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5"/>
  </p:notesMasterIdLst>
  <p:handoutMasterIdLst>
    <p:handoutMasterId r:id="rId76"/>
  </p:handoutMasterIdLst>
  <p:sldIdLst>
    <p:sldId id="256" r:id="rId5"/>
    <p:sldId id="364" r:id="rId6"/>
    <p:sldId id="257" r:id="rId7"/>
    <p:sldId id="365" r:id="rId8"/>
    <p:sldId id="371" r:id="rId9"/>
    <p:sldId id="428" r:id="rId10"/>
    <p:sldId id="427" r:id="rId11"/>
    <p:sldId id="426" r:id="rId12"/>
    <p:sldId id="425" r:id="rId13"/>
    <p:sldId id="424" r:id="rId14"/>
    <p:sldId id="423" r:id="rId15"/>
    <p:sldId id="422" r:id="rId16"/>
    <p:sldId id="421" r:id="rId17"/>
    <p:sldId id="420" r:id="rId18"/>
    <p:sldId id="429" r:id="rId19"/>
    <p:sldId id="483" r:id="rId20"/>
    <p:sldId id="430" r:id="rId21"/>
    <p:sldId id="431" r:id="rId22"/>
    <p:sldId id="433" r:id="rId23"/>
    <p:sldId id="434" r:id="rId24"/>
    <p:sldId id="435" r:id="rId25"/>
    <p:sldId id="436" r:id="rId26"/>
    <p:sldId id="432" r:id="rId27"/>
    <p:sldId id="440" r:id="rId28"/>
    <p:sldId id="441" r:id="rId29"/>
    <p:sldId id="442" r:id="rId30"/>
    <p:sldId id="437" r:id="rId31"/>
    <p:sldId id="438" r:id="rId32"/>
    <p:sldId id="439" r:id="rId33"/>
    <p:sldId id="443" r:id="rId34"/>
    <p:sldId id="451" r:id="rId35"/>
    <p:sldId id="452" r:id="rId36"/>
    <p:sldId id="453" r:id="rId37"/>
    <p:sldId id="454" r:id="rId38"/>
    <p:sldId id="455" r:id="rId39"/>
    <p:sldId id="450" r:id="rId40"/>
    <p:sldId id="449" r:id="rId41"/>
    <p:sldId id="448" r:id="rId42"/>
    <p:sldId id="447" r:id="rId43"/>
    <p:sldId id="446" r:id="rId44"/>
    <p:sldId id="445" r:id="rId45"/>
    <p:sldId id="444" r:id="rId46"/>
    <p:sldId id="464" r:id="rId47"/>
    <p:sldId id="463" r:id="rId48"/>
    <p:sldId id="462" r:id="rId49"/>
    <p:sldId id="461" r:id="rId50"/>
    <p:sldId id="460" r:id="rId51"/>
    <p:sldId id="459" r:id="rId52"/>
    <p:sldId id="458" r:id="rId53"/>
    <p:sldId id="457" r:id="rId54"/>
    <p:sldId id="471" r:id="rId55"/>
    <p:sldId id="472" r:id="rId56"/>
    <p:sldId id="473" r:id="rId57"/>
    <p:sldId id="468" r:id="rId58"/>
    <p:sldId id="469" r:id="rId59"/>
    <p:sldId id="478" r:id="rId60"/>
    <p:sldId id="479" r:id="rId61"/>
    <p:sldId id="480" r:id="rId62"/>
    <p:sldId id="481" r:id="rId63"/>
    <p:sldId id="474" r:id="rId64"/>
    <p:sldId id="475" r:id="rId65"/>
    <p:sldId id="476" r:id="rId66"/>
    <p:sldId id="477" r:id="rId67"/>
    <p:sldId id="470" r:id="rId68"/>
    <p:sldId id="465" r:id="rId69"/>
    <p:sldId id="466" r:id="rId70"/>
    <p:sldId id="467" r:id="rId71"/>
    <p:sldId id="456" r:id="rId72"/>
    <p:sldId id="482" r:id="rId73"/>
    <p:sldId id="410" r:id="rId7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4" autoAdjust="0"/>
    <p:restoredTop sz="94692" autoAdjust="0"/>
  </p:normalViewPr>
  <p:slideViewPr>
    <p:cSldViewPr>
      <p:cViewPr varScale="1">
        <p:scale>
          <a:sx n="14" d="100"/>
          <a:sy n="14" d="100"/>
        </p:scale>
        <p:origin x="163"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6281A8C-BC80-1F0D-A26E-D284CEF1D08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ltLang="en-US"/>
          </a:p>
        </p:txBody>
      </p:sp>
      <p:sp>
        <p:nvSpPr>
          <p:cNvPr id="64515" name="Rectangle 3">
            <a:extLst>
              <a:ext uri="{FF2B5EF4-FFF2-40B4-BE49-F238E27FC236}">
                <a16:creationId xmlns:a16="http://schemas.microsoft.com/office/drawing/2014/main" id="{1047E88B-6446-1D96-93B7-7A9D5C30F700}"/>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ltLang="en-US"/>
          </a:p>
        </p:txBody>
      </p:sp>
      <p:sp>
        <p:nvSpPr>
          <p:cNvPr id="64516" name="Rectangle 4">
            <a:extLst>
              <a:ext uri="{FF2B5EF4-FFF2-40B4-BE49-F238E27FC236}">
                <a16:creationId xmlns:a16="http://schemas.microsoft.com/office/drawing/2014/main" id="{5068FA11-F7DE-FFCA-6F0E-C4123667E380}"/>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64517" name="Rectangle 5">
            <a:extLst>
              <a:ext uri="{FF2B5EF4-FFF2-40B4-BE49-F238E27FC236}">
                <a16:creationId xmlns:a16="http://schemas.microsoft.com/office/drawing/2014/main" id="{E16C7A64-7498-DEBE-36E7-0444CC25692F}"/>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11880174-DECB-468C-A485-AEA2D4AB3C7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D2514D6-7B83-A8D8-B075-AC9C65BAD39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ltLang="en-US"/>
          </a:p>
        </p:txBody>
      </p:sp>
      <p:sp>
        <p:nvSpPr>
          <p:cNvPr id="6147" name="Rectangle 3">
            <a:extLst>
              <a:ext uri="{FF2B5EF4-FFF2-40B4-BE49-F238E27FC236}">
                <a16:creationId xmlns:a16="http://schemas.microsoft.com/office/drawing/2014/main" id="{346FF479-B544-5CEE-332B-BF723EFB880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ltLang="en-US"/>
          </a:p>
        </p:txBody>
      </p:sp>
      <p:sp>
        <p:nvSpPr>
          <p:cNvPr id="2052" name="Rectangle 4">
            <a:extLst>
              <a:ext uri="{FF2B5EF4-FFF2-40B4-BE49-F238E27FC236}">
                <a16:creationId xmlns:a16="http://schemas.microsoft.com/office/drawing/2014/main" id="{E69278ED-93C3-7BAF-7842-2B0C2519B4B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EADD7E35-A451-8CF9-E017-3EB6D5456B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FBDBB60D-7455-1A3A-6A47-B4B269FC9F6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ltLang="en-US"/>
          </a:p>
        </p:txBody>
      </p:sp>
      <p:sp>
        <p:nvSpPr>
          <p:cNvPr id="6151" name="Rectangle 7">
            <a:extLst>
              <a:ext uri="{FF2B5EF4-FFF2-40B4-BE49-F238E27FC236}">
                <a16:creationId xmlns:a16="http://schemas.microsoft.com/office/drawing/2014/main" id="{3021A383-7A76-6FB2-625A-EA224E8CCEA2}"/>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1745BE18-B998-4688-9687-9BF055706F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29B44B39-A6B8-D0A2-512D-C3223B433C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011B4E4-280E-4AFD-B78B-5C692CB9B924}" type="slidenum">
              <a:rPr lang="en-US" altLang="en-US" b="0"/>
              <a:pPr/>
              <a:t>1</a:t>
            </a:fld>
            <a:endParaRPr lang="en-US" altLang="en-US" b="0"/>
          </a:p>
        </p:txBody>
      </p:sp>
      <p:sp>
        <p:nvSpPr>
          <p:cNvPr id="5122" name="Rectangle 2">
            <a:extLst>
              <a:ext uri="{FF2B5EF4-FFF2-40B4-BE49-F238E27FC236}">
                <a16:creationId xmlns:a16="http://schemas.microsoft.com/office/drawing/2014/main" id="{2EB8D1BA-2B10-02BB-78E6-A95708AA00B4}"/>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DCB6B7ED-1E3A-2A91-CB2C-1AF64E383E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1F84BB3E-367F-8EC2-F755-F55D49867F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79F373B-F702-4005-9D58-B792CF65C8CD}" type="slidenum">
              <a:rPr lang="en-US" altLang="en-US" b="0"/>
              <a:pPr/>
              <a:t>10</a:t>
            </a:fld>
            <a:endParaRPr lang="en-US" altLang="en-US" b="0"/>
          </a:p>
        </p:txBody>
      </p:sp>
      <p:sp>
        <p:nvSpPr>
          <p:cNvPr id="23554" name="Rectangle 2">
            <a:extLst>
              <a:ext uri="{FF2B5EF4-FFF2-40B4-BE49-F238E27FC236}">
                <a16:creationId xmlns:a16="http://schemas.microsoft.com/office/drawing/2014/main" id="{9B9CE3E0-0C77-9801-0ACF-E442F0AB371F}"/>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F137552-C4CC-95A8-A7F0-78B304F7C3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C258606C-36BC-7DE2-B614-7AB4C42ABD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8924811-244F-46BF-8037-BFA98658E1BE}" type="slidenum">
              <a:rPr lang="en-US" altLang="en-US" b="0"/>
              <a:pPr/>
              <a:t>11</a:t>
            </a:fld>
            <a:endParaRPr lang="en-US" altLang="en-US" b="0"/>
          </a:p>
        </p:txBody>
      </p:sp>
      <p:sp>
        <p:nvSpPr>
          <p:cNvPr id="25602" name="Rectangle 2">
            <a:extLst>
              <a:ext uri="{FF2B5EF4-FFF2-40B4-BE49-F238E27FC236}">
                <a16:creationId xmlns:a16="http://schemas.microsoft.com/office/drawing/2014/main" id="{AA752F55-075B-1C50-D925-CCCEB7F22D75}"/>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891DCFCC-D220-2F8E-83AE-702B494B0A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0DBFAC3-8AAC-018A-8666-4C27497D11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C515837-0E73-43AC-A9DF-5405EFB7982C}" type="slidenum">
              <a:rPr lang="en-US" altLang="en-US" b="0"/>
              <a:pPr/>
              <a:t>12</a:t>
            </a:fld>
            <a:endParaRPr lang="en-US" altLang="en-US" b="0"/>
          </a:p>
        </p:txBody>
      </p:sp>
      <p:sp>
        <p:nvSpPr>
          <p:cNvPr id="27650" name="Rectangle 2">
            <a:extLst>
              <a:ext uri="{FF2B5EF4-FFF2-40B4-BE49-F238E27FC236}">
                <a16:creationId xmlns:a16="http://schemas.microsoft.com/office/drawing/2014/main" id="{CE2B56E6-73C2-FB52-2A88-03BA95112EA9}"/>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086DE462-D7E7-7EC6-1014-8766CD1E6C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0D3CA65-B407-B54E-5103-481BA547FE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B8B1F6E-A068-403D-AB95-C3E900384CBD}" type="slidenum">
              <a:rPr lang="en-US" altLang="en-US" b="0"/>
              <a:pPr/>
              <a:t>13</a:t>
            </a:fld>
            <a:endParaRPr lang="en-US" altLang="en-US" b="0"/>
          </a:p>
        </p:txBody>
      </p:sp>
      <p:sp>
        <p:nvSpPr>
          <p:cNvPr id="29698" name="Rectangle 2">
            <a:extLst>
              <a:ext uri="{FF2B5EF4-FFF2-40B4-BE49-F238E27FC236}">
                <a16:creationId xmlns:a16="http://schemas.microsoft.com/office/drawing/2014/main" id="{A4D2ECE2-B180-21BD-89F2-1D6A831D166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283649D-805C-188E-7253-4B70E76B27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F353281E-9F6F-9555-B7C0-EF9103EF36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114482B-4C1B-40A8-A3CD-0E3444CC154D}" type="slidenum">
              <a:rPr lang="en-US" altLang="en-US" b="0"/>
              <a:pPr/>
              <a:t>14</a:t>
            </a:fld>
            <a:endParaRPr lang="en-US" altLang="en-US" b="0"/>
          </a:p>
        </p:txBody>
      </p:sp>
      <p:sp>
        <p:nvSpPr>
          <p:cNvPr id="31746" name="Rectangle 2">
            <a:extLst>
              <a:ext uri="{FF2B5EF4-FFF2-40B4-BE49-F238E27FC236}">
                <a16:creationId xmlns:a16="http://schemas.microsoft.com/office/drawing/2014/main" id="{7D0871AC-48CD-5091-4100-4420EB2357B7}"/>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11F56E3F-DA6C-6DCC-420A-CD9C955AA8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2894ED1-3A45-A3AB-995A-6978E3C3DC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349CD6D-7619-45D5-A0D6-F16C8B7C8510}" type="slidenum">
              <a:rPr lang="en-US" altLang="en-US" b="0"/>
              <a:pPr/>
              <a:t>15</a:t>
            </a:fld>
            <a:endParaRPr lang="en-US" altLang="en-US" b="0"/>
          </a:p>
        </p:txBody>
      </p:sp>
      <p:sp>
        <p:nvSpPr>
          <p:cNvPr id="33794" name="Rectangle 2">
            <a:extLst>
              <a:ext uri="{FF2B5EF4-FFF2-40B4-BE49-F238E27FC236}">
                <a16:creationId xmlns:a16="http://schemas.microsoft.com/office/drawing/2014/main" id="{63C529E4-49F5-E4ED-FB69-CC65A6FD94C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E843FBCF-6EE4-D37F-80E4-5857FA29EC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2F124A7C-FE3D-C2CF-21F6-88963600CE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FA66A4A-88E7-4E15-86CC-46C603B0A836}" type="slidenum">
              <a:rPr lang="en-US" altLang="en-US" b="0"/>
              <a:pPr/>
              <a:t>16</a:t>
            </a:fld>
            <a:endParaRPr lang="en-US" altLang="en-US" b="0"/>
          </a:p>
        </p:txBody>
      </p:sp>
      <p:sp>
        <p:nvSpPr>
          <p:cNvPr id="35842" name="Rectangle 2">
            <a:extLst>
              <a:ext uri="{FF2B5EF4-FFF2-40B4-BE49-F238E27FC236}">
                <a16:creationId xmlns:a16="http://schemas.microsoft.com/office/drawing/2014/main" id="{4096DB2B-6229-8C9F-69B8-FB07FBB7F27D}"/>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1FE6D896-4917-B0C5-5F79-4FD39376D1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15C818C5-E33B-0F5D-FA8D-E302077077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9265B46-8400-48B5-88CA-CD3BF4938060}" type="slidenum">
              <a:rPr lang="en-US" altLang="en-US" b="0"/>
              <a:pPr/>
              <a:t>17</a:t>
            </a:fld>
            <a:endParaRPr lang="en-US" altLang="en-US" b="0"/>
          </a:p>
        </p:txBody>
      </p:sp>
      <p:sp>
        <p:nvSpPr>
          <p:cNvPr id="37890" name="Rectangle 2">
            <a:extLst>
              <a:ext uri="{FF2B5EF4-FFF2-40B4-BE49-F238E27FC236}">
                <a16:creationId xmlns:a16="http://schemas.microsoft.com/office/drawing/2014/main" id="{A4CE16CF-0396-C12F-C49C-4438D7514872}"/>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85D1211D-6630-D023-E7EF-68221E2260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347527D5-FFC6-B411-C00E-C271507894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E784EC9-1F13-4507-BCB4-7C235E359D23}" type="slidenum">
              <a:rPr lang="en-US" altLang="en-US" b="0"/>
              <a:pPr/>
              <a:t>18</a:t>
            </a:fld>
            <a:endParaRPr lang="en-US" altLang="en-US" b="0"/>
          </a:p>
        </p:txBody>
      </p:sp>
      <p:sp>
        <p:nvSpPr>
          <p:cNvPr id="39938" name="Rectangle 2">
            <a:extLst>
              <a:ext uri="{FF2B5EF4-FFF2-40B4-BE49-F238E27FC236}">
                <a16:creationId xmlns:a16="http://schemas.microsoft.com/office/drawing/2014/main" id="{C439E042-F3C0-38AE-7EF9-7FFF04CA531F}"/>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4839CB5-50EA-6E01-03F3-7D6CB8A4C2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BD98CE40-C198-79A9-DCD1-9D0D36E7DB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2F425A1-5DEE-4379-AFFB-03E18DD60722}" type="slidenum">
              <a:rPr lang="en-US" altLang="en-US" b="0"/>
              <a:pPr/>
              <a:t>19</a:t>
            </a:fld>
            <a:endParaRPr lang="en-US" altLang="en-US" b="0"/>
          </a:p>
        </p:txBody>
      </p:sp>
      <p:sp>
        <p:nvSpPr>
          <p:cNvPr id="41986" name="Rectangle 2">
            <a:extLst>
              <a:ext uri="{FF2B5EF4-FFF2-40B4-BE49-F238E27FC236}">
                <a16:creationId xmlns:a16="http://schemas.microsoft.com/office/drawing/2014/main" id="{3E6514DB-4046-B2FB-37AD-18779266BE12}"/>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23B2976E-7F70-0824-6665-0D0CFCF72A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7DC003F5-FD8D-E8F7-7D82-3DB273E136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6311BD2-D6FE-4098-AF6A-65308492A32F}" type="slidenum">
              <a:rPr lang="en-US" altLang="en-US" b="0"/>
              <a:pPr/>
              <a:t>2</a:t>
            </a:fld>
            <a:endParaRPr lang="en-US" altLang="en-US" b="0"/>
          </a:p>
        </p:txBody>
      </p:sp>
      <p:sp>
        <p:nvSpPr>
          <p:cNvPr id="7170" name="Rectangle 2">
            <a:extLst>
              <a:ext uri="{FF2B5EF4-FFF2-40B4-BE49-F238E27FC236}">
                <a16:creationId xmlns:a16="http://schemas.microsoft.com/office/drawing/2014/main" id="{632C7AD4-A40E-2007-F0E7-A83C6EC5436F}"/>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A25D2D01-B3B4-B3D6-AE22-E47D540C77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F8089DAF-BA1D-0E38-591B-710ACB7E74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7228518-44B9-4DA0-AFEC-D21C65AA4220}" type="slidenum">
              <a:rPr lang="en-US" altLang="en-US" b="0"/>
              <a:pPr/>
              <a:t>20</a:t>
            </a:fld>
            <a:endParaRPr lang="en-US" altLang="en-US" b="0"/>
          </a:p>
        </p:txBody>
      </p:sp>
      <p:sp>
        <p:nvSpPr>
          <p:cNvPr id="44034" name="Rectangle 2">
            <a:extLst>
              <a:ext uri="{FF2B5EF4-FFF2-40B4-BE49-F238E27FC236}">
                <a16:creationId xmlns:a16="http://schemas.microsoft.com/office/drawing/2014/main" id="{5E12C6FB-8135-0F7D-3EAE-10C28F85DF42}"/>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766595D0-C539-6196-206B-2FE320BAE0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9913A99C-8718-D3B2-F0D8-63A6A20F5F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E0419A8-5D44-4D91-9876-75F9B54D82AF}" type="slidenum">
              <a:rPr lang="en-US" altLang="en-US" b="0"/>
              <a:pPr/>
              <a:t>21</a:t>
            </a:fld>
            <a:endParaRPr lang="en-US" altLang="en-US" b="0"/>
          </a:p>
        </p:txBody>
      </p:sp>
      <p:sp>
        <p:nvSpPr>
          <p:cNvPr id="46082" name="Rectangle 2">
            <a:extLst>
              <a:ext uri="{FF2B5EF4-FFF2-40B4-BE49-F238E27FC236}">
                <a16:creationId xmlns:a16="http://schemas.microsoft.com/office/drawing/2014/main" id="{85168E19-2091-5EF7-0D38-2104BF6B9E9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CE53C155-BE19-B318-E333-5F6306AA9A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B7A15CF7-07BA-96F2-2C95-4F34FE3992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6965CB3-E455-4A5A-B59B-888D11967818}" type="slidenum">
              <a:rPr lang="en-US" altLang="en-US" b="0"/>
              <a:pPr/>
              <a:t>22</a:t>
            </a:fld>
            <a:endParaRPr lang="en-US" altLang="en-US" b="0"/>
          </a:p>
        </p:txBody>
      </p:sp>
      <p:sp>
        <p:nvSpPr>
          <p:cNvPr id="48130" name="Rectangle 2">
            <a:extLst>
              <a:ext uri="{FF2B5EF4-FFF2-40B4-BE49-F238E27FC236}">
                <a16:creationId xmlns:a16="http://schemas.microsoft.com/office/drawing/2014/main" id="{21579BFC-ED16-49A0-7672-E7E9613DD4E7}"/>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3A53277D-BB25-9C52-EB4C-DC417DAA5D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B9429D9-439B-962A-0901-27C0339C2E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0251A81-F96B-4F35-A8D6-DD460455E615}" type="slidenum">
              <a:rPr lang="en-US" altLang="en-US" b="0"/>
              <a:pPr/>
              <a:t>23</a:t>
            </a:fld>
            <a:endParaRPr lang="en-US" altLang="en-US" b="0"/>
          </a:p>
        </p:txBody>
      </p:sp>
      <p:sp>
        <p:nvSpPr>
          <p:cNvPr id="50178" name="Rectangle 2">
            <a:extLst>
              <a:ext uri="{FF2B5EF4-FFF2-40B4-BE49-F238E27FC236}">
                <a16:creationId xmlns:a16="http://schemas.microsoft.com/office/drawing/2014/main" id="{7DFB3C77-C903-8FE7-762D-34A8C7B7BEA8}"/>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83DC956F-D276-F004-AE47-095E108C57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C13D4572-FED6-3ECB-47BD-97D9432B5D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741E17B-8C1F-46D9-9670-C009FFC72EAB}" type="slidenum">
              <a:rPr lang="en-US" altLang="en-US" b="0"/>
              <a:pPr/>
              <a:t>24</a:t>
            </a:fld>
            <a:endParaRPr lang="en-US" altLang="en-US" b="0"/>
          </a:p>
        </p:txBody>
      </p:sp>
      <p:sp>
        <p:nvSpPr>
          <p:cNvPr id="52226" name="Rectangle 2">
            <a:extLst>
              <a:ext uri="{FF2B5EF4-FFF2-40B4-BE49-F238E27FC236}">
                <a16:creationId xmlns:a16="http://schemas.microsoft.com/office/drawing/2014/main" id="{95FFEE91-DA6D-901F-3B7B-70AE08DEF9DC}"/>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1C00A124-EA27-A699-1359-FEB7353BE9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B7686AE-7164-F6C2-D08B-027C796AC7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F315D15-81DC-4B2D-B6E7-C8E83A84D0A1}" type="slidenum">
              <a:rPr lang="en-US" altLang="en-US" b="0"/>
              <a:pPr/>
              <a:t>25</a:t>
            </a:fld>
            <a:endParaRPr lang="en-US" altLang="en-US" b="0"/>
          </a:p>
        </p:txBody>
      </p:sp>
      <p:sp>
        <p:nvSpPr>
          <p:cNvPr id="54274" name="Rectangle 2">
            <a:extLst>
              <a:ext uri="{FF2B5EF4-FFF2-40B4-BE49-F238E27FC236}">
                <a16:creationId xmlns:a16="http://schemas.microsoft.com/office/drawing/2014/main" id="{FA6CA355-2364-5DFE-E8DD-58A9FCF85868}"/>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3EE2FAD5-10BB-0269-E153-046D2A5C87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AF7E7FF-D165-CD6C-2B0F-05E6242191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3348809-2FF6-4513-A7B3-379DE89F2525}" type="slidenum">
              <a:rPr lang="en-US" altLang="en-US" b="0"/>
              <a:pPr/>
              <a:t>26</a:t>
            </a:fld>
            <a:endParaRPr lang="en-US" altLang="en-US" b="0"/>
          </a:p>
        </p:txBody>
      </p:sp>
      <p:sp>
        <p:nvSpPr>
          <p:cNvPr id="56322" name="Rectangle 2">
            <a:extLst>
              <a:ext uri="{FF2B5EF4-FFF2-40B4-BE49-F238E27FC236}">
                <a16:creationId xmlns:a16="http://schemas.microsoft.com/office/drawing/2014/main" id="{0DDFF85F-538D-7663-51DB-B2CDC8FA87C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1D983373-2869-66D3-7B25-E3FAAEFF51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928C54EE-1D64-7085-F049-9A0A5D7C0A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BF9F10A-D3D6-47B6-B277-43D6F030C063}" type="slidenum">
              <a:rPr lang="en-US" altLang="en-US" b="0"/>
              <a:pPr/>
              <a:t>27</a:t>
            </a:fld>
            <a:endParaRPr lang="en-US" altLang="en-US" b="0"/>
          </a:p>
        </p:txBody>
      </p:sp>
      <p:sp>
        <p:nvSpPr>
          <p:cNvPr id="58370" name="Rectangle 2">
            <a:extLst>
              <a:ext uri="{FF2B5EF4-FFF2-40B4-BE49-F238E27FC236}">
                <a16:creationId xmlns:a16="http://schemas.microsoft.com/office/drawing/2014/main" id="{D3D7B62F-2150-86B9-F363-9B73CFF081EF}"/>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597A0CC1-55D7-04F0-BC47-BCD95DACD7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75B430B9-ECD7-E850-4CB4-C347A830DD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182C1EC-D5C4-4304-9329-50C764AD4843}" type="slidenum">
              <a:rPr lang="en-US" altLang="en-US" b="0"/>
              <a:pPr/>
              <a:t>28</a:t>
            </a:fld>
            <a:endParaRPr lang="en-US" altLang="en-US" b="0"/>
          </a:p>
        </p:txBody>
      </p:sp>
      <p:sp>
        <p:nvSpPr>
          <p:cNvPr id="60418" name="Rectangle 2">
            <a:extLst>
              <a:ext uri="{FF2B5EF4-FFF2-40B4-BE49-F238E27FC236}">
                <a16:creationId xmlns:a16="http://schemas.microsoft.com/office/drawing/2014/main" id="{AB7417F9-0BD1-187D-83A7-3F3D6AE3F8F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A599A3E6-3F8D-4222-E5E1-0661D89EE9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8DFDA9FF-2D34-9DDB-8811-86FB7CD1B5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9FE32E7-60A6-4CE7-83CC-7FBB49B96F99}" type="slidenum">
              <a:rPr lang="en-US" altLang="en-US" b="0"/>
              <a:pPr/>
              <a:t>29</a:t>
            </a:fld>
            <a:endParaRPr lang="en-US" altLang="en-US" b="0"/>
          </a:p>
        </p:txBody>
      </p:sp>
      <p:sp>
        <p:nvSpPr>
          <p:cNvPr id="62466" name="Rectangle 2">
            <a:extLst>
              <a:ext uri="{FF2B5EF4-FFF2-40B4-BE49-F238E27FC236}">
                <a16:creationId xmlns:a16="http://schemas.microsoft.com/office/drawing/2014/main" id="{1720C851-AD93-C753-34F0-65DD1315C1D5}"/>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84A3CB4-70AF-507F-053C-88CE25EA35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7A2C8D08-5592-91E8-7FB1-82158E880E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38C72AB-A1EE-4A2D-AF1F-EF8567F81C45}" type="slidenum">
              <a:rPr lang="en-US" altLang="en-US" b="0"/>
              <a:pPr/>
              <a:t>3</a:t>
            </a:fld>
            <a:endParaRPr lang="en-US" altLang="en-US" b="0"/>
          </a:p>
        </p:txBody>
      </p:sp>
      <p:sp>
        <p:nvSpPr>
          <p:cNvPr id="9218" name="Rectangle 2">
            <a:extLst>
              <a:ext uri="{FF2B5EF4-FFF2-40B4-BE49-F238E27FC236}">
                <a16:creationId xmlns:a16="http://schemas.microsoft.com/office/drawing/2014/main" id="{F892E30A-F275-A429-A86D-B47880ADBEDC}"/>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3BB9B133-5576-F1F9-E2A7-72E01E69B5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68F296F3-A8E7-C953-8DBE-1F9C05BD7C9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BD51D5D-E0B4-467B-B41B-6465082F9888}" type="slidenum">
              <a:rPr lang="en-US" altLang="en-US" b="0"/>
              <a:pPr/>
              <a:t>30</a:t>
            </a:fld>
            <a:endParaRPr lang="en-US" altLang="en-US" b="0"/>
          </a:p>
        </p:txBody>
      </p:sp>
      <p:sp>
        <p:nvSpPr>
          <p:cNvPr id="64514" name="Rectangle 2">
            <a:extLst>
              <a:ext uri="{FF2B5EF4-FFF2-40B4-BE49-F238E27FC236}">
                <a16:creationId xmlns:a16="http://schemas.microsoft.com/office/drawing/2014/main" id="{C1426D9E-D5F5-5FB4-184B-8D6973DAE20C}"/>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554EF339-3A45-9EF5-2BB7-5ACC9875BE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24DDBCF1-E816-5ADE-9D9A-2EF8834F60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8CB4E30-4FCB-4F1F-88C8-6744575E95E8}" type="slidenum">
              <a:rPr lang="en-US" altLang="en-US" b="0"/>
              <a:pPr/>
              <a:t>31</a:t>
            </a:fld>
            <a:endParaRPr lang="en-US" altLang="en-US" b="0"/>
          </a:p>
        </p:txBody>
      </p:sp>
      <p:sp>
        <p:nvSpPr>
          <p:cNvPr id="66562" name="Rectangle 2">
            <a:extLst>
              <a:ext uri="{FF2B5EF4-FFF2-40B4-BE49-F238E27FC236}">
                <a16:creationId xmlns:a16="http://schemas.microsoft.com/office/drawing/2014/main" id="{6080AC07-B5A2-DB51-E603-4AA5A50579C1}"/>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BCB8AECC-D4B1-1C4D-B35E-191583ECA9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BD14E905-CA63-BD4D-9A44-49E896F6E0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E078D16-4C43-4409-8E7C-2CE605526BB8}" type="slidenum">
              <a:rPr lang="en-US" altLang="en-US" b="0"/>
              <a:pPr/>
              <a:t>32</a:t>
            </a:fld>
            <a:endParaRPr lang="en-US" altLang="en-US" b="0"/>
          </a:p>
        </p:txBody>
      </p:sp>
      <p:sp>
        <p:nvSpPr>
          <p:cNvPr id="68610" name="Rectangle 2">
            <a:extLst>
              <a:ext uri="{FF2B5EF4-FFF2-40B4-BE49-F238E27FC236}">
                <a16:creationId xmlns:a16="http://schemas.microsoft.com/office/drawing/2014/main" id="{3A8CF197-C514-6AF3-EB91-85B6676D0AE7}"/>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02D50D61-5D6F-4F99-1DB7-59167AFEA3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F63D6C81-0ADA-9CA5-FDA7-FD17AE3A1F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C11C4CB-F52E-4C1B-BFCD-30E472DC2801}" type="slidenum">
              <a:rPr lang="en-US" altLang="en-US" b="0"/>
              <a:pPr/>
              <a:t>33</a:t>
            </a:fld>
            <a:endParaRPr lang="en-US" altLang="en-US" b="0"/>
          </a:p>
        </p:txBody>
      </p:sp>
      <p:sp>
        <p:nvSpPr>
          <p:cNvPr id="70658" name="Rectangle 2">
            <a:extLst>
              <a:ext uri="{FF2B5EF4-FFF2-40B4-BE49-F238E27FC236}">
                <a16:creationId xmlns:a16="http://schemas.microsoft.com/office/drawing/2014/main" id="{F503D82A-681D-3C60-F801-D1F87616ABBA}"/>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8E797428-D198-9D17-0320-8D5BC32D4D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9423FE2-1FFE-98BF-AE9B-34E5BCAEA5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3C4E49B-1A38-4164-8E8B-F371F3A0D9BB}" type="slidenum">
              <a:rPr lang="en-US" altLang="en-US" b="0"/>
              <a:pPr/>
              <a:t>34</a:t>
            </a:fld>
            <a:endParaRPr lang="en-US" altLang="en-US" b="0"/>
          </a:p>
        </p:txBody>
      </p:sp>
      <p:sp>
        <p:nvSpPr>
          <p:cNvPr id="72706" name="Rectangle 2">
            <a:extLst>
              <a:ext uri="{FF2B5EF4-FFF2-40B4-BE49-F238E27FC236}">
                <a16:creationId xmlns:a16="http://schemas.microsoft.com/office/drawing/2014/main" id="{0D04C238-4621-84F2-15D0-A91A65BEDE5F}"/>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7FDD2161-EB9F-B52E-952D-FDBC6A4DCD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4981870D-5E94-8843-E875-44139D046B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10998FF-1225-4345-B41D-D39438AF9D6E}" type="slidenum">
              <a:rPr lang="en-US" altLang="en-US" b="0"/>
              <a:pPr/>
              <a:t>35</a:t>
            </a:fld>
            <a:endParaRPr lang="en-US" altLang="en-US" b="0"/>
          </a:p>
        </p:txBody>
      </p:sp>
      <p:sp>
        <p:nvSpPr>
          <p:cNvPr id="74754" name="Rectangle 2">
            <a:extLst>
              <a:ext uri="{FF2B5EF4-FFF2-40B4-BE49-F238E27FC236}">
                <a16:creationId xmlns:a16="http://schemas.microsoft.com/office/drawing/2014/main" id="{AA3625DD-52D8-1305-2507-63BE0E589020}"/>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0CEE47C3-539C-D48A-6B5A-5FDDCFEF91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8C29C2D3-68F5-1D75-9D90-32F8A60682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BC8BE92-26B6-445D-8F7A-7132A57915E6}" type="slidenum">
              <a:rPr lang="en-US" altLang="en-US" b="0"/>
              <a:pPr/>
              <a:t>36</a:t>
            </a:fld>
            <a:endParaRPr lang="en-US" altLang="en-US" b="0"/>
          </a:p>
        </p:txBody>
      </p:sp>
      <p:sp>
        <p:nvSpPr>
          <p:cNvPr id="76802" name="Rectangle 2">
            <a:extLst>
              <a:ext uri="{FF2B5EF4-FFF2-40B4-BE49-F238E27FC236}">
                <a16:creationId xmlns:a16="http://schemas.microsoft.com/office/drawing/2014/main" id="{C384BA21-C9BA-D9A9-4044-271A2F486D0E}"/>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88CA8604-7DD9-1E16-F1E1-C75A406EA2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EAC68A93-F4E0-59FD-8663-630B42BD23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74D4D79-C26A-4850-AFD0-F208C7EC01D5}" type="slidenum">
              <a:rPr lang="en-US" altLang="en-US" b="0"/>
              <a:pPr/>
              <a:t>37</a:t>
            </a:fld>
            <a:endParaRPr lang="en-US" altLang="en-US" b="0"/>
          </a:p>
        </p:txBody>
      </p:sp>
      <p:sp>
        <p:nvSpPr>
          <p:cNvPr id="78850" name="Rectangle 2">
            <a:extLst>
              <a:ext uri="{FF2B5EF4-FFF2-40B4-BE49-F238E27FC236}">
                <a16:creationId xmlns:a16="http://schemas.microsoft.com/office/drawing/2014/main" id="{2FA1E9F4-1FDB-A54A-F70C-486DB0D17FB9}"/>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2974E707-8A3E-7723-4CAC-85DEE7C54A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5B96094C-B7CE-1E32-5C07-2E57BFACFE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1B6D8FB-3BE1-48EE-8499-957CFE279E54}" type="slidenum">
              <a:rPr lang="en-US" altLang="en-US" b="0"/>
              <a:pPr/>
              <a:t>38</a:t>
            </a:fld>
            <a:endParaRPr lang="en-US" altLang="en-US" b="0"/>
          </a:p>
        </p:txBody>
      </p:sp>
      <p:sp>
        <p:nvSpPr>
          <p:cNvPr id="80898" name="Rectangle 2">
            <a:extLst>
              <a:ext uri="{FF2B5EF4-FFF2-40B4-BE49-F238E27FC236}">
                <a16:creationId xmlns:a16="http://schemas.microsoft.com/office/drawing/2014/main" id="{23DA77F1-480A-35BD-4513-7ECF5360172B}"/>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6156E434-C20E-144E-7DEF-227558342C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04230B15-9167-FBA7-E503-EA7586277A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B5ACAB1-463F-47F5-8F1F-921DC1B3C092}" type="slidenum">
              <a:rPr lang="en-US" altLang="en-US" b="0"/>
              <a:pPr/>
              <a:t>39</a:t>
            </a:fld>
            <a:endParaRPr lang="en-US" altLang="en-US" b="0"/>
          </a:p>
        </p:txBody>
      </p:sp>
      <p:sp>
        <p:nvSpPr>
          <p:cNvPr id="82946" name="Rectangle 2">
            <a:extLst>
              <a:ext uri="{FF2B5EF4-FFF2-40B4-BE49-F238E27FC236}">
                <a16:creationId xmlns:a16="http://schemas.microsoft.com/office/drawing/2014/main" id="{049446B8-2668-8376-94C8-46ADB2DD29B4}"/>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F8B537BE-6658-9C5F-427B-DF28018FA3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A61EAB7D-8259-4C86-A86D-782DD70494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921A487-30D4-4E1E-8E6F-15261487151C}" type="slidenum">
              <a:rPr lang="en-US" altLang="en-US" b="0"/>
              <a:pPr/>
              <a:t>4</a:t>
            </a:fld>
            <a:endParaRPr lang="en-US" altLang="en-US" b="0"/>
          </a:p>
        </p:txBody>
      </p:sp>
      <p:sp>
        <p:nvSpPr>
          <p:cNvPr id="11266" name="Rectangle 2">
            <a:extLst>
              <a:ext uri="{FF2B5EF4-FFF2-40B4-BE49-F238E27FC236}">
                <a16:creationId xmlns:a16="http://schemas.microsoft.com/office/drawing/2014/main" id="{642F0891-9EC9-3B93-93CB-43F14E5FC481}"/>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F1E6C136-6E55-913D-016C-92BE2F5D9E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B465D55B-2C7F-863A-E916-4D40B47D49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7335E52-237A-4F92-94DE-E8180E399667}" type="slidenum">
              <a:rPr lang="en-US" altLang="en-US" b="0"/>
              <a:pPr/>
              <a:t>40</a:t>
            </a:fld>
            <a:endParaRPr lang="en-US" altLang="en-US" b="0"/>
          </a:p>
        </p:txBody>
      </p:sp>
      <p:sp>
        <p:nvSpPr>
          <p:cNvPr id="84994" name="Rectangle 2">
            <a:extLst>
              <a:ext uri="{FF2B5EF4-FFF2-40B4-BE49-F238E27FC236}">
                <a16:creationId xmlns:a16="http://schemas.microsoft.com/office/drawing/2014/main" id="{BBFBBEC1-78F0-EB5F-5612-867AE87F8B1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46E37B45-13C8-9760-A5BE-DAF06C4254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26DA57FD-060D-2C02-FEB3-BB79047B82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93AA165-301A-4F14-9195-BC67B116DFC2}" type="slidenum">
              <a:rPr lang="en-US" altLang="en-US" b="0"/>
              <a:pPr/>
              <a:t>41</a:t>
            </a:fld>
            <a:endParaRPr lang="en-US" altLang="en-US" b="0"/>
          </a:p>
        </p:txBody>
      </p:sp>
      <p:sp>
        <p:nvSpPr>
          <p:cNvPr id="87042" name="Rectangle 2">
            <a:extLst>
              <a:ext uri="{FF2B5EF4-FFF2-40B4-BE49-F238E27FC236}">
                <a16:creationId xmlns:a16="http://schemas.microsoft.com/office/drawing/2014/main" id="{7DF8DFDB-2206-355A-E7B7-34470214E274}"/>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799B493A-FAA8-5D93-0BA1-841E46737A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612D1657-867D-29D3-C536-67551A7ACA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B169514-493D-4ACF-B660-31808BFF8E15}" type="slidenum">
              <a:rPr lang="en-US" altLang="en-US" b="0"/>
              <a:pPr/>
              <a:t>42</a:t>
            </a:fld>
            <a:endParaRPr lang="en-US" altLang="en-US" b="0"/>
          </a:p>
        </p:txBody>
      </p:sp>
      <p:sp>
        <p:nvSpPr>
          <p:cNvPr id="89090" name="Rectangle 2">
            <a:extLst>
              <a:ext uri="{FF2B5EF4-FFF2-40B4-BE49-F238E27FC236}">
                <a16:creationId xmlns:a16="http://schemas.microsoft.com/office/drawing/2014/main" id="{8CF82869-887F-1E0C-5310-93B1E7A38628}"/>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BC8593CA-9F3D-AE96-5EE7-4D2A83D43E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65F4FB37-E92F-1F8A-C96A-8FE4CE3BFC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34EC81E-D2DD-49D2-9BCE-ADD8FB8016F8}" type="slidenum">
              <a:rPr lang="en-US" altLang="en-US" b="0"/>
              <a:pPr/>
              <a:t>43</a:t>
            </a:fld>
            <a:endParaRPr lang="en-US" altLang="en-US" b="0"/>
          </a:p>
        </p:txBody>
      </p:sp>
      <p:sp>
        <p:nvSpPr>
          <p:cNvPr id="91138" name="Rectangle 2">
            <a:extLst>
              <a:ext uri="{FF2B5EF4-FFF2-40B4-BE49-F238E27FC236}">
                <a16:creationId xmlns:a16="http://schemas.microsoft.com/office/drawing/2014/main" id="{0FDC76DB-85DF-8D2E-18EF-D6BEA6FD6E23}"/>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8AD70552-2A86-5C86-2B80-93682A8916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0C286D17-5531-4A26-3270-94D8C943B1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E30DA7F-5485-4A5F-A2BF-607188CBEF66}" type="slidenum">
              <a:rPr lang="en-US" altLang="en-US" b="0"/>
              <a:pPr/>
              <a:t>44</a:t>
            </a:fld>
            <a:endParaRPr lang="en-US" altLang="en-US" b="0"/>
          </a:p>
        </p:txBody>
      </p:sp>
      <p:sp>
        <p:nvSpPr>
          <p:cNvPr id="93186" name="Rectangle 2">
            <a:extLst>
              <a:ext uri="{FF2B5EF4-FFF2-40B4-BE49-F238E27FC236}">
                <a16:creationId xmlns:a16="http://schemas.microsoft.com/office/drawing/2014/main" id="{C2BB31E8-DF24-8EB4-C8E4-59349D3F2DAF}"/>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F0A9DDD7-9C48-1F5D-5BE6-6BA26C9B0A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B1534E5F-A77F-9E6B-F000-7F54E9084B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E7CA021-6CCB-4829-8964-F3B5A391988C}" type="slidenum">
              <a:rPr lang="en-US" altLang="en-US" b="0"/>
              <a:pPr/>
              <a:t>45</a:t>
            </a:fld>
            <a:endParaRPr lang="en-US" altLang="en-US" b="0"/>
          </a:p>
        </p:txBody>
      </p:sp>
      <p:sp>
        <p:nvSpPr>
          <p:cNvPr id="95234" name="Rectangle 2">
            <a:extLst>
              <a:ext uri="{FF2B5EF4-FFF2-40B4-BE49-F238E27FC236}">
                <a16:creationId xmlns:a16="http://schemas.microsoft.com/office/drawing/2014/main" id="{23182094-4581-13EE-7D73-841B5595F94C}"/>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4F8B1C24-B9D8-41FF-ED55-F4C59CAB13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1787BD43-EAC4-695E-A106-E905B9D1DD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DE12A07-2AE2-45AD-ACD1-0BBFDDC7B07D}" type="slidenum">
              <a:rPr lang="en-US" altLang="en-US" b="0"/>
              <a:pPr/>
              <a:t>46</a:t>
            </a:fld>
            <a:endParaRPr lang="en-US" altLang="en-US" b="0"/>
          </a:p>
        </p:txBody>
      </p:sp>
      <p:sp>
        <p:nvSpPr>
          <p:cNvPr id="97282" name="Rectangle 2">
            <a:extLst>
              <a:ext uri="{FF2B5EF4-FFF2-40B4-BE49-F238E27FC236}">
                <a16:creationId xmlns:a16="http://schemas.microsoft.com/office/drawing/2014/main" id="{AEEE1522-BA8E-32A8-E1A1-2975F7116CE5}"/>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DD8C274C-5704-100D-292F-E2BD86693F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B0799AE2-2FD3-4572-454C-98129A535D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BF5C1B5-E6A6-4730-AE19-74824EB18EA2}" type="slidenum">
              <a:rPr lang="en-US" altLang="en-US" b="0"/>
              <a:pPr/>
              <a:t>47</a:t>
            </a:fld>
            <a:endParaRPr lang="en-US" altLang="en-US" b="0"/>
          </a:p>
        </p:txBody>
      </p:sp>
      <p:sp>
        <p:nvSpPr>
          <p:cNvPr id="99330" name="Rectangle 2">
            <a:extLst>
              <a:ext uri="{FF2B5EF4-FFF2-40B4-BE49-F238E27FC236}">
                <a16:creationId xmlns:a16="http://schemas.microsoft.com/office/drawing/2014/main" id="{0D0033E1-509A-E3F3-A0C3-4EB30488660C}"/>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779C2C04-4736-D337-5218-2735E637B1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D0ED643D-29E6-4E17-24DE-FB7A0B42EF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469C408-4120-44F1-9ADE-0BB4B625128E}" type="slidenum">
              <a:rPr lang="en-US" altLang="en-US" b="0"/>
              <a:pPr/>
              <a:t>48</a:t>
            </a:fld>
            <a:endParaRPr lang="en-US" altLang="en-US" b="0"/>
          </a:p>
        </p:txBody>
      </p:sp>
      <p:sp>
        <p:nvSpPr>
          <p:cNvPr id="101378" name="Rectangle 2">
            <a:extLst>
              <a:ext uri="{FF2B5EF4-FFF2-40B4-BE49-F238E27FC236}">
                <a16:creationId xmlns:a16="http://schemas.microsoft.com/office/drawing/2014/main" id="{810E1EF8-B41B-1B53-AA54-E75FE96FAFD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DD2CED5F-CCC5-D1C8-A6D7-03CF24BF81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F43DCF70-5289-2F43-3BB8-1794E0B6A5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2E2CDDB-FCAD-42EE-8B54-55FECA8CF14B}" type="slidenum">
              <a:rPr lang="en-US" altLang="en-US" b="0"/>
              <a:pPr/>
              <a:t>49</a:t>
            </a:fld>
            <a:endParaRPr lang="en-US" altLang="en-US" b="0"/>
          </a:p>
        </p:txBody>
      </p:sp>
      <p:sp>
        <p:nvSpPr>
          <p:cNvPr id="103426" name="Rectangle 2">
            <a:extLst>
              <a:ext uri="{FF2B5EF4-FFF2-40B4-BE49-F238E27FC236}">
                <a16:creationId xmlns:a16="http://schemas.microsoft.com/office/drawing/2014/main" id="{1B0C341A-339A-9997-5ADF-3EDC21F57D74}"/>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F84DD016-3CA7-0728-B212-90ABED8A2C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EE1F4790-A640-E185-60A4-A3BBB3CE99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41E5886-5E0C-4135-BFA8-FCE6D4AE96D3}" type="slidenum">
              <a:rPr lang="en-US" altLang="en-US" b="0"/>
              <a:pPr/>
              <a:t>5</a:t>
            </a:fld>
            <a:endParaRPr lang="en-US" altLang="en-US" b="0"/>
          </a:p>
        </p:txBody>
      </p:sp>
      <p:sp>
        <p:nvSpPr>
          <p:cNvPr id="13314" name="Rectangle 2">
            <a:extLst>
              <a:ext uri="{FF2B5EF4-FFF2-40B4-BE49-F238E27FC236}">
                <a16:creationId xmlns:a16="http://schemas.microsoft.com/office/drawing/2014/main" id="{DF2E2B1D-0DF5-04D5-3981-8076B4444826}"/>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2A0FFC72-BC52-AC64-92DB-2409BFF513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C100480D-FA9F-C3F9-76C3-39B0AE5E24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25A5979-CE77-4ACA-B319-89AD11AB911F}" type="slidenum">
              <a:rPr lang="en-US" altLang="en-US" b="0"/>
              <a:pPr/>
              <a:t>50</a:t>
            </a:fld>
            <a:endParaRPr lang="en-US" altLang="en-US" b="0"/>
          </a:p>
        </p:txBody>
      </p:sp>
      <p:sp>
        <p:nvSpPr>
          <p:cNvPr id="105474" name="Rectangle 2">
            <a:extLst>
              <a:ext uri="{FF2B5EF4-FFF2-40B4-BE49-F238E27FC236}">
                <a16:creationId xmlns:a16="http://schemas.microsoft.com/office/drawing/2014/main" id="{39A78027-9BA9-CA9B-5328-F1EF480B7D7A}"/>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382210A6-CFDB-0A63-0872-87FA9A8E18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B38AD119-ADF6-70DA-2DEC-3818B49BEB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08D4AB8-5461-4E50-ACC2-4A844081E3EB}" type="slidenum">
              <a:rPr lang="en-US" altLang="en-US" b="0"/>
              <a:pPr/>
              <a:t>51</a:t>
            </a:fld>
            <a:endParaRPr lang="en-US" altLang="en-US" b="0"/>
          </a:p>
        </p:txBody>
      </p:sp>
      <p:sp>
        <p:nvSpPr>
          <p:cNvPr id="107522" name="Rectangle 2">
            <a:extLst>
              <a:ext uri="{FF2B5EF4-FFF2-40B4-BE49-F238E27FC236}">
                <a16:creationId xmlns:a16="http://schemas.microsoft.com/office/drawing/2014/main" id="{9C26585C-9AEF-C5CD-BEAF-DE548CAFD671}"/>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6BEF80B1-C512-7ADE-030C-FC4368F8A4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78928262-DF65-9B3D-57B2-EC50C0606B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3DC85AA-18D3-41E3-BE76-F383680C62BB}" type="slidenum">
              <a:rPr lang="en-US" altLang="en-US" b="0"/>
              <a:pPr/>
              <a:t>52</a:t>
            </a:fld>
            <a:endParaRPr lang="en-US" altLang="en-US" b="0"/>
          </a:p>
        </p:txBody>
      </p:sp>
      <p:sp>
        <p:nvSpPr>
          <p:cNvPr id="109570" name="Rectangle 2">
            <a:extLst>
              <a:ext uri="{FF2B5EF4-FFF2-40B4-BE49-F238E27FC236}">
                <a16:creationId xmlns:a16="http://schemas.microsoft.com/office/drawing/2014/main" id="{89117BF3-3649-850F-A71F-7D876CFB8D8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4B1F660C-47AE-410E-EEDE-2C05D6A5BF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363D6E2A-5DD4-9DE0-B081-FFA6AA2DFE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CF1E465-09FF-42F1-99C9-AA2A784D835D}" type="slidenum">
              <a:rPr lang="en-US" altLang="en-US" b="0"/>
              <a:pPr/>
              <a:t>53</a:t>
            </a:fld>
            <a:endParaRPr lang="en-US" altLang="en-US" b="0"/>
          </a:p>
        </p:txBody>
      </p:sp>
      <p:sp>
        <p:nvSpPr>
          <p:cNvPr id="111618" name="Rectangle 2">
            <a:extLst>
              <a:ext uri="{FF2B5EF4-FFF2-40B4-BE49-F238E27FC236}">
                <a16:creationId xmlns:a16="http://schemas.microsoft.com/office/drawing/2014/main" id="{A006B243-9DD3-098C-3864-3D10AF1033F5}"/>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EA843E14-2450-D967-9FFB-2DAE3E77CC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AE6F571B-0F95-55F4-B54D-2D5BCBDCE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8BE82D6-3A81-445A-A9A1-0A65F3BAE295}" type="slidenum">
              <a:rPr lang="en-US" altLang="en-US" b="0"/>
              <a:pPr/>
              <a:t>54</a:t>
            </a:fld>
            <a:endParaRPr lang="en-US" altLang="en-US" b="0"/>
          </a:p>
        </p:txBody>
      </p:sp>
      <p:sp>
        <p:nvSpPr>
          <p:cNvPr id="113666" name="Rectangle 2">
            <a:extLst>
              <a:ext uri="{FF2B5EF4-FFF2-40B4-BE49-F238E27FC236}">
                <a16:creationId xmlns:a16="http://schemas.microsoft.com/office/drawing/2014/main" id="{207F400C-458F-9EA2-2D61-C428C77798C6}"/>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692B76A8-79AD-8B6F-5003-64A4C0CF62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E908AE86-FFFB-CE53-7B8F-8352DA0F3A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2860834-46DA-4D9E-AACC-C0AD61A62FE1}" type="slidenum">
              <a:rPr lang="en-US" altLang="en-US" b="0"/>
              <a:pPr/>
              <a:t>55</a:t>
            </a:fld>
            <a:endParaRPr lang="en-US" altLang="en-US" b="0"/>
          </a:p>
        </p:txBody>
      </p:sp>
      <p:sp>
        <p:nvSpPr>
          <p:cNvPr id="115714" name="Rectangle 2">
            <a:extLst>
              <a:ext uri="{FF2B5EF4-FFF2-40B4-BE49-F238E27FC236}">
                <a16:creationId xmlns:a16="http://schemas.microsoft.com/office/drawing/2014/main" id="{CB62678D-AE9A-5DEC-C07C-E016CE4202EB}"/>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F8255AFE-2405-4695-B362-498D315C79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5837673A-DA6A-3798-433E-194C0AD6A8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1AD3DA2-9BE9-4FCA-9A6F-4791494478D5}" type="slidenum">
              <a:rPr lang="en-US" altLang="en-US" b="0"/>
              <a:pPr/>
              <a:t>56</a:t>
            </a:fld>
            <a:endParaRPr lang="en-US" altLang="en-US" b="0"/>
          </a:p>
        </p:txBody>
      </p:sp>
      <p:sp>
        <p:nvSpPr>
          <p:cNvPr id="117762" name="Rectangle 2">
            <a:extLst>
              <a:ext uri="{FF2B5EF4-FFF2-40B4-BE49-F238E27FC236}">
                <a16:creationId xmlns:a16="http://schemas.microsoft.com/office/drawing/2014/main" id="{2A7B60B2-5247-A68C-FE9F-696EC69E7B91}"/>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3BFB8326-6AF1-A8DE-D5FF-AACF1A5359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C199D101-729F-9F66-6F70-A6213A7BAD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DF07069-1E69-4311-9479-1A71F4F7DC0F}" type="slidenum">
              <a:rPr lang="en-US" altLang="en-US" b="0"/>
              <a:pPr/>
              <a:t>57</a:t>
            </a:fld>
            <a:endParaRPr lang="en-US" altLang="en-US" b="0"/>
          </a:p>
        </p:txBody>
      </p:sp>
      <p:sp>
        <p:nvSpPr>
          <p:cNvPr id="119810" name="Rectangle 2">
            <a:extLst>
              <a:ext uri="{FF2B5EF4-FFF2-40B4-BE49-F238E27FC236}">
                <a16:creationId xmlns:a16="http://schemas.microsoft.com/office/drawing/2014/main" id="{DFB7FA8E-68E6-66E2-7636-6126B1591BB1}"/>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A48F6A8D-2770-2126-3A50-30DAEC813E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2BF0F5DB-510D-2809-C29F-14C781E163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D5B4879-727D-4AE1-B530-5042AF6A5785}" type="slidenum">
              <a:rPr lang="en-US" altLang="en-US" b="0"/>
              <a:pPr/>
              <a:t>58</a:t>
            </a:fld>
            <a:endParaRPr lang="en-US" altLang="en-US" b="0"/>
          </a:p>
        </p:txBody>
      </p:sp>
      <p:sp>
        <p:nvSpPr>
          <p:cNvPr id="121858" name="Rectangle 2">
            <a:extLst>
              <a:ext uri="{FF2B5EF4-FFF2-40B4-BE49-F238E27FC236}">
                <a16:creationId xmlns:a16="http://schemas.microsoft.com/office/drawing/2014/main" id="{4A9DE76B-F104-996F-35FB-047BD69072C3}"/>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F6C6B2DE-B2BA-0553-1DB3-4041CB6F7A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2CABF5C2-1796-D1F4-BBEC-92DF4B75E0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C0F0777-E24A-4093-899E-058929CB8C72}" type="slidenum">
              <a:rPr lang="en-US" altLang="en-US" b="0"/>
              <a:pPr/>
              <a:t>59</a:t>
            </a:fld>
            <a:endParaRPr lang="en-US" altLang="en-US" b="0"/>
          </a:p>
        </p:txBody>
      </p:sp>
      <p:sp>
        <p:nvSpPr>
          <p:cNvPr id="123906" name="Rectangle 2">
            <a:extLst>
              <a:ext uri="{FF2B5EF4-FFF2-40B4-BE49-F238E27FC236}">
                <a16:creationId xmlns:a16="http://schemas.microsoft.com/office/drawing/2014/main" id="{916EF1B1-83CC-9C93-82F4-A9A3AC1D90D4}"/>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D24C66C5-D758-C2CF-9593-2013DED7F7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78C8EFD2-F2F6-C04F-3333-557339E7BC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C24F228-93D0-4401-8F32-0E73DD1207AF}" type="slidenum">
              <a:rPr lang="en-US" altLang="en-US" b="0"/>
              <a:pPr/>
              <a:t>6</a:t>
            </a:fld>
            <a:endParaRPr lang="en-US" altLang="en-US" b="0"/>
          </a:p>
        </p:txBody>
      </p:sp>
      <p:sp>
        <p:nvSpPr>
          <p:cNvPr id="15362" name="Rectangle 2">
            <a:extLst>
              <a:ext uri="{FF2B5EF4-FFF2-40B4-BE49-F238E27FC236}">
                <a16:creationId xmlns:a16="http://schemas.microsoft.com/office/drawing/2014/main" id="{D24D9362-5487-B09C-5E18-EB4E642EC1A1}"/>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DFD7D5EB-A6D5-4F97-AD0D-A5DADE0CD5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07E19169-CD80-64FD-FAA1-3D87EF41D9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680C207-1995-406A-A331-148A1C8F51E0}" type="slidenum">
              <a:rPr lang="en-US" altLang="en-US" b="0"/>
              <a:pPr/>
              <a:t>60</a:t>
            </a:fld>
            <a:endParaRPr lang="en-US" altLang="en-US" b="0"/>
          </a:p>
        </p:txBody>
      </p:sp>
      <p:sp>
        <p:nvSpPr>
          <p:cNvPr id="125954" name="Rectangle 2">
            <a:extLst>
              <a:ext uri="{FF2B5EF4-FFF2-40B4-BE49-F238E27FC236}">
                <a16:creationId xmlns:a16="http://schemas.microsoft.com/office/drawing/2014/main" id="{F7EF384F-2CB5-4298-A096-9834DCCADE89}"/>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078AF430-D503-6B51-9A81-9E4BD5EE10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AA90BF51-5C2A-5481-67CD-2465A0335C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93C65BE-C42B-4B04-B6E8-B6F6C2134DAC}" type="slidenum">
              <a:rPr lang="en-US" altLang="en-US" b="0"/>
              <a:pPr/>
              <a:t>61</a:t>
            </a:fld>
            <a:endParaRPr lang="en-US" altLang="en-US" b="0"/>
          </a:p>
        </p:txBody>
      </p:sp>
      <p:sp>
        <p:nvSpPr>
          <p:cNvPr id="128002" name="Rectangle 2">
            <a:extLst>
              <a:ext uri="{FF2B5EF4-FFF2-40B4-BE49-F238E27FC236}">
                <a16:creationId xmlns:a16="http://schemas.microsoft.com/office/drawing/2014/main" id="{DAE91B37-D753-8DF3-7570-4F305B56F9D6}"/>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5176B656-44CB-A5AE-28DA-624C570651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B29A91A2-6F62-6952-4DFE-381039D84F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A66CBD-FF0F-45DD-AD8A-04C1932542E1}" type="slidenum">
              <a:rPr lang="en-US" altLang="en-US" b="0"/>
              <a:pPr/>
              <a:t>62</a:t>
            </a:fld>
            <a:endParaRPr lang="en-US" altLang="en-US" b="0"/>
          </a:p>
        </p:txBody>
      </p:sp>
      <p:sp>
        <p:nvSpPr>
          <p:cNvPr id="130050" name="Rectangle 2">
            <a:extLst>
              <a:ext uri="{FF2B5EF4-FFF2-40B4-BE49-F238E27FC236}">
                <a16:creationId xmlns:a16="http://schemas.microsoft.com/office/drawing/2014/main" id="{55AE7E6E-4FE9-2525-C865-BC99DB932B81}"/>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233BC2C8-39AF-ED3B-B9F5-41B521A1CC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0393C2E0-7AB0-4A11-5C5E-00254C2E1D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D863428-38D7-4685-B339-A886B6255615}" type="slidenum">
              <a:rPr lang="en-US" altLang="en-US" b="0"/>
              <a:pPr/>
              <a:t>63</a:t>
            </a:fld>
            <a:endParaRPr lang="en-US" altLang="en-US" b="0"/>
          </a:p>
        </p:txBody>
      </p:sp>
      <p:sp>
        <p:nvSpPr>
          <p:cNvPr id="132098" name="Rectangle 2">
            <a:extLst>
              <a:ext uri="{FF2B5EF4-FFF2-40B4-BE49-F238E27FC236}">
                <a16:creationId xmlns:a16="http://schemas.microsoft.com/office/drawing/2014/main" id="{4600DE70-D344-CDCF-E911-47E399308A73}"/>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7A272281-6F66-74F7-F6A7-A81DD4CB57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D666EFE1-5574-EEAB-2ECB-23A0D2A2FA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EB38C4A-A078-4FAD-8188-91BC1E2428B0}" type="slidenum">
              <a:rPr lang="en-US" altLang="en-US" b="0"/>
              <a:pPr/>
              <a:t>64</a:t>
            </a:fld>
            <a:endParaRPr lang="en-US" altLang="en-US" b="0"/>
          </a:p>
        </p:txBody>
      </p:sp>
      <p:sp>
        <p:nvSpPr>
          <p:cNvPr id="134146" name="Rectangle 2">
            <a:extLst>
              <a:ext uri="{FF2B5EF4-FFF2-40B4-BE49-F238E27FC236}">
                <a16:creationId xmlns:a16="http://schemas.microsoft.com/office/drawing/2014/main" id="{1612AA5F-DE75-12D7-1FE1-129BF264984F}"/>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A56DF9C8-7E0C-E1E8-8D98-8B3780BEBE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E101496D-374C-E51B-B540-8B7DE280B8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910DC4B-2BBC-4FF1-818F-7042D2A7E689}" type="slidenum">
              <a:rPr lang="en-US" altLang="en-US" b="0"/>
              <a:pPr/>
              <a:t>65</a:t>
            </a:fld>
            <a:endParaRPr lang="en-US" altLang="en-US" b="0"/>
          </a:p>
        </p:txBody>
      </p:sp>
      <p:sp>
        <p:nvSpPr>
          <p:cNvPr id="136194" name="Rectangle 2">
            <a:extLst>
              <a:ext uri="{FF2B5EF4-FFF2-40B4-BE49-F238E27FC236}">
                <a16:creationId xmlns:a16="http://schemas.microsoft.com/office/drawing/2014/main" id="{40328715-C64F-B623-7DA3-3C7810C52DEF}"/>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7492FD00-2E95-14B1-9575-BA97EE336E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8AF8ACBA-5E81-8C8F-354D-F265C665CD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84C2918-EBFB-4103-AD05-870339B1F931}" type="slidenum">
              <a:rPr lang="en-US" altLang="en-US" b="0"/>
              <a:pPr/>
              <a:t>66</a:t>
            </a:fld>
            <a:endParaRPr lang="en-US" altLang="en-US" b="0"/>
          </a:p>
        </p:txBody>
      </p:sp>
      <p:sp>
        <p:nvSpPr>
          <p:cNvPr id="138242" name="Rectangle 2">
            <a:extLst>
              <a:ext uri="{FF2B5EF4-FFF2-40B4-BE49-F238E27FC236}">
                <a16:creationId xmlns:a16="http://schemas.microsoft.com/office/drawing/2014/main" id="{0BE01412-FBE1-55CC-C76E-A3F4738B9D3B}"/>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C3ACF36C-79EE-BDC1-66DB-231B27F4F9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99EDD4C7-CCB9-E4F0-2CEB-6ECE0590D1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89FAA3D-D7F5-48E6-911C-894351C1A506}" type="slidenum">
              <a:rPr lang="en-US" altLang="en-US" b="0"/>
              <a:pPr/>
              <a:t>67</a:t>
            </a:fld>
            <a:endParaRPr lang="en-US" altLang="en-US" b="0"/>
          </a:p>
        </p:txBody>
      </p:sp>
      <p:sp>
        <p:nvSpPr>
          <p:cNvPr id="140290" name="Rectangle 2">
            <a:extLst>
              <a:ext uri="{FF2B5EF4-FFF2-40B4-BE49-F238E27FC236}">
                <a16:creationId xmlns:a16="http://schemas.microsoft.com/office/drawing/2014/main" id="{4439BB62-0B63-09A7-A6DB-85B808EBD313}"/>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DC347104-0D3F-41DE-021A-A8E2A7F0CA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CA0DE83D-A4F0-9E27-9B25-17D3BC9BB3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C5FAF6E-D8B6-40D6-B421-FBD460D79F9E}" type="slidenum">
              <a:rPr lang="en-US" altLang="en-US" b="0"/>
              <a:pPr/>
              <a:t>68</a:t>
            </a:fld>
            <a:endParaRPr lang="en-US" altLang="en-US" b="0"/>
          </a:p>
        </p:txBody>
      </p:sp>
      <p:sp>
        <p:nvSpPr>
          <p:cNvPr id="142338" name="Rectangle 2">
            <a:extLst>
              <a:ext uri="{FF2B5EF4-FFF2-40B4-BE49-F238E27FC236}">
                <a16:creationId xmlns:a16="http://schemas.microsoft.com/office/drawing/2014/main" id="{3E25009A-0133-6196-1D1E-4B4638912332}"/>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45E534BD-0BF1-4F6E-478F-ECE85BD1C6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4D17D779-2D30-F513-6046-C68833C628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F932773-8418-4BF7-AC5C-4043346C499F}" type="slidenum">
              <a:rPr lang="en-US" altLang="en-US" b="0"/>
              <a:pPr/>
              <a:t>69</a:t>
            </a:fld>
            <a:endParaRPr lang="en-US" altLang="en-US" b="0"/>
          </a:p>
        </p:txBody>
      </p:sp>
      <p:sp>
        <p:nvSpPr>
          <p:cNvPr id="144386" name="Rectangle 2">
            <a:extLst>
              <a:ext uri="{FF2B5EF4-FFF2-40B4-BE49-F238E27FC236}">
                <a16:creationId xmlns:a16="http://schemas.microsoft.com/office/drawing/2014/main" id="{0A33F466-9101-7E99-D5C9-4522FC410A1D}"/>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0CA47F83-43BE-B284-0B11-885D57D7ED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34B00DF8-D533-C899-D281-1445E908F5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5833364-2D99-4D0D-B579-F211F101FE53}" type="slidenum">
              <a:rPr lang="en-US" altLang="en-US" b="0"/>
              <a:pPr/>
              <a:t>7</a:t>
            </a:fld>
            <a:endParaRPr lang="en-US" altLang="en-US" b="0"/>
          </a:p>
        </p:txBody>
      </p:sp>
      <p:sp>
        <p:nvSpPr>
          <p:cNvPr id="17410" name="Rectangle 2">
            <a:extLst>
              <a:ext uri="{FF2B5EF4-FFF2-40B4-BE49-F238E27FC236}">
                <a16:creationId xmlns:a16="http://schemas.microsoft.com/office/drawing/2014/main" id="{32D5F0AF-2BF1-DD05-212C-D65585F6B191}"/>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58689AB3-E681-0031-2C3B-C78343EE94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483255B5-6763-7375-790E-91A02B8D51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C578C18-CB3A-4165-8C0F-847F551DDA89}" type="slidenum">
              <a:rPr lang="en-US" altLang="en-US" b="0"/>
              <a:pPr/>
              <a:t>70</a:t>
            </a:fld>
            <a:endParaRPr lang="en-US" altLang="en-US" b="0"/>
          </a:p>
        </p:txBody>
      </p:sp>
      <p:sp>
        <p:nvSpPr>
          <p:cNvPr id="146434" name="Rectangle 2">
            <a:extLst>
              <a:ext uri="{FF2B5EF4-FFF2-40B4-BE49-F238E27FC236}">
                <a16:creationId xmlns:a16="http://schemas.microsoft.com/office/drawing/2014/main" id="{B90B0068-3615-418C-2B5F-3EE393E95F6E}"/>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620136E9-AD1E-49FD-BF97-001F780F65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BDB47773-DC88-BF42-F975-EDF752E8D9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5858DCC-D9C3-4ACA-9A50-0AEEFE86E7FB}" type="slidenum">
              <a:rPr lang="en-US" altLang="en-US" b="0"/>
              <a:pPr/>
              <a:t>8</a:t>
            </a:fld>
            <a:endParaRPr lang="en-US" altLang="en-US" b="0"/>
          </a:p>
        </p:txBody>
      </p:sp>
      <p:sp>
        <p:nvSpPr>
          <p:cNvPr id="19458" name="Rectangle 2">
            <a:extLst>
              <a:ext uri="{FF2B5EF4-FFF2-40B4-BE49-F238E27FC236}">
                <a16:creationId xmlns:a16="http://schemas.microsoft.com/office/drawing/2014/main" id="{F7050030-7C3D-4789-4098-9039759244FE}"/>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2F14B189-0BFC-F531-E5C8-4CAC2D4E37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10EF0676-7F7A-18F3-FE46-5CB130DFBD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CDDA5CE-3AF2-4BDD-93CF-D15F45646115}" type="slidenum">
              <a:rPr lang="en-US" altLang="en-US" b="0"/>
              <a:pPr/>
              <a:t>9</a:t>
            </a:fld>
            <a:endParaRPr lang="en-US" altLang="en-US" b="0"/>
          </a:p>
        </p:txBody>
      </p:sp>
      <p:sp>
        <p:nvSpPr>
          <p:cNvPr id="21506" name="Rectangle 2">
            <a:extLst>
              <a:ext uri="{FF2B5EF4-FFF2-40B4-BE49-F238E27FC236}">
                <a16:creationId xmlns:a16="http://schemas.microsoft.com/office/drawing/2014/main" id="{807E3BAD-CDD2-7A22-C9C7-1CBD2F937BC7}"/>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51810688-A94E-6BF2-8CFE-867DD02D9F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Rectangle 4">
            <a:extLst>
              <a:ext uri="{FF2B5EF4-FFF2-40B4-BE49-F238E27FC236}">
                <a16:creationId xmlns:a16="http://schemas.microsoft.com/office/drawing/2014/main" id="{026642F2-7573-0AE1-78B8-BF904A67FA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A74A55-90AA-BF88-A069-AC03F01179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E746D7D-87C3-13FD-4481-07B23905C05E}"/>
              </a:ext>
            </a:extLst>
          </p:cNvPr>
          <p:cNvSpPr>
            <a:spLocks noGrp="1" noChangeArrowheads="1"/>
          </p:cNvSpPr>
          <p:nvPr>
            <p:ph type="sldNum" sz="quarter" idx="12"/>
          </p:nvPr>
        </p:nvSpPr>
        <p:spPr>
          <a:ln/>
        </p:spPr>
        <p:txBody>
          <a:bodyPr/>
          <a:lstStyle>
            <a:lvl1pPr>
              <a:defRPr/>
            </a:lvl1pPr>
          </a:lstStyle>
          <a:p>
            <a:pPr>
              <a:defRPr/>
            </a:pPr>
            <a:fld id="{C7D98755-D4B5-4807-8B4D-1F7158984D59}" type="slidenum">
              <a:rPr lang="en-US" altLang="en-US"/>
              <a:pPr>
                <a:defRPr/>
              </a:pPr>
              <a:t>‹#›</a:t>
            </a:fld>
            <a:endParaRPr lang="en-US" altLang="en-US"/>
          </a:p>
        </p:txBody>
      </p:sp>
    </p:spTree>
    <p:extLst>
      <p:ext uri="{BB962C8B-B14F-4D97-AF65-F5344CB8AC3E}">
        <p14:creationId xmlns:p14="http://schemas.microsoft.com/office/powerpoint/2010/main" val="429214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6816504B-B32B-3AF1-8312-2443ABED40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3BEBC3C-042B-C6F1-0D0A-D4DF6071F6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F3F51AE-E64E-AB57-63B1-64E34AD4AA08}"/>
              </a:ext>
            </a:extLst>
          </p:cNvPr>
          <p:cNvSpPr>
            <a:spLocks noGrp="1" noChangeArrowheads="1"/>
          </p:cNvSpPr>
          <p:nvPr>
            <p:ph type="sldNum" sz="quarter" idx="12"/>
          </p:nvPr>
        </p:nvSpPr>
        <p:spPr>
          <a:ln/>
        </p:spPr>
        <p:txBody>
          <a:bodyPr/>
          <a:lstStyle>
            <a:lvl1pPr>
              <a:defRPr/>
            </a:lvl1pPr>
          </a:lstStyle>
          <a:p>
            <a:pPr>
              <a:defRPr/>
            </a:pPr>
            <a:fld id="{CF83EC85-2D90-4978-9849-CCCB25C71880}" type="slidenum">
              <a:rPr lang="en-US" altLang="en-US"/>
              <a:pPr>
                <a:defRPr/>
              </a:pPr>
              <a:t>‹#›</a:t>
            </a:fld>
            <a:endParaRPr lang="en-US" altLang="en-US"/>
          </a:p>
        </p:txBody>
      </p:sp>
    </p:spTree>
    <p:extLst>
      <p:ext uri="{BB962C8B-B14F-4D97-AF65-F5344CB8AC3E}">
        <p14:creationId xmlns:p14="http://schemas.microsoft.com/office/powerpoint/2010/main" val="152508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2745540E-9E98-70B7-ED0E-8EDAE1CA37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B87CEF4-78AE-FE7C-2DD0-85C2731E7E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7E78085-FC13-440D-FA9B-833767EA3801}"/>
              </a:ext>
            </a:extLst>
          </p:cNvPr>
          <p:cNvSpPr>
            <a:spLocks noGrp="1" noChangeArrowheads="1"/>
          </p:cNvSpPr>
          <p:nvPr>
            <p:ph type="sldNum" sz="quarter" idx="12"/>
          </p:nvPr>
        </p:nvSpPr>
        <p:spPr>
          <a:ln/>
        </p:spPr>
        <p:txBody>
          <a:bodyPr/>
          <a:lstStyle>
            <a:lvl1pPr>
              <a:defRPr/>
            </a:lvl1pPr>
          </a:lstStyle>
          <a:p>
            <a:pPr>
              <a:defRPr/>
            </a:pPr>
            <a:fld id="{01FE5861-4DCE-4C9A-A6F5-709FF7ECDDE8}" type="slidenum">
              <a:rPr lang="en-US" altLang="en-US"/>
              <a:pPr>
                <a:defRPr/>
              </a:pPr>
              <a:t>‹#›</a:t>
            </a:fld>
            <a:endParaRPr lang="en-US" altLang="en-US"/>
          </a:p>
        </p:txBody>
      </p:sp>
    </p:spTree>
    <p:extLst>
      <p:ext uri="{BB962C8B-B14F-4D97-AF65-F5344CB8AC3E}">
        <p14:creationId xmlns:p14="http://schemas.microsoft.com/office/powerpoint/2010/main" val="61185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CF9BC900-238B-2B34-2712-962735B95C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19E6F22-DEF5-7445-AB5E-33CBEFD1EB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E12339-704F-F99C-82DE-4D8588C355FE}"/>
              </a:ext>
            </a:extLst>
          </p:cNvPr>
          <p:cNvSpPr>
            <a:spLocks noGrp="1" noChangeArrowheads="1"/>
          </p:cNvSpPr>
          <p:nvPr>
            <p:ph type="sldNum" sz="quarter" idx="12"/>
          </p:nvPr>
        </p:nvSpPr>
        <p:spPr>
          <a:ln/>
        </p:spPr>
        <p:txBody>
          <a:bodyPr/>
          <a:lstStyle>
            <a:lvl1pPr>
              <a:defRPr/>
            </a:lvl1pPr>
          </a:lstStyle>
          <a:p>
            <a:pPr>
              <a:defRPr/>
            </a:pPr>
            <a:fld id="{83050A2D-7FA6-4A92-A66F-17AE21D251CF}" type="slidenum">
              <a:rPr lang="en-US" altLang="en-US"/>
              <a:pPr>
                <a:defRPr/>
              </a:pPr>
              <a:t>‹#›</a:t>
            </a:fld>
            <a:endParaRPr lang="en-US" altLang="en-US"/>
          </a:p>
        </p:txBody>
      </p:sp>
    </p:spTree>
    <p:extLst>
      <p:ext uri="{BB962C8B-B14F-4D97-AF65-F5344CB8AC3E}">
        <p14:creationId xmlns:p14="http://schemas.microsoft.com/office/powerpoint/2010/main" val="217056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AEE45A49-D571-1888-62A6-78DC2036E4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8CC9D25-9BFD-CFE4-8D8D-06B8D0EB36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33BCD4F-6647-F598-1E55-E06DAC688AE3}"/>
              </a:ext>
            </a:extLst>
          </p:cNvPr>
          <p:cNvSpPr>
            <a:spLocks noGrp="1" noChangeArrowheads="1"/>
          </p:cNvSpPr>
          <p:nvPr>
            <p:ph type="sldNum" sz="quarter" idx="12"/>
          </p:nvPr>
        </p:nvSpPr>
        <p:spPr>
          <a:ln/>
        </p:spPr>
        <p:txBody>
          <a:bodyPr/>
          <a:lstStyle>
            <a:lvl1pPr>
              <a:defRPr/>
            </a:lvl1pPr>
          </a:lstStyle>
          <a:p>
            <a:pPr>
              <a:defRPr/>
            </a:pPr>
            <a:fld id="{2ECAF319-1C7E-418A-958B-C78072FACF1F}" type="slidenum">
              <a:rPr lang="en-US" altLang="en-US"/>
              <a:pPr>
                <a:defRPr/>
              </a:pPr>
              <a:t>‹#›</a:t>
            </a:fld>
            <a:endParaRPr lang="en-US" altLang="en-US"/>
          </a:p>
        </p:txBody>
      </p:sp>
    </p:spTree>
    <p:extLst>
      <p:ext uri="{BB962C8B-B14F-4D97-AF65-F5344CB8AC3E}">
        <p14:creationId xmlns:p14="http://schemas.microsoft.com/office/powerpoint/2010/main" val="72810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06294971-C65B-1809-5365-27B74E2301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0FB5B13-210A-D14A-CF0E-8EE097F369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25AF403-0082-69A0-B870-73CC2962A74F}"/>
              </a:ext>
            </a:extLst>
          </p:cNvPr>
          <p:cNvSpPr>
            <a:spLocks noGrp="1" noChangeArrowheads="1"/>
          </p:cNvSpPr>
          <p:nvPr>
            <p:ph type="sldNum" sz="quarter" idx="12"/>
          </p:nvPr>
        </p:nvSpPr>
        <p:spPr>
          <a:ln/>
        </p:spPr>
        <p:txBody>
          <a:bodyPr/>
          <a:lstStyle>
            <a:lvl1pPr>
              <a:defRPr/>
            </a:lvl1pPr>
          </a:lstStyle>
          <a:p>
            <a:pPr>
              <a:defRPr/>
            </a:pPr>
            <a:fld id="{9A9A854E-8859-4E1D-8A19-A695DE713187}" type="slidenum">
              <a:rPr lang="en-US" altLang="en-US"/>
              <a:pPr>
                <a:defRPr/>
              </a:pPr>
              <a:t>‹#›</a:t>
            </a:fld>
            <a:endParaRPr lang="en-US" altLang="en-US"/>
          </a:p>
        </p:txBody>
      </p:sp>
    </p:spTree>
    <p:extLst>
      <p:ext uri="{BB962C8B-B14F-4D97-AF65-F5344CB8AC3E}">
        <p14:creationId xmlns:p14="http://schemas.microsoft.com/office/powerpoint/2010/main" val="129017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9202DFBD-9B95-7A2A-E01C-9F22CB90EC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AD72E96-E222-30B0-0B2D-F235BDC58C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EA5EEED-8732-4F85-03C4-882A0C5F8E80}"/>
              </a:ext>
            </a:extLst>
          </p:cNvPr>
          <p:cNvSpPr>
            <a:spLocks noGrp="1" noChangeArrowheads="1"/>
          </p:cNvSpPr>
          <p:nvPr>
            <p:ph type="sldNum" sz="quarter" idx="12"/>
          </p:nvPr>
        </p:nvSpPr>
        <p:spPr>
          <a:ln/>
        </p:spPr>
        <p:txBody>
          <a:bodyPr/>
          <a:lstStyle>
            <a:lvl1pPr>
              <a:defRPr/>
            </a:lvl1pPr>
          </a:lstStyle>
          <a:p>
            <a:pPr>
              <a:defRPr/>
            </a:pPr>
            <a:fld id="{D6F26A29-7CA1-42D9-A59C-971E9EB522C4}" type="slidenum">
              <a:rPr lang="en-US" altLang="en-US"/>
              <a:pPr>
                <a:defRPr/>
              </a:pPr>
              <a:t>‹#›</a:t>
            </a:fld>
            <a:endParaRPr lang="en-US" altLang="en-US"/>
          </a:p>
        </p:txBody>
      </p:sp>
    </p:spTree>
    <p:extLst>
      <p:ext uri="{BB962C8B-B14F-4D97-AF65-F5344CB8AC3E}">
        <p14:creationId xmlns:p14="http://schemas.microsoft.com/office/powerpoint/2010/main" val="37179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F985A0ED-CB9B-6989-0F03-89933726A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3325819-1131-0562-DD47-ED3147302E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A2905F5-4974-4961-A28E-46E40C29B9FF}"/>
              </a:ext>
            </a:extLst>
          </p:cNvPr>
          <p:cNvSpPr>
            <a:spLocks noGrp="1" noChangeArrowheads="1"/>
          </p:cNvSpPr>
          <p:nvPr>
            <p:ph type="sldNum" sz="quarter" idx="12"/>
          </p:nvPr>
        </p:nvSpPr>
        <p:spPr>
          <a:ln/>
        </p:spPr>
        <p:txBody>
          <a:bodyPr/>
          <a:lstStyle>
            <a:lvl1pPr>
              <a:defRPr/>
            </a:lvl1pPr>
          </a:lstStyle>
          <a:p>
            <a:pPr>
              <a:defRPr/>
            </a:pPr>
            <a:fld id="{8B6A4B6F-5C85-4526-BF3B-0EFC55C8A32F}" type="slidenum">
              <a:rPr lang="en-US" altLang="en-US"/>
              <a:pPr>
                <a:defRPr/>
              </a:pPr>
              <a:t>‹#›</a:t>
            </a:fld>
            <a:endParaRPr lang="en-US" altLang="en-US"/>
          </a:p>
        </p:txBody>
      </p:sp>
    </p:spTree>
    <p:extLst>
      <p:ext uri="{BB962C8B-B14F-4D97-AF65-F5344CB8AC3E}">
        <p14:creationId xmlns:p14="http://schemas.microsoft.com/office/powerpoint/2010/main" val="159458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FCD080-09A8-D407-89AD-DD1C947071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115AE47-CC52-6B93-BF08-315DBA4C0A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DA65DE2-A588-75B5-65EA-31F194408A14}"/>
              </a:ext>
            </a:extLst>
          </p:cNvPr>
          <p:cNvSpPr>
            <a:spLocks noGrp="1" noChangeArrowheads="1"/>
          </p:cNvSpPr>
          <p:nvPr>
            <p:ph type="sldNum" sz="quarter" idx="12"/>
          </p:nvPr>
        </p:nvSpPr>
        <p:spPr>
          <a:ln/>
        </p:spPr>
        <p:txBody>
          <a:bodyPr/>
          <a:lstStyle>
            <a:lvl1pPr>
              <a:defRPr/>
            </a:lvl1pPr>
          </a:lstStyle>
          <a:p>
            <a:pPr>
              <a:defRPr/>
            </a:pPr>
            <a:fld id="{221917B3-C719-4CFB-80AF-30815A936D3A}" type="slidenum">
              <a:rPr lang="en-US" altLang="en-US"/>
              <a:pPr>
                <a:defRPr/>
              </a:pPr>
              <a:t>‹#›</a:t>
            </a:fld>
            <a:endParaRPr lang="en-US" altLang="en-US"/>
          </a:p>
        </p:txBody>
      </p:sp>
    </p:spTree>
    <p:extLst>
      <p:ext uri="{BB962C8B-B14F-4D97-AF65-F5344CB8AC3E}">
        <p14:creationId xmlns:p14="http://schemas.microsoft.com/office/powerpoint/2010/main" val="2748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3407E81A-1BE0-33D9-543E-D1615AB7B5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D3F59DB-74BD-2196-3D37-AAA4246CF6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D6EC2A0-B7F2-B2D2-CC89-D0D152198D52}"/>
              </a:ext>
            </a:extLst>
          </p:cNvPr>
          <p:cNvSpPr>
            <a:spLocks noGrp="1" noChangeArrowheads="1"/>
          </p:cNvSpPr>
          <p:nvPr>
            <p:ph type="sldNum" sz="quarter" idx="12"/>
          </p:nvPr>
        </p:nvSpPr>
        <p:spPr>
          <a:ln/>
        </p:spPr>
        <p:txBody>
          <a:bodyPr/>
          <a:lstStyle>
            <a:lvl1pPr>
              <a:defRPr/>
            </a:lvl1pPr>
          </a:lstStyle>
          <a:p>
            <a:pPr>
              <a:defRPr/>
            </a:pPr>
            <a:fld id="{FE9D6E7E-E4BD-4544-A933-F2B2FF114E59}" type="slidenum">
              <a:rPr lang="en-US" altLang="en-US"/>
              <a:pPr>
                <a:defRPr/>
              </a:pPr>
              <a:t>‹#›</a:t>
            </a:fld>
            <a:endParaRPr lang="en-US" altLang="en-US"/>
          </a:p>
        </p:txBody>
      </p:sp>
    </p:spTree>
    <p:extLst>
      <p:ext uri="{BB962C8B-B14F-4D97-AF65-F5344CB8AC3E}">
        <p14:creationId xmlns:p14="http://schemas.microsoft.com/office/powerpoint/2010/main" val="258391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447DC411-75DF-225B-F78E-239EF91AEF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FE78787-7517-B212-0F66-7BEF606309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0A892A2-5472-D2D2-F760-51D036079E01}"/>
              </a:ext>
            </a:extLst>
          </p:cNvPr>
          <p:cNvSpPr>
            <a:spLocks noGrp="1" noChangeArrowheads="1"/>
          </p:cNvSpPr>
          <p:nvPr>
            <p:ph type="sldNum" sz="quarter" idx="12"/>
          </p:nvPr>
        </p:nvSpPr>
        <p:spPr>
          <a:ln/>
        </p:spPr>
        <p:txBody>
          <a:bodyPr/>
          <a:lstStyle>
            <a:lvl1pPr>
              <a:defRPr/>
            </a:lvl1pPr>
          </a:lstStyle>
          <a:p>
            <a:pPr>
              <a:defRPr/>
            </a:pPr>
            <a:fld id="{76AD83B9-35BD-466B-BC56-09051F7D0144}" type="slidenum">
              <a:rPr lang="en-US" altLang="en-US"/>
              <a:pPr>
                <a:defRPr/>
              </a:pPr>
              <a:t>‹#›</a:t>
            </a:fld>
            <a:endParaRPr lang="en-US" altLang="en-US"/>
          </a:p>
        </p:txBody>
      </p:sp>
    </p:spTree>
    <p:extLst>
      <p:ext uri="{BB962C8B-B14F-4D97-AF65-F5344CB8AC3E}">
        <p14:creationId xmlns:p14="http://schemas.microsoft.com/office/powerpoint/2010/main" val="391816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58332A-34E6-C702-E4CD-20B00318A73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FBA96C0-E82D-7DD9-CDAB-830E1AB4542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52067FC-AEF6-FB47-A269-019AC6E2DE5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ltLang="en-US"/>
          </a:p>
        </p:txBody>
      </p:sp>
      <p:sp>
        <p:nvSpPr>
          <p:cNvPr id="1029" name="Rectangle 5">
            <a:extLst>
              <a:ext uri="{FF2B5EF4-FFF2-40B4-BE49-F238E27FC236}">
                <a16:creationId xmlns:a16="http://schemas.microsoft.com/office/drawing/2014/main" id="{BB967475-2796-5504-781B-024A64BDF99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en-US"/>
          </a:p>
        </p:txBody>
      </p:sp>
      <p:sp>
        <p:nvSpPr>
          <p:cNvPr id="1030" name="Rectangle 6">
            <a:extLst>
              <a:ext uri="{FF2B5EF4-FFF2-40B4-BE49-F238E27FC236}">
                <a16:creationId xmlns:a16="http://schemas.microsoft.com/office/drawing/2014/main" id="{F8BB839D-1F80-2C17-97DD-B679610F3E1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671500FB-4B68-4B2D-9685-4FD544A7E9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20000"/>
        </a:spcBef>
        <a:spcAft>
          <a:spcPct val="20000"/>
        </a:spcAft>
        <a:defRPr sz="3600" b="1" kern="1200">
          <a:solidFill>
            <a:srgbClr val="FF0000"/>
          </a:solidFill>
          <a:latin typeface="+mj-lt"/>
          <a:ea typeface="+mj-ea"/>
          <a:cs typeface="+mj-cs"/>
        </a:defRPr>
      </a:lvl1pPr>
      <a:lvl2pPr algn="l" rtl="0" eaLnBrk="0" fontAlgn="base" hangingPunct="0">
        <a:spcBef>
          <a:spcPct val="20000"/>
        </a:spcBef>
        <a:spcAft>
          <a:spcPct val="20000"/>
        </a:spcAft>
        <a:defRPr sz="3600" b="1">
          <a:solidFill>
            <a:srgbClr val="FF0000"/>
          </a:solidFill>
          <a:latin typeface="Arial" panose="020B0604020202020204" pitchFamily="34" charset="0"/>
        </a:defRPr>
      </a:lvl2pPr>
      <a:lvl3pPr algn="l" rtl="0" eaLnBrk="0" fontAlgn="base" hangingPunct="0">
        <a:spcBef>
          <a:spcPct val="20000"/>
        </a:spcBef>
        <a:spcAft>
          <a:spcPct val="20000"/>
        </a:spcAft>
        <a:defRPr sz="3600" b="1">
          <a:solidFill>
            <a:srgbClr val="FF0000"/>
          </a:solidFill>
          <a:latin typeface="Arial" panose="020B0604020202020204" pitchFamily="34" charset="0"/>
        </a:defRPr>
      </a:lvl3pPr>
      <a:lvl4pPr algn="l" rtl="0" eaLnBrk="0" fontAlgn="base" hangingPunct="0">
        <a:spcBef>
          <a:spcPct val="20000"/>
        </a:spcBef>
        <a:spcAft>
          <a:spcPct val="20000"/>
        </a:spcAft>
        <a:defRPr sz="3600" b="1">
          <a:solidFill>
            <a:srgbClr val="FF0000"/>
          </a:solidFill>
          <a:latin typeface="Arial" panose="020B0604020202020204" pitchFamily="34" charset="0"/>
        </a:defRPr>
      </a:lvl4pPr>
      <a:lvl5pPr algn="l" rtl="0" eaLnBrk="0" fontAlgn="base" hangingPunct="0">
        <a:spcBef>
          <a:spcPct val="20000"/>
        </a:spcBef>
        <a:spcAft>
          <a:spcPct val="20000"/>
        </a:spcAft>
        <a:defRPr sz="3600" b="1">
          <a:solidFill>
            <a:srgbClr val="FF0000"/>
          </a:solidFill>
          <a:latin typeface="Arial" panose="020B0604020202020204" pitchFamily="34" charset="0"/>
        </a:defRPr>
      </a:lvl5pPr>
      <a:lvl6pPr marL="457200" algn="l" rtl="0" fontAlgn="base">
        <a:spcBef>
          <a:spcPct val="20000"/>
        </a:spcBef>
        <a:spcAft>
          <a:spcPct val="20000"/>
        </a:spcAft>
        <a:defRPr sz="3600" b="1">
          <a:solidFill>
            <a:srgbClr val="FF0000"/>
          </a:solidFill>
          <a:latin typeface="Arial" panose="020B0604020202020204" pitchFamily="34" charset="0"/>
        </a:defRPr>
      </a:lvl6pPr>
      <a:lvl7pPr marL="914400" algn="l" rtl="0" fontAlgn="base">
        <a:spcBef>
          <a:spcPct val="20000"/>
        </a:spcBef>
        <a:spcAft>
          <a:spcPct val="20000"/>
        </a:spcAft>
        <a:defRPr sz="3600" b="1">
          <a:solidFill>
            <a:srgbClr val="FF0000"/>
          </a:solidFill>
          <a:latin typeface="Arial" panose="020B0604020202020204" pitchFamily="34" charset="0"/>
        </a:defRPr>
      </a:lvl7pPr>
      <a:lvl8pPr marL="1371600" algn="l" rtl="0" fontAlgn="base">
        <a:spcBef>
          <a:spcPct val="20000"/>
        </a:spcBef>
        <a:spcAft>
          <a:spcPct val="20000"/>
        </a:spcAft>
        <a:defRPr sz="3600" b="1">
          <a:solidFill>
            <a:srgbClr val="FF0000"/>
          </a:solidFill>
          <a:latin typeface="Arial" panose="020B0604020202020204" pitchFamily="34" charset="0"/>
        </a:defRPr>
      </a:lvl8pPr>
      <a:lvl9pPr marL="1828800" algn="l" rtl="0" fontAlgn="base">
        <a:spcBef>
          <a:spcPct val="20000"/>
        </a:spcBef>
        <a:spcAft>
          <a:spcPct val="20000"/>
        </a:spcAft>
        <a:defRPr sz="3600" b="1">
          <a:solidFill>
            <a:srgbClr val="FF0000"/>
          </a:solidFill>
          <a:latin typeface="Arial" panose="020B0604020202020204" pitchFamily="34" charset="0"/>
        </a:defRPr>
      </a:lvl9pPr>
    </p:titleStyle>
    <p:bodyStyle>
      <a:lvl1pPr marL="342900" indent="-342900" algn="l" rtl="0" eaLnBrk="0" fontAlgn="base" hangingPunct="0">
        <a:spcBef>
          <a:spcPct val="20000"/>
        </a:spcBef>
        <a:spcAft>
          <a:spcPct val="20000"/>
        </a:spcAft>
        <a:buClr>
          <a:srgbClr val="FF0000"/>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anose="05000000000000000000" pitchFamily="2" charset="2"/>
        <a:buChar char="ü"/>
        <a:defRPr sz="2800" kern="1200">
          <a:solidFill>
            <a:schemeClr val="tx1"/>
          </a:solidFill>
          <a:latin typeface="+mn-lt"/>
          <a:ea typeface="+mn-ea"/>
          <a:cs typeface="+mn-cs"/>
        </a:defRPr>
      </a:lvl2pPr>
      <a:lvl3pPr marL="1143000" indent="-228600" algn="l" rtl="0" eaLnBrk="0" fontAlgn="base" hangingPunct="0">
        <a:spcBef>
          <a:spcPct val="20000"/>
        </a:spcBef>
        <a:spcAft>
          <a:spcPct val="2000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2000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20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1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2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2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57.wmf"/></Relationships>
</file>

<file path=ppt/slides/_rels/slide2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wmf"/></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png"/><Relationship Id="rId9" Type="http://schemas.openxmlformats.org/officeDocument/2006/relationships/image" Target="../media/image80.wmf"/></Relationships>
</file>

<file path=ppt/slides/_rels/slide34.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1.png"/><Relationship Id="rId7" Type="http://schemas.openxmlformats.org/officeDocument/2006/relationships/image" Target="../media/image85.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4.wmf"/><Relationship Id="rId5" Type="http://schemas.openxmlformats.org/officeDocument/2006/relationships/image" Target="../media/image83.wmf"/><Relationship Id="rId10" Type="http://schemas.openxmlformats.org/officeDocument/2006/relationships/image" Target="../media/image88.wmf"/><Relationship Id="rId4" Type="http://schemas.openxmlformats.org/officeDocument/2006/relationships/image" Target="../media/image82.png"/><Relationship Id="rId9" Type="http://schemas.openxmlformats.org/officeDocument/2006/relationships/image" Target="../media/image87.png"/></Relationships>
</file>

<file path=ppt/slides/_rels/slide35.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wmf"/><Relationship Id="rId4" Type="http://schemas.openxmlformats.org/officeDocument/2006/relationships/image" Target="../media/image90.wmf"/></Relationships>
</file>

<file path=ppt/slides/_rels/slide36.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8.wmf"/><Relationship Id="rId4" Type="http://schemas.openxmlformats.org/officeDocument/2006/relationships/image" Target="../media/image97.wmf"/></Relationships>
</file>

<file path=ppt/slides/_rels/slide38.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2.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4.wmf"/></Relationships>
</file>

<file path=ppt/slides/_rels/slide41.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4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7.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24.wmf"/></Relationships>
</file>

<file path=ppt/slides/_rels/slide52.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5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54.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36.wmf"/><Relationship Id="rId4" Type="http://schemas.openxmlformats.org/officeDocument/2006/relationships/image" Target="../media/image135.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61.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6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43.wmf"/><Relationship Id="rId4" Type="http://schemas.openxmlformats.org/officeDocument/2006/relationships/image" Target="../media/image142.wmf"/></Relationships>
</file>

<file path=ppt/slides/_rels/slide6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45.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s>
</file>

<file path=ppt/slides/_rels/slide66.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54.wmf"/><Relationship Id="rId4" Type="http://schemas.openxmlformats.org/officeDocument/2006/relationships/image" Target="../media/image153.png"/></Relationships>
</file>

<file path=ppt/slides/_rels/slide67.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57.png"/><Relationship Id="rId4" Type="http://schemas.openxmlformats.org/officeDocument/2006/relationships/image" Target="../media/image156.png"/></Relationships>
</file>

<file path=ppt/slides/_rels/slide68.x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59.wmf"/></Relationships>
</file>

<file path=ppt/slides/_rels/slide69.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2395C21A-E95E-C117-3708-F43F953C3430}"/>
              </a:ext>
            </a:extLst>
          </p:cNvPr>
          <p:cNvSpPr>
            <a:spLocks noGrp="1" noChangeArrowheads="1"/>
          </p:cNvSpPr>
          <p:nvPr>
            <p:ph type="ctrTitle"/>
          </p:nvPr>
        </p:nvSpPr>
        <p:spPr>
          <a:xfrm>
            <a:off x="762000" y="1828800"/>
            <a:ext cx="7620000" cy="2514600"/>
          </a:xfrm>
        </p:spPr>
        <p:txBody>
          <a:bodyPr anchor="ctr"/>
          <a:lstStyle/>
          <a:p>
            <a:pPr eaLnBrk="1" hangingPunct="1"/>
            <a:r>
              <a:rPr lang="en-US" altLang="en-US" sz="4400">
                <a:solidFill>
                  <a:schemeClr val="tx1"/>
                </a:solidFill>
              </a:rPr>
              <a:t>Chapter </a:t>
            </a:r>
            <a:r>
              <a:rPr lang="tr-TR" altLang="en-US" sz="4400">
                <a:solidFill>
                  <a:schemeClr val="tx1"/>
                </a:solidFill>
              </a:rPr>
              <a:t>7</a:t>
            </a:r>
            <a:br>
              <a:rPr lang="en-US" altLang="en-US" sz="4400" b="0"/>
            </a:br>
            <a:r>
              <a:rPr lang="tr-TR" altLang="en-US" sz="4400"/>
              <a:t>DIMENSIONAL ANALYSIS</a:t>
            </a:r>
            <a:br>
              <a:rPr lang="tr-TR" altLang="en-US" sz="4400"/>
            </a:br>
            <a:r>
              <a:rPr lang="tr-TR" altLang="en-US" sz="4400"/>
              <a:t>AND MODELING</a:t>
            </a:r>
            <a:endParaRPr lang="en-US" altLang="en-US" sz="4400"/>
          </a:p>
        </p:txBody>
      </p:sp>
      <p:sp>
        <p:nvSpPr>
          <p:cNvPr id="4099" name="Rectangle 4">
            <a:extLst>
              <a:ext uri="{FF2B5EF4-FFF2-40B4-BE49-F238E27FC236}">
                <a16:creationId xmlns:a16="http://schemas.microsoft.com/office/drawing/2014/main" id="{6B99148C-1A6D-42C1-0985-B731F1B0F16A}"/>
              </a:ext>
            </a:extLst>
          </p:cNvPr>
          <p:cNvSpPr>
            <a:spLocks noChangeArrowheads="1"/>
          </p:cNvSpPr>
          <p:nvPr/>
        </p:nvSpPr>
        <p:spPr bwMode="auto">
          <a:xfrm>
            <a:off x="1012825" y="6202363"/>
            <a:ext cx="7064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1200">
                <a:cs typeface="Times New Roman" panose="02020603050405020304" pitchFamily="18" charset="0"/>
              </a:rPr>
              <a:t>Copyright © The McGraw-Hill Companies, Inc. Permission required for reproduction or display.</a:t>
            </a:r>
          </a:p>
        </p:txBody>
      </p:sp>
      <p:sp>
        <p:nvSpPr>
          <p:cNvPr id="4100" name="Rectangle 6">
            <a:extLst>
              <a:ext uri="{FF2B5EF4-FFF2-40B4-BE49-F238E27FC236}">
                <a16:creationId xmlns:a16="http://schemas.microsoft.com/office/drawing/2014/main" id="{D0BABF9B-19EA-8D38-F239-AD6EC19B4D21}"/>
              </a:ext>
            </a:extLst>
          </p:cNvPr>
          <p:cNvSpPr>
            <a:spLocks noChangeArrowheads="1"/>
          </p:cNvSpPr>
          <p:nvPr/>
        </p:nvSpPr>
        <p:spPr bwMode="auto">
          <a:xfrm>
            <a:off x="863600" y="328613"/>
            <a:ext cx="73406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400">
                <a:solidFill>
                  <a:schemeClr val="bg2"/>
                </a:solidFill>
              </a:rPr>
              <a:t>Fluid Mechanics: Fundamentals and Applications</a:t>
            </a:r>
            <a:endParaRPr lang="tr-TR" altLang="en-US" sz="2400">
              <a:solidFill>
                <a:schemeClr val="bg2"/>
              </a:solidFill>
            </a:endParaRPr>
          </a:p>
          <a:p>
            <a:pPr algn="ctr" eaLnBrk="1" hangingPunct="1"/>
            <a:r>
              <a:rPr lang="tr-TR" altLang="en-US" sz="2200">
                <a:solidFill>
                  <a:schemeClr val="bg2"/>
                </a:solidFill>
              </a:rPr>
              <a:t>2nd EDITION IN SI UNITS</a:t>
            </a:r>
            <a:br>
              <a:rPr lang="en-US" altLang="en-US" sz="2400">
                <a:solidFill>
                  <a:schemeClr val="bg2"/>
                </a:solidFill>
              </a:rPr>
            </a:br>
            <a:r>
              <a:rPr lang="en-US" altLang="en-US" sz="2000">
                <a:solidFill>
                  <a:schemeClr val="bg2"/>
                </a:solidFill>
              </a:rPr>
              <a:t>Yunus A. Cengel, John M. Cimbala</a:t>
            </a:r>
          </a:p>
          <a:p>
            <a:pPr algn="ctr" eaLnBrk="1" hangingPunct="1"/>
            <a:r>
              <a:rPr lang="en-US" altLang="en-US" sz="2000">
                <a:solidFill>
                  <a:schemeClr val="bg2"/>
                </a:solidFill>
              </a:rPr>
              <a:t>McGraw-Hill, 2010</a:t>
            </a:r>
            <a:endParaRPr lang="en-US" altLang="en-US"/>
          </a:p>
        </p:txBody>
      </p:sp>
      <p:sp>
        <p:nvSpPr>
          <p:cNvPr id="2" name="Subtitle 1">
            <a:extLst>
              <a:ext uri="{FF2B5EF4-FFF2-40B4-BE49-F238E27FC236}">
                <a16:creationId xmlns:a16="http://schemas.microsoft.com/office/drawing/2014/main" id="{69213D64-2440-1C6F-AD30-5EFAE6E469EB}"/>
              </a:ext>
            </a:extLst>
          </p:cNvPr>
          <p:cNvSpPr>
            <a:spLocks noGrp="1"/>
          </p:cNvSpPr>
          <p:nvPr>
            <p:ph type="subTitle" idx="1"/>
          </p:nvPr>
        </p:nvSpPr>
        <p:spPr/>
        <p:txBody>
          <a:bodyPr/>
          <a:lstStyle/>
          <a:p>
            <a:endParaRPr lang="en-MY"/>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a:extLst>
              <a:ext uri="{FF2B5EF4-FFF2-40B4-BE49-F238E27FC236}">
                <a16:creationId xmlns:a16="http://schemas.microsoft.com/office/drawing/2014/main" id="{6C481775-615A-C77A-D696-CB98F71B246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588FE11-AC59-4E1D-870A-D4461E7A3520}" type="slidenum">
              <a:rPr lang="en-US" altLang="en-US" b="0"/>
              <a:pPr/>
              <a:t>10</a:t>
            </a:fld>
            <a:endParaRPr lang="en-US" altLang="en-US" b="0"/>
          </a:p>
        </p:txBody>
      </p:sp>
      <p:pic>
        <p:nvPicPr>
          <p:cNvPr id="22530" name="Picture 2">
            <a:extLst>
              <a:ext uri="{FF2B5EF4-FFF2-40B4-BE49-F238E27FC236}">
                <a16:creationId xmlns:a16="http://schemas.microsoft.com/office/drawing/2014/main" id="{0E461E96-5F51-C434-EF2F-359629C5D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469900"/>
            <a:ext cx="8359775"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a:extLst>
              <a:ext uri="{FF2B5EF4-FFF2-40B4-BE49-F238E27FC236}">
                <a16:creationId xmlns:a16="http://schemas.microsoft.com/office/drawing/2014/main" id="{2803AB8C-EF8E-8FB6-7D44-BA159839C3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F7A3EEF-B7CF-4E5C-A5DF-878975377D2F}" type="slidenum">
              <a:rPr lang="en-US" altLang="en-US" b="0"/>
              <a:pPr/>
              <a:t>11</a:t>
            </a:fld>
            <a:endParaRPr lang="en-US" altLang="en-US" b="0"/>
          </a:p>
        </p:txBody>
      </p:sp>
      <p:sp>
        <p:nvSpPr>
          <p:cNvPr id="24578" name="Rectangle 2">
            <a:extLst>
              <a:ext uri="{FF2B5EF4-FFF2-40B4-BE49-F238E27FC236}">
                <a16:creationId xmlns:a16="http://schemas.microsoft.com/office/drawing/2014/main" id="{476DD839-8C95-451D-FD19-F370AC473F65}"/>
              </a:ext>
            </a:extLst>
          </p:cNvPr>
          <p:cNvSpPr>
            <a:spLocks noChangeArrowheads="1"/>
          </p:cNvSpPr>
          <p:nvPr/>
        </p:nvSpPr>
        <p:spPr bwMode="auto">
          <a:xfrm>
            <a:off x="304800" y="155575"/>
            <a:ext cx="544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a:solidFill>
                  <a:srgbClr val="FF3300"/>
                </a:solidFill>
              </a:rPr>
              <a:t>Nondimensionalization of Equations</a:t>
            </a:r>
          </a:p>
        </p:txBody>
      </p:sp>
      <p:pic>
        <p:nvPicPr>
          <p:cNvPr id="315395" name="Rectangle 3">
            <a:extLst>
              <a:ext uri="{FF2B5EF4-FFF2-40B4-BE49-F238E27FC236}">
                <a16:creationId xmlns:a16="http://schemas.microsoft.com/office/drawing/2014/main" id="{6DAECBFE-0F20-4E5E-6C6C-E150B78CD1E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47700"/>
            <a:ext cx="7823200" cy="35687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5">
            <a:extLst>
              <a:ext uri="{FF2B5EF4-FFF2-40B4-BE49-F238E27FC236}">
                <a16:creationId xmlns:a16="http://schemas.microsoft.com/office/drawing/2014/main" id="{085EF5E3-1F56-CDD5-5376-7788EEC4C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203700"/>
            <a:ext cx="3948112"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6">
            <a:extLst>
              <a:ext uri="{FF2B5EF4-FFF2-40B4-BE49-F238E27FC236}">
                <a16:creationId xmlns:a16="http://schemas.microsoft.com/office/drawing/2014/main" id="{7B3FB55B-F396-610C-B4E5-8E33206463B0}"/>
              </a:ext>
            </a:extLst>
          </p:cNvPr>
          <p:cNvSpPr>
            <a:spLocks noChangeArrowheads="1"/>
          </p:cNvSpPr>
          <p:nvPr/>
        </p:nvSpPr>
        <p:spPr bwMode="auto">
          <a:xfrm>
            <a:off x="4343400" y="4965700"/>
            <a:ext cx="3581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A </a:t>
            </a:r>
            <a:r>
              <a:rPr lang="en-US" altLang="en-US" b="0" i="1">
                <a:solidFill>
                  <a:srgbClr val="3333FF"/>
                </a:solidFill>
              </a:rPr>
              <a:t>nondimensionalized </a:t>
            </a:r>
            <a:r>
              <a:rPr lang="en-US" altLang="en-US" b="0">
                <a:solidFill>
                  <a:srgbClr val="3333FF"/>
                </a:solidFill>
              </a:rPr>
              <a:t>form of the Bernoulli equation is formed by dividing each additive term by a pressure (here we use </a:t>
            </a:r>
            <a:r>
              <a:rPr lang="en-US" altLang="en-US" b="0" i="1">
                <a:solidFill>
                  <a:srgbClr val="3333FF"/>
                </a:solidFill>
              </a:rPr>
              <a:t>P</a:t>
            </a:r>
            <a:r>
              <a:rPr lang="en-US" altLang="en-US" b="0" i="1" baseline="-25000">
                <a:solidFill>
                  <a:srgbClr val="3333FF"/>
                </a:solidFill>
                <a:sym typeface="Symbol" panose="05050102010706020507" pitchFamily="18" charset="2"/>
              </a:rPr>
              <a:t></a:t>
            </a:r>
            <a:r>
              <a:rPr lang="en-US" altLang="en-US" b="0">
                <a:solidFill>
                  <a:srgbClr val="3333FF"/>
                </a:solidFill>
              </a:rPr>
              <a:t>). Each resulting term is </a:t>
            </a:r>
            <a:r>
              <a:rPr lang="en-US" altLang="en-US" b="0" i="1">
                <a:solidFill>
                  <a:srgbClr val="3333FF"/>
                </a:solidFill>
              </a:rPr>
              <a:t>dimensionless </a:t>
            </a:r>
            <a:r>
              <a:rPr lang="en-US" altLang="en-US" b="0">
                <a:solidFill>
                  <a:srgbClr val="3333FF"/>
                </a:solidFill>
              </a:rPr>
              <a:t>(dimensions of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a:extLst>
              <a:ext uri="{FF2B5EF4-FFF2-40B4-BE49-F238E27FC236}">
                <a16:creationId xmlns:a16="http://schemas.microsoft.com/office/drawing/2014/main" id="{34272AB7-BE60-11CB-7109-1EC3D4456F5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2E44D6D-8BC7-4B49-ADDE-00F5978FFA76}" type="slidenum">
              <a:rPr lang="en-US" altLang="en-US" b="0"/>
              <a:pPr/>
              <a:t>12</a:t>
            </a:fld>
            <a:endParaRPr lang="en-US" altLang="en-US" b="0"/>
          </a:p>
        </p:txBody>
      </p:sp>
      <p:pic>
        <p:nvPicPr>
          <p:cNvPr id="26626" name="Picture 3">
            <a:extLst>
              <a:ext uri="{FF2B5EF4-FFF2-40B4-BE49-F238E27FC236}">
                <a16:creationId xmlns:a16="http://schemas.microsoft.com/office/drawing/2014/main" id="{18E27649-7B56-BB5D-706B-8EA69BB1F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52400"/>
            <a:ext cx="5389562"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4">
            <a:extLst>
              <a:ext uri="{FF2B5EF4-FFF2-40B4-BE49-F238E27FC236}">
                <a16:creationId xmlns:a16="http://schemas.microsoft.com/office/drawing/2014/main" id="{93338FE2-C527-4AAB-A987-09529F2E9E92}"/>
              </a:ext>
            </a:extLst>
          </p:cNvPr>
          <p:cNvSpPr>
            <a:spLocks noChangeArrowheads="1"/>
          </p:cNvSpPr>
          <p:nvPr/>
        </p:nvSpPr>
        <p:spPr bwMode="auto">
          <a:xfrm>
            <a:off x="5410200" y="5410200"/>
            <a:ext cx="3352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Object falling in a vacuum. Vertical velocity is drawn positively, so </a:t>
            </a:r>
            <a:r>
              <a:rPr lang="en-US" altLang="en-US" b="0" i="1">
                <a:solidFill>
                  <a:srgbClr val="3333FF"/>
                </a:solidFill>
              </a:rPr>
              <a:t>w &lt;</a:t>
            </a:r>
            <a:r>
              <a:rPr lang="en-US" altLang="en-US" b="0">
                <a:solidFill>
                  <a:srgbClr val="3333FF"/>
                </a:solidFill>
              </a:rPr>
              <a:t> 0 for a falling object.</a:t>
            </a:r>
          </a:p>
        </p:txBody>
      </p:sp>
      <p:pic>
        <p:nvPicPr>
          <p:cNvPr id="316421" name="Rectangle 5">
            <a:extLst>
              <a:ext uri="{FF2B5EF4-FFF2-40B4-BE49-F238E27FC236}">
                <a16:creationId xmlns:a16="http://schemas.microsoft.com/office/drawing/2014/main" id="{8D850179-D4F1-4589-E229-1B104CA9FE2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43100"/>
            <a:ext cx="5346700" cy="492760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7">
            <a:extLst>
              <a:ext uri="{FF2B5EF4-FFF2-40B4-BE49-F238E27FC236}">
                <a16:creationId xmlns:a16="http://schemas.microsoft.com/office/drawing/2014/main" id="{090D7DD6-80AC-A284-4A0D-A47C3B421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2554288"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8">
            <a:extLst>
              <a:ext uri="{FF2B5EF4-FFF2-40B4-BE49-F238E27FC236}">
                <a16:creationId xmlns:a16="http://schemas.microsoft.com/office/drawing/2014/main" id="{129AA30C-7787-792D-D6EC-373E011CDC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143000"/>
            <a:ext cx="2282825"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9">
            <a:extLst>
              <a:ext uri="{FF2B5EF4-FFF2-40B4-BE49-F238E27FC236}">
                <a16:creationId xmlns:a16="http://schemas.microsoft.com/office/drawing/2014/main" id="{9A734356-87C7-C0D7-7179-643ADD432C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0" y="955675"/>
            <a:ext cx="349885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a:extLst>
              <a:ext uri="{FF2B5EF4-FFF2-40B4-BE49-F238E27FC236}">
                <a16:creationId xmlns:a16="http://schemas.microsoft.com/office/drawing/2014/main" id="{5C502399-DD45-24BE-B6E1-25B0433B9E7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968C1D1-00DC-4828-B263-F7C2739C7748}" type="slidenum">
              <a:rPr lang="en-US" altLang="en-US" b="0"/>
              <a:pPr/>
              <a:t>13</a:t>
            </a:fld>
            <a:endParaRPr lang="en-US" altLang="en-US" b="0"/>
          </a:p>
        </p:txBody>
      </p:sp>
      <p:pic>
        <p:nvPicPr>
          <p:cNvPr id="28674" name="Picture 3">
            <a:extLst>
              <a:ext uri="{FF2B5EF4-FFF2-40B4-BE49-F238E27FC236}">
                <a16:creationId xmlns:a16="http://schemas.microsoft.com/office/drawing/2014/main" id="{C0E0BA66-1414-D207-569C-3A54BF5F4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3825875"/>
            <a:ext cx="4173537"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5">
            <a:extLst>
              <a:ext uri="{FF2B5EF4-FFF2-40B4-BE49-F238E27FC236}">
                <a16:creationId xmlns:a16="http://schemas.microsoft.com/office/drawing/2014/main" id="{538429C4-F11C-CF46-06AB-DB5907C9DE12}"/>
              </a:ext>
            </a:extLst>
          </p:cNvPr>
          <p:cNvSpPr>
            <a:spLocks noChangeArrowheads="1"/>
          </p:cNvSpPr>
          <p:nvPr/>
        </p:nvSpPr>
        <p:spPr bwMode="auto">
          <a:xfrm>
            <a:off x="4419600" y="3883025"/>
            <a:ext cx="4267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In a typical fluid flow problem, the </a:t>
            </a:r>
            <a:r>
              <a:rPr lang="en-US" altLang="en-US" b="0">
                <a:solidFill>
                  <a:srgbClr val="CC00CC"/>
                </a:solidFill>
              </a:rPr>
              <a:t>scaling parameters</a:t>
            </a:r>
            <a:r>
              <a:rPr lang="en-US" altLang="en-US" b="0">
                <a:solidFill>
                  <a:srgbClr val="3333FF"/>
                </a:solidFill>
              </a:rPr>
              <a:t> usually include a characteristic length </a:t>
            </a:r>
            <a:r>
              <a:rPr lang="en-US" altLang="en-US" b="0" i="1">
                <a:solidFill>
                  <a:srgbClr val="3333FF"/>
                </a:solidFill>
              </a:rPr>
              <a:t>L</a:t>
            </a:r>
            <a:r>
              <a:rPr lang="en-US" altLang="en-US" b="0">
                <a:solidFill>
                  <a:srgbClr val="3333FF"/>
                </a:solidFill>
              </a:rPr>
              <a:t>, a characteristic velocity </a:t>
            </a:r>
            <a:r>
              <a:rPr lang="en-US" altLang="en-US" b="0" i="1">
                <a:solidFill>
                  <a:srgbClr val="3333FF"/>
                </a:solidFill>
              </a:rPr>
              <a:t>V</a:t>
            </a:r>
            <a:r>
              <a:rPr lang="en-US" altLang="en-US" b="0">
                <a:solidFill>
                  <a:srgbClr val="3333FF"/>
                </a:solidFill>
              </a:rPr>
              <a:t>, and a reference pressure difference </a:t>
            </a:r>
            <a:r>
              <a:rPr lang="en-US" altLang="en-US" b="0" i="1">
                <a:solidFill>
                  <a:srgbClr val="3333FF"/>
                </a:solidFill>
              </a:rPr>
              <a:t>P</a:t>
            </a:r>
            <a:r>
              <a:rPr lang="en-US" altLang="en-US" b="0" baseline="-25000">
                <a:solidFill>
                  <a:srgbClr val="3333FF"/>
                </a:solidFill>
              </a:rPr>
              <a:t>0</a:t>
            </a:r>
            <a:r>
              <a:rPr lang="en-US" altLang="en-US" b="0">
                <a:solidFill>
                  <a:srgbClr val="3333FF"/>
                </a:solidFill>
              </a:rPr>
              <a:t> </a:t>
            </a:r>
            <a:r>
              <a:rPr lang="en-US" altLang="en-US" b="0">
                <a:solidFill>
                  <a:srgbClr val="3333FF"/>
                </a:solidFill>
                <a:sym typeface="Symbol" panose="05050102010706020507" pitchFamily="18" charset="2"/>
              </a:rPr>
              <a:t></a:t>
            </a:r>
            <a:r>
              <a:rPr lang="en-US" altLang="en-US" b="0">
                <a:solidFill>
                  <a:srgbClr val="3333FF"/>
                </a:solidFill>
              </a:rPr>
              <a:t> </a:t>
            </a:r>
            <a:r>
              <a:rPr lang="en-US" altLang="en-US" b="0" i="1">
                <a:solidFill>
                  <a:srgbClr val="3333FF"/>
                </a:solidFill>
              </a:rPr>
              <a:t>P</a:t>
            </a:r>
            <a:r>
              <a:rPr lang="en-US" altLang="en-US" b="0" i="1" baseline="-25000">
                <a:solidFill>
                  <a:srgbClr val="3333FF"/>
                </a:solidFill>
                <a:sym typeface="Symbol" panose="05050102010706020507" pitchFamily="18" charset="2"/>
              </a:rPr>
              <a:t></a:t>
            </a:r>
            <a:r>
              <a:rPr lang="en-US" altLang="en-US" b="0">
                <a:solidFill>
                  <a:srgbClr val="3333FF"/>
                </a:solidFill>
              </a:rPr>
              <a:t>. Other parameters and fluid properties such as density, viscosity, and gravitational acceleration enter the problem as well.</a:t>
            </a:r>
          </a:p>
        </p:txBody>
      </p:sp>
      <p:pic>
        <p:nvPicPr>
          <p:cNvPr id="317446" name="Rectangle 6">
            <a:extLst>
              <a:ext uri="{FF2B5EF4-FFF2-40B4-BE49-F238E27FC236}">
                <a16:creationId xmlns:a16="http://schemas.microsoft.com/office/drawing/2014/main" id="{84EF0572-57CA-1ACF-DA7D-679ACCAA47A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90500"/>
            <a:ext cx="8521700" cy="77470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7">
            <a:extLst>
              <a:ext uri="{FF2B5EF4-FFF2-40B4-BE49-F238E27FC236}">
                <a16:creationId xmlns:a16="http://schemas.microsoft.com/office/drawing/2014/main" id="{678EF23C-73D7-F687-2631-E8958E312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81343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8">
            <a:extLst>
              <a:ext uri="{FF2B5EF4-FFF2-40B4-BE49-F238E27FC236}">
                <a16:creationId xmlns:a16="http://schemas.microsoft.com/office/drawing/2014/main" id="{9E431C7F-8E8A-B8CA-3B3D-6EDA313DDF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905000"/>
            <a:ext cx="5929313"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9">
            <a:extLst>
              <a:ext uri="{FF2B5EF4-FFF2-40B4-BE49-F238E27FC236}">
                <a16:creationId xmlns:a16="http://schemas.microsoft.com/office/drawing/2014/main" id="{66DF93B0-E08A-1CEB-CDFD-4581835FB8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667000"/>
            <a:ext cx="63785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10">
            <a:extLst>
              <a:ext uri="{FF2B5EF4-FFF2-40B4-BE49-F238E27FC236}">
                <a16:creationId xmlns:a16="http://schemas.microsoft.com/office/drawing/2014/main" id="{D2787950-B527-7791-003C-966BAFD3E5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2667000"/>
            <a:ext cx="129381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Rectangle 11">
            <a:extLst>
              <a:ext uri="{FF2B5EF4-FFF2-40B4-BE49-F238E27FC236}">
                <a16:creationId xmlns:a16="http://schemas.microsoft.com/office/drawing/2014/main" id="{2E10F671-4809-D2DC-DF6D-FE468570A005}"/>
              </a:ext>
            </a:extLst>
          </p:cNvPr>
          <p:cNvSpPr>
            <a:spLocks noChangeArrowheads="1"/>
          </p:cNvSpPr>
          <p:nvPr/>
        </p:nvSpPr>
        <p:spPr bwMode="auto">
          <a:xfrm>
            <a:off x="7924800" y="2743200"/>
            <a:ext cx="1082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a:t>Froude number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a:extLst>
              <a:ext uri="{FF2B5EF4-FFF2-40B4-BE49-F238E27FC236}">
                <a16:creationId xmlns:a16="http://schemas.microsoft.com/office/drawing/2014/main" id="{E90A4254-0002-5224-336F-5A2A68B7209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42AF2CB-3603-45F7-BE19-59B06AEA44C8}" type="slidenum">
              <a:rPr lang="en-US" altLang="en-US" b="0"/>
              <a:pPr/>
              <a:t>14</a:t>
            </a:fld>
            <a:endParaRPr lang="en-US" altLang="en-US" b="0"/>
          </a:p>
        </p:txBody>
      </p:sp>
      <p:pic>
        <p:nvPicPr>
          <p:cNvPr id="30722" name="Picture 2">
            <a:extLst>
              <a:ext uri="{FF2B5EF4-FFF2-40B4-BE49-F238E27FC236}">
                <a16:creationId xmlns:a16="http://schemas.microsoft.com/office/drawing/2014/main" id="{80ADFD2D-8CFE-2931-93AD-83B1355E4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514600"/>
            <a:ext cx="601821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a:extLst>
              <a:ext uri="{FF2B5EF4-FFF2-40B4-BE49-F238E27FC236}">
                <a16:creationId xmlns:a16="http://schemas.microsoft.com/office/drawing/2014/main" id="{BC1A1923-2517-FED0-CFDE-8906FB299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52800"/>
            <a:ext cx="6424613"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a:extLst>
              <a:ext uri="{FF2B5EF4-FFF2-40B4-BE49-F238E27FC236}">
                <a16:creationId xmlns:a16="http://schemas.microsoft.com/office/drawing/2014/main" id="{719A9265-570C-5032-9C13-0CF77A32C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4173538"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a:extLst>
              <a:ext uri="{FF2B5EF4-FFF2-40B4-BE49-F238E27FC236}">
                <a16:creationId xmlns:a16="http://schemas.microsoft.com/office/drawing/2014/main" id="{3E4154B1-929B-6CC7-CA34-D1DC109F98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975" y="274638"/>
            <a:ext cx="3498850"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7">
            <a:extLst>
              <a:ext uri="{FF2B5EF4-FFF2-40B4-BE49-F238E27FC236}">
                <a16:creationId xmlns:a16="http://schemas.microsoft.com/office/drawing/2014/main" id="{4E3FD142-6933-75AD-E000-F9F0C3E46F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191000"/>
            <a:ext cx="4173538"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8">
            <a:extLst>
              <a:ext uri="{FF2B5EF4-FFF2-40B4-BE49-F238E27FC236}">
                <a16:creationId xmlns:a16="http://schemas.microsoft.com/office/drawing/2014/main" id="{C6CAB598-4A65-D59C-0139-C429EF85A6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191000"/>
            <a:ext cx="4173538"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73" name="Rectangle 9">
            <a:extLst>
              <a:ext uri="{FF2B5EF4-FFF2-40B4-BE49-F238E27FC236}">
                <a16:creationId xmlns:a16="http://schemas.microsoft.com/office/drawing/2014/main" id="{EB66D236-AA90-6613-1C09-C14CD5770863}"/>
              </a:ext>
            </a:extLst>
          </p:cNvPr>
          <p:cNvSpPr>
            <a:spLocks noChangeArrowheads="1"/>
          </p:cNvSpPr>
          <p:nvPr/>
        </p:nvSpPr>
        <p:spPr bwMode="auto">
          <a:xfrm>
            <a:off x="228600" y="6338888"/>
            <a:ext cx="6858000" cy="366712"/>
          </a:xfrm>
          <a:prstGeom prst="rect">
            <a:avLst/>
          </a:prstGeom>
          <a:noFill/>
          <a:ln>
            <a:noFill/>
          </a:ln>
          <a:effectLst/>
        </p:spPr>
        <p:txBody>
          <a:bodyPr>
            <a:spAutoFit/>
          </a:bodyPr>
          <a:lstStyle/>
          <a:p>
            <a:pPr eaLnBrk="1" hangingPunct="1">
              <a:defRPr/>
            </a:pPr>
            <a:r>
              <a:rPr lang="en-US" altLang="en-US" b="0" dirty="0">
                <a:solidFill>
                  <a:srgbClr val="3333FF"/>
                </a:solidFill>
                <a:highlight>
                  <a:srgbClr val="FFFF00"/>
                </a:highlight>
              </a:rPr>
              <a:t>The two key advantages of nondimensionalization of an equation</a:t>
            </a:r>
            <a:r>
              <a:rPr lang="en-US" altLang="en-US" b="0" dirty="0">
                <a:solidFill>
                  <a:srgbClr val="3333FF"/>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a:extLst>
              <a:ext uri="{FF2B5EF4-FFF2-40B4-BE49-F238E27FC236}">
                <a16:creationId xmlns:a16="http://schemas.microsoft.com/office/drawing/2014/main" id="{A2AFA77C-FEC4-C2CE-F2B7-C2DFB37D5D9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C48AB6A-A57A-4B41-9F4E-04AA969731CD}" type="slidenum">
              <a:rPr lang="en-US" altLang="en-US" b="0"/>
              <a:pPr/>
              <a:t>15</a:t>
            </a:fld>
            <a:endParaRPr lang="en-US" altLang="en-US" b="0"/>
          </a:p>
        </p:txBody>
      </p:sp>
      <p:pic>
        <p:nvPicPr>
          <p:cNvPr id="32770" name="Picture 5">
            <a:extLst>
              <a:ext uri="{FF2B5EF4-FFF2-40B4-BE49-F238E27FC236}">
                <a16:creationId xmlns:a16="http://schemas.microsoft.com/office/drawing/2014/main" id="{5117C5BB-A629-13C4-E2E7-BD95D2660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5750"/>
            <a:ext cx="56388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a:extLst>
              <a:ext uri="{FF2B5EF4-FFF2-40B4-BE49-F238E27FC236}">
                <a16:creationId xmlns:a16="http://schemas.microsoft.com/office/drawing/2014/main" id="{5B54BB2C-FF2B-656A-0CA9-5364DE33257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1154392-094C-4652-97DB-2647B190FA47}" type="slidenum">
              <a:rPr lang="en-US" altLang="en-US" b="0"/>
              <a:pPr/>
              <a:t>16</a:t>
            </a:fld>
            <a:endParaRPr lang="en-US" altLang="en-US" b="0"/>
          </a:p>
        </p:txBody>
      </p:sp>
      <p:pic>
        <p:nvPicPr>
          <p:cNvPr id="34818" name="Picture 4">
            <a:extLst>
              <a:ext uri="{FF2B5EF4-FFF2-40B4-BE49-F238E27FC236}">
                <a16:creationId xmlns:a16="http://schemas.microsoft.com/office/drawing/2014/main" id="{C0748317-190E-6820-7394-7C09EA054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5638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a:extLst>
              <a:ext uri="{FF2B5EF4-FFF2-40B4-BE49-F238E27FC236}">
                <a16:creationId xmlns:a16="http://schemas.microsoft.com/office/drawing/2014/main" id="{750B8083-E136-BFD9-E0FE-24F9B27AE6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82095D8-0B5F-4057-AB4E-39923F27A88B}" type="slidenum">
              <a:rPr lang="en-US" altLang="en-US" b="0"/>
              <a:pPr/>
              <a:t>17</a:t>
            </a:fld>
            <a:endParaRPr lang="en-US" altLang="en-US" b="0"/>
          </a:p>
        </p:txBody>
      </p:sp>
      <p:pic>
        <p:nvPicPr>
          <p:cNvPr id="36866" name="Picture 3">
            <a:extLst>
              <a:ext uri="{FF2B5EF4-FFF2-40B4-BE49-F238E27FC236}">
                <a16:creationId xmlns:a16="http://schemas.microsoft.com/office/drawing/2014/main" id="{06D3A2BF-0F81-C451-6D8A-78CBB36E0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28600"/>
            <a:ext cx="3127375"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4">
            <a:extLst>
              <a:ext uri="{FF2B5EF4-FFF2-40B4-BE49-F238E27FC236}">
                <a16:creationId xmlns:a16="http://schemas.microsoft.com/office/drawing/2014/main" id="{36B356FB-BB46-DC34-2212-47C9F23A6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77813"/>
            <a:ext cx="3228975"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Rectangle 5">
            <a:extLst>
              <a:ext uri="{FF2B5EF4-FFF2-40B4-BE49-F238E27FC236}">
                <a16:creationId xmlns:a16="http://schemas.microsoft.com/office/drawing/2014/main" id="{35F63C6E-96FF-C80D-B3CF-D7137483FBA1}"/>
              </a:ext>
            </a:extLst>
          </p:cNvPr>
          <p:cNvSpPr>
            <a:spLocks noChangeArrowheads="1"/>
          </p:cNvSpPr>
          <p:nvPr/>
        </p:nvSpPr>
        <p:spPr bwMode="auto">
          <a:xfrm>
            <a:off x="3657600" y="5791200"/>
            <a:ext cx="388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Trajectories of a steel ball falling in a vacuum: (</a:t>
            </a:r>
            <a:r>
              <a:rPr lang="en-US" altLang="en-US" b="0" i="1">
                <a:solidFill>
                  <a:srgbClr val="3333FF"/>
                </a:solidFill>
              </a:rPr>
              <a:t>a</a:t>
            </a:r>
            <a:r>
              <a:rPr lang="en-US" altLang="en-US" b="0">
                <a:solidFill>
                  <a:srgbClr val="3333FF"/>
                </a:solidFill>
              </a:rPr>
              <a:t>) </a:t>
            </a:r>
            <a:r>
              <a:rPr lang="en-US" altLang="en-US" b="0" i="1">
                <a:solidFill>
                  <a:srgbClr val="3333FF"/>
                </a:solidFill>
              </a:rPr>
              <a:t>w</a:t>
            </a:r>
            <a:r>
              <a:rPr lang="en-US" altLang="en-US" b="0" baseline="-25000">
                <a:solidFill>
                  <a:srgbClr val="3333FF"/>
                </a:solidFill>
              </a:rPr>
              <a:t>0</a:t>
            </a:r>
            <a:r>
              <a:rPr lang="en-US" altLang="en-US" b="0">
                <a:solidFill>
                  <a:srgbClr val="3333FF"/>
                </a:solidFill>
              </a:rPr>
              <a:t> fixed at 4 m/s, and (</a:t>
            </a:r>
            <a:r>
              <a:rPr lang="en-US" altLang="en-US" b="0" i="1">
                <a:solidFill>
                  <a:srgbClr val="3333FF"/>
                </a:solidFill>
              </a:rPr>
              <a:t>b</a:t>
            </a:r>
            <a:r>
              <a:rPr lang="en-US" altLang="en-US" b="0">
                <a:solidFill>
                  <a:srgbClr val="3333FF"/>
                </a:solidFill>
              </a:rPr>
              <a:t>) </a:t>
            </a:r>
            <a:r>
              <a:rPr lang="en-US" altLang="en-US" b="0" i="1">
                <a:solidFill>
                  <a:srgbClr val="3333FF"/>
                </a:solidFill>
              </a:rPr>
              <a:t>z</a:t>
            </a:r>
            <a:r>
              <a:rPr lang="en-US" altLang="en-US" b="0" baseline="-25000">
                <a:solidFill>
                  <a:srgbClr val="3333FF"/>
                </a:solidFill>
              </a:rPr>
              <a:t>0</a:t>
            </a:r>
            <a:r>
              <a:rPr lang="en-US" altLang="en-US" b="0">
                <a:solidFill>
                  <a:srgbClr val="3333FF"/>
                </a:solidFill>
              </a:rPr>
              <a:t> fixed at 10 m (Example 7–3).</a:t>
            </a:r>
          </a:p>
        </p:txBody>
      </p:sp>
      <p:sp>
        <p:nvSpPr>
          <p:cNvPr id="36869" name="Rectangle 6">
            <a:extLst>
              <a:ext uri="{FF2B5EF4-FFF2-40B4-BE49-F238E27FC236}">
                <a16:creationId xmlns:a16="http://schemas.microsoft.com/office/drawing/2014/main" id="{836CE4EB-4096-8255-E8C2-B724BEE316FD}"/>
              </a:ext>
            </a:extLst>
          </p:cNvPr>
          <p:cNvSpPr>
            <a:spLocks noChangeArrowheads="1"/>
          </p:cNvSpPr>
          <p:nvPr/>
        </p:nvSpPr>
        <p:spPr bwMode="auto">
          <a:xfrm>
            <a:off x="5029200" y="3733800"/>
            <a:ext cx="350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Trajectories of a steel ball falling in a vacuum. Data of Fig. 7–12</a:t>
            </a:r>
            <a:r>
              <a:rPr lang="en-US" altLang="en-US" b="0" i="1">
                <a:solidFill>
                  <a:srgbClr val="3333FF"/>
                </a:solidFill>
              </a:rPr>
              <a:t>a </a:t>
            </a:r>
            <a:r>
              <a:rPr lang="en-US" altLang="en-US" b="0">
                <a:solidFill>
                  <a:srgbClr val="3333FF"/>
                </a:solidFill>
              </a:rPr>
              <a:t>and </a:t>
            </a:r>
            <a:r>
              <a:rPr lang="en-US" altLang="en-US" b="0" i="1">
                <a:solidFill>
                  <a:srgbClr val="3333FF"/>
                </a:solidFill>
              </a:rPr>
              <a:t>b </a:t>
            </a:r>
            <a:r>
              <a:rPr lang="en-US" altLang="en-US" b="0">
                <a:solidFill>
                  <a:srgbClr val="3333FF"/>
                </a:solidFill>
              </a:rPr>
              <a:t>are nondimensionalized and combined onto one plot.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a:extLst>
              <a:ext uri="{FF2B5EF4-FFF2-40B4-BE49-F238E27FC236}">
                <a16:creationId xmlns:a16="http://schemas.microsoft.com/office/drawing/2014/main" id="{950EAB92-8570-E6B2-2299-B85329917A8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EDD0CE0-1EFB-4CD0-948B-FA7F89F7B03B}" type="slidenum">
              <a:rPr lang="en-US" altLang="en-US" b="0"/>
              <a:pPr/>
              <a:t>18</a:t>
            </a:fld>
            <a:endParaRPr lang="en-US" altLang="en-US" b="0"/>
          </a:p>
        </p:txBody>
      </p:sp>
      <p:pic>
        <p:nvPicPr>
          <p:cNvPr id="38914" name="Picture 3">
            <a:extLst>
              <a:ext uri="{FF2B5EF4-FFF2-40B4-BE49-F238E27FC236}">
                <a16:creationId xmlns:a16="http://schemas.microsoft.com/office/drawing/2014/main" id="{D730EA6F-2444-B928-DB57-F6C986DEC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
            <a:ext cx="2971800"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4">
            <a:extLst>
              <a:ext uri="{FF2B5EF4-FFF2-40B4-BE49-F238E27FC236}">
                <a16:creationId xmlns:a16="http://schemas.microsoft.com/office/drawing/2014/main" id="{4645A36D-A6CF-CB5F-15B1-F2A26A738856}"/>
              </a:ext>
            </a:extLst>
          </p:cNvPr>
          <p:cNvSpPr>
            <a:spLocks noChangeArrowheads="1"/>
          </p:cNvSpPr>
          <p:nvPr/>
        </p:nvSpPr>
        <p:spPr bwMode="auto">
          <a:xfrm>
            <a:off x="6096000" y="28956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Throwing a baseball on the moon</a:t>
            </a:r>
          </a:p>
        </p:txBody>
      </p:sp>
      <p:pic>
        <p:nvPicPr>
          <p:cNvPr id="38916" name="Picture 6">
            <a:extLst>
              <a:ext uri="{FF2B5EF4-FFF2-40B4-BE49-F238E27FC236}">
                <a16:creationId xmlns:a16="http://schemas.microsoft.com/office/drawing/2014/main" id="{6BF0D2C5-3184-3B58-1F28-4C9595C69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
            <a:ext cx="59721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a:extLst>
              <a:ext uri="{FF2B5EF4-FFF2-40B4-BE49-F238E27FC236}">
                <a16:creationId xmlns:a16="http://schemas.microsoft.com/office/drawing/2014/main" id="{85AFA931-4914-2D50-8809-B339A3F9EFA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229B01A-A86E-43C7-82C4-C0353005060F}" type="slidenum">
              <a:rPr lang="en-US" altLang="en-US" b="0"/>
              <a:pPr/>
              <a:t>19</a:t>
            </a:fld>
            <a:endParaRPr lang="en-US" altLang="en-US" b="0"/>
          </a:p>
        </p:txBody>
      </p:sp>
      <p:pic>
        <p:nvPicPr>
          <p:cNvPr id="40962" name="Picture 2">
            <a:extLst>
              <a:ext uri="{FF2B5EF4-FFF2-40B4-BE49-F238E27FC236}">
                <a16:creationId xmlns:a16="http://schemas.microsoft.com/office/drawing/2014/main" id="{630B9A50-F1C0-C4E6-E8A7-C286CB3A8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383"/>
          <a:stretch>
            <a:fillRect/>
          </a:stretch>
        </p:blipFill>
        <p:spPr bwMode="auto">
          <a:xfrm>
            <a:off x="304800" y="381000"/>
            <a:ext cx="69643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a:extLst>
              <a:ext uri="{FF2B5EF4-FFF2-40B4-BE49-F238E27FC236}">
                <a16:creationId xmlns:a16="http://schemas.microsoft.com/office/drawing/2014/main" id="{42099FC8-C101-9484-35A3-42228F72D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6964363"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Number Placeholder 3">
            <a:extLst>
              <a:ext uri="{FF2B5EF4-FFF2-40B4-BE49-F238E27FC236}">
                <a16:creationId xmlns:a16="http://schemas.microsoft.com/office/drawing/2014/main" id="{27672671-DBE4-E721-2EBE-F1B06904E4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836A715-094A-4AA1-98C5-C28E7EFE46AE}" type="slidenum">
              <a:rPr lang="en-US" altLang="en-US" b="0"/>
              <a:pPr/>
              <a:t>2</a:t>
            </a:fld>
            <a:endParaRPr lang="en-US" altLang="en-US" b="0"/>
          </a:p>
        </p:txBody>
      </p:sp>
      <p:pic>
        <p:nvPicPr>
          <p:cNvPr id="193541" name="Rectangle 5">
            <a:extLst>
              <a:ext uri="{FF2B5EF4-FFF2-40B4-BE49-F238E27FC236}">
                <a16:creationId xmlns:a16="http://schemas.microsoft.com/office/drawing/2014/main" id="{FC494954-1223-349C-197D-4877CBB8DCE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71700"/>
            <a:ext cx="2819400" cy="4508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6">
            <a:extLst>
              <a:ext uri="{FF2B5EF4-FFF2-40B4-BE49-F238E27FC236}">
                <a16:creationId xmlns:a16="http://schemas.microsoft.com/office/drawing/2014/main" id="{B3033AE5-B59A-DD7E-AE2D-3B9AB5F2D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
            <a:ext cx="6064250" cy="603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a:extLst>
              <a:ext uri="{FF2B5EF4-FFF2-40B4-BE49-F238E27FC236}">
                <a16:creationId xmlns:a16="http://schemas.microsoft.com/office/drawing/2014/main" id="{48882AF2-61BF-A252-2265-0F2EBADF584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8C0ABAD-882A-462E-9668-FEDC6CCF3938}" type="slidenum">
              <a:rPr lang="en-US" altLang="en-US" b="0"/>
              <a:pPr/>
              <a:t>20</a:t>
            </a:fld>
            <a:endParaRPr lang="en-US" altLang="en-US" b="0"/>
          </a:p>
        </p:txBody>
      </p:sp>
      <p:pic>
        <p:nvPicPr>
          <p:cNvPr id="43010" name="Picture 2">
            <a:extLst>
              <a:ext uri="{FF2B5EF4-FFF2-40B4-BE49-F238E27FC236}">
                <a16:creationId xmlns:a16="http://schemas.microsoft.com/office/drawing/2014/main" id="{A6F07810-A25F-2006-F518-5ACFEE9F7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5257800" cy="47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827" name="Rectangle 3">
            <a:extLst>
              <a:ext uri="{FF2B5EF4-FFF2-40B4-BE49-F238E27FC236}">
                <a16:creationId xmlns:a16="http://schemas.microsoft.com/office/drawing/2014/main" id="{90164D3E-38A2-FB56-582D-E13A6D509B4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4914900"/>
            <a:ext cx="7747000" cy="187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a:extLst>
              <a:ext uri="{FF2B5EF4-FFF2-40B4-BE49-F238E27FC236}">
                <a16:creationId xmlns:a16="http://schemas.microsoft.com/office/drawing/2014/main" id="{7A362F0A-3215-2350-5630-301F8FD117D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691AF0B-8BC2-4D52-8828-C2176A37BC54}" type="slidenum">
              <a:rPr lang="en-US" altLang="en-US" b="0"/>
              <a:pPr/>
              <a:t>21</a:t>
            </a:fld>
            <a:endParaRPr lang="en-US" altLang="en-US" b="0"/>
          </a:p>
        </p:txBody>
      </p:sp>
      <p:sp>
        <p:nvSpPr>
          <p:cNvPr id="45058" name="Rectangle 3">
            <a:extLst>
              <a:ext uri="{FF2B5EF4-FFF2-40B4-BE49-F238E27FC236}">
                <a16:creationId xmlns:a16="http://schemas.microsoft.com/office/drawing/2014/main" id="{B008DE0A-2A11-ECB2-69DC-A1AD88948B97}"/>
              </a:ext>
            </a:extLst>
          </p:cNvPr>
          <p:cNvSpPr>
            <a:spLocks noChangeArrowheads="1"/>
          </p:cNvSpPr>
          <p:nvPr/>
        </p:nvSpPr>
        <p:spPr bwMode="auto">
          <a:xfrm>
            <a:off x="204788" y="180975"/>
            <a:ext cx="8558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sz="2800">
                <a:solidFill>
                  <a:srgbClr val="FF3300"/>
                </a:solidFill>
              </a:rPr>
              <a:t>7–3 </a:t>
            </a:r>
            <a:r>
              <a:rPr lang="tr-TR" altLang="en-US" sz="2800" b="0">
                <a:solidFill>
                  <a:srgbClr val="FF3300"/>
                </a:solidFill>
              </a:rPr>
              <a:t>■ </a:t>
            </a:r>
            <a:r>
              <a:rPr lang="tr-TR" altLang="en-US" sz="2800">
                <a:solidFill>
                  <a:srgbClr val="FF3300"/>
                </a:solidFill>
              </a:rPr>
              <a:t>DIMENSIONAL ANALYSIS AND SIMILARITY</a:t>
            </a:r>
          </a:p>
        </p:txBody>
      </p:sp>
      <p:pic>
        <p:nvPicPr>
          <p:cNvPr id="332804" name="Rectangle 4">
            <a:extLst>
              <a:ext uri="{FF2B5EF4-FFF2-40B4-BE49-F238E27FC236}">
                <a16:creationId xmlns:a16="http://schemas.microsoft.com/office/drawing/2014/main" id="{E3702A6B-97F1-0CCE-515E-38B0152DFE2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47700"/>
            <a:ext cx="8458200" cy="590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BD1DC6B7-03B7-976E-4C4F-01F922137FF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DC824BF-4B40-4FAA-A504-E31CFFA7B0B7}" type="slidenum">
              <a:rPr lang="en-US" altLang="en-US" b="0"/>
              <a:pPr/>
              <a:t>22</a:t>
            </a:fld>
            <a:endParaRPr lang="en-US" altLang="en-US" b="0"/>
          </a:p>
        </p:txBody>
      </p:sp>
      <p:pic>
        <p:nvPicPr>
          <p:cNvPr id="331778" name="Rectangle 2">
            <a:extLst>
              <a:ext uri="{FF2B5EF4-FFF2-40B4-BE49-F238E27FC236}">
                <a16:creationId xmlns:a16="http://schemas.microsoft.com/office/drawing/2014/main" id="{7506F9C6-F98B-E926-797D-C221BF07F88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90500"/>
            <a:ext cx="8064500" cy="1054100"/>
          </a:xfrm>
          <a:prstGeom prst="rect">
            <a:avLst/>
          </a:prstGeom>
          <a:noFill/>
          <a:extLst>
            <a:ext uri="{909E8E84-426E-40DD-AFC4-6F175D3DCCD1}">
              <a14:hiddenFill xmlns:a14="http://schemas.microsoft.com/office/drawing/2010/main">
                <a:solidFill>
                  <a:srgbClr val="FFFFFF"/>
                </a:solidFill>
              </a14:hiddenFill>
            </a:ext>
          </a:extLst>
        </p:spPr>
      </p:pic>
      <p:sp>
        <p:nvSpPr>
          <p:cNvPr id="47107" name="Rectangle 3">
            <a:extLst>
              <a:ext uri="{FF2B5EF4-FFF2-40B4-BE49-F238E27FC236}">
                <a16:creationId xmlns:a16="http://schemas.microsoft.com/office/drawing/2014/main" id="{5756B579-CCBF-E21A-D541-9FB5664D3261}"/>
              </a:ext>
            </a:extLst>
          </p:cNvPr>
          <p:cNvSpPr>
            <a:spLocks noChangeArrowheads="1"/>
          </p:cNvSpPr>
          <p:nvPr/>
        </p:nvSpPr>
        <p:spPr bwMode="auto">
          <a:xfrm>
            <a:off x="304800" y="5607050"/>
            <a:ext cx="7924800" cy="9239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a:solidFill>
                  <a:srgbClr val="FF0000"/>
                </a:solidFill>
              </a:rPr>
              <a:t>In a general flow field, complete similarity between a model and prototype is achieved only when there is geometric, kinematic, and dynamic similarity.</a:t>
            </a:r>
          </a:p>
        </p:txBody>
      </p:sp>
      <p:pic>
        <p:nvPicPr>
          <p:cNvPr id="47108" name="Picture 4">
            <a:extLst>
              <a:ext uri="{FF2B5EF4-FFF2-40B4-BE49-F238E27FC236}">
                <a16:creationId xmlns:a16="http://schemas.microsoft.com/office/drawing/2014/main" id="{907EDBE7-8840-13B1-4894-04F665439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4038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Rectangle 5">
            <a:extLst>
              <a:ext uri="{FF2B5EF4-FFF2-40B4-BE49-F238E27FC236}">
                <a16:creationId xmlns:a16="http://schemas.microsoft.com/office/drawing/2014/main" id="{8B10AEF8-3212-0ABE-02FC-335751F91B07}"/>
              </a:ext>
            </a:extLst>
          </p:cNvPr>
          <p:cNvSpPr>
            <a:spLocks noChangeArrowheads="1"/>
          </p:cNvSpPr>
          <p:nvPr/>
        </p:nvSpPr>
        <p:spPr bwMode="auto">
          <a:xfrm>
            <a:off x="4343400" y="3124200"/>
            <a:ext cx="3200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i="1">
                <a:solidFill>
                  <a:srgbClr val="3333FF"/>
                </a:solidFill>
              </a:rPr>
              <a:t>Kinematic similarity </a:t>
            </a:r>
            <a:r>
              <a:rPr lang="en-US" altLang="en-US" b="0">
                <a:solidFill>
                  <a:srgbClr val="3333FF"/>
                </a:solidFill>
              </a:rPr>
              <a:t>is achieved when, at all locations, the speed in the model flow is proportional to that at corresponding locations in the prototype flow, and points in the same direction.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a:extLst>
              <a:ext uri="{FF2B5EF4-FFF2-40B4-BE49-F238E27FC236}">
                <a16:creationId xmlns:a16="http://schemas.microsoft.com/office/drawing/2014/main" id="{D07B4551-BA93-273D-C8A1-7CF809357A6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E34AA3D-F4D8-4B0A-B5A0-34E117902B6B}" type="slidenum">
              <a:rPr lang="en-US" altLang="en-US" b="0"/>
              <a:pPr/>
              <a:t>23</a:t>
            </a:fld>
            <a:endParaRPr lang="en-US" altLang="en-US" b="0"/>
          </a:p>
        </p:txBody>
      </p:sp>
      <p:sp>
        <p:nvSpPr>
          <p:cNvPr id="49154" name="Rectangle 2">
            <a:extLst>
              <a:ext uri="{FF2B5EF4-FFF2-40B4-BE49-F238E27FC236}">
                <a16:creationId xmlns:a16="http://schemas.microsoft.com/office/drawing/2014/main" id="{CE0D616B-5DDF-9A4E-4856-2D5FF67FA21C}"/>
              </a:ext>
            </a:extLst>
          </p:cNvPr>
          <p:cNvSpPr>
            <a:spLocks noChangeArrowheads="1"/>
          </p:cNvSpPr>
          <p:nvPr/>
        </p:nvSpPr>
        <p:spPr bwMode="auto">
          <a:xfrm>
            <a:off x="304800" y="228600"/>
            <a:ext cx="80010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pPr>
            <a:r>
              <a:rPr lang="en-US" altLang="en-US" b="0"/>
              <a:t>We let uppercase Greek letter Pi (</a:t>
            </a:r>
            <a:r>
              <a:rPr lang="en-US" altLang="en-US" b="0">
                <a:sym typeface="Symbol" panose="05050102010706020507" pitchFamily="18" charset="2"/>
              </a:rPr>
              <a:t></a:t>
            </a:r>
            <a:r>
              <a:rPr lang="en-US" altLang="en-US" b="0"/>
              <a:t>) denote a nondimensional parameter.</a:t>
            </a:r>
          </a:p>
          <a:p>
            <a:pPr eaLnBrk="1" hangingPunct="1">
              <a:spcBef>
                <a:spcPct val="15000"/>
              </a:spcBef>
              <a:spcAft>
                <a:spcPct val="15000"/>
              </a:spcAft>
            </a:pPr>
            <a:r>
              <a:rPr lang="en-US" altLang="en-US" b="0"/>
              <a:t>In a general dimensional analysis problem, there is one </a:t>
            </a:r>
            <a:r>
              <a:rPr lang="en-US" altLang="en-US" b="0">
                <a:sym typeface="Symbol" panose="05050102010706020507" pitchFamily="18" charset="2"/>
              </a:rPr>
              <a:t></a:t>
            </a:r>
            <a:r>
              <a:rPr lang="en-US" altLang="en-US" b="0"/>
              <a:t> that we call the </a:t>
            </a:r>
            <a:r>
              <a:rPr lang="en-US" altLang="en-US">
                <a:solidFill>
                  <a:srgbClr val="CC00CC"/>
                </a:solidFill>
              </a:rPr>
              <a:t>dependent</a:t>
            </a:r>
            <a:r>
              <a:rPr lang="en-US" altLang="en-US"/>
              <a:t> </a:t>
            </a:r>
            <a:r>
              <a:rPr lang="en-US" altLang="en-US" b="0">
                <a:sym typeface="Symbol" panose="05050102010706020507" pitchFamily="18" charset="2"/>
              </a:rPr>
              <a:t></a:t>
            </a:r>
            <a:r>
              <a:rPr lang="en-US" altLang="en-US" b="0"/>
              <a:t>, giving it the notation </a:t>
            </a:r>
            <a:r>
              <a:rPr lang="en-US" altLang="en-US" b="0">
                <a:sym typeface="Symbol" panose="05050102010706020507" pitchFamily="18" charset="2"/>
              </a:rPr>
              <a:t></a:t>
            </a:r>
            <a:r>
              <a:rPr lang="en-US" altLang="en-US" b="0" baseline="-25000"/>
              <a:t>1</a:t>
            </a:r>
            <a:r>
              <a:rPr lang="en-US" altLang="en-US" b="0"/>
              <a:t>. </a:t>
            </a:r>
          </a:p>
          <a:p>
            <a:pPr eaLnBrk="1" hangingPunct="1">
              <a:spcBef>
                <a:spcPct val="15000"/>
              </a:spcBef>
              <a:spcAft>
                <a:spcPct val="15000"/>
              </a:spcAft>
            </a:pPr>
            <a:r>
              <a:rPr lang="en-US" altLang="en-US" b="0"/>
              <a:t>The parameter </a:t>
            </a:r>
            <a:r>
              <a:rPr lang="en-US" altLang="en-US" b="0">
                <a:sym typeface="Symbol" panose="05050102010706020507" pitchFamily="18" charset="2"/>
              </a:rPr>
              <a:t></a:t>
            </a:r>
            <a:r>
              <a:rPr lang="en-US" altLang="en-US" b="0" baseline="-25000"/>
              <a:t>1</a:t>
            </a:r>
            <a:r>
              <a:rPr lang="en-US" altLang="en-US" b="0"/>
              <a:t> is in general a function of several other </a:t>
            </a:r>
            <a:r>
              <a:rPr lang="en-US" altLang="en-US" b="0">
                <a:sym typeface="Symbol" panose="05050102010706020507" pitchFamily="18" charset="2"/>
              </a:rPr>
              <a:t></a:t>
            </a:r>
            <a:r>
              <a:rPr lang="en-US" altLang="en-US" b="0"/>
              <a:t>’s, which we call </a:t>
            </a:r>
            <a:r>
              <a:rPr lang="en-US" altLang="en-US">
                <a:solidFill>
                  <a:srgbClr val="CC00CC"/>
                </a:solidFill>
              </a:rPr>
              <a:t>independent</a:t>
            </a:r>
            <a:r>
              <a:rPr lang="en-US" altLang="en-US"/>
              <a:t> </a:t>
            </a:r>
            <a:r>
              <a:rPr lang="en-US" altLang="en-US" b="0">
                <a:sym typeface="Symbol" panose="05050102010706020507" pitchFamily="18" charset="2"/>
              </a:rPr>
              <a:t></a:t>
            </a:r>
            <a:r>
              <a:rPr lang="en-US" altLang="en-US" b="0"/>
              <a:t>’s. </a:t>
            </a:r>
          </a:p>
        </p:txBody>
      </p:sp>
      <p:pic>
        <p:nvPicPr>
          <p:cNvPr id="49155" name="Picture 3">
            <a:extLst>
              <a:ext uri="{FF2B5EF4-FFF2-40B4-BE49-F238E27FC236}">
                <a16:creationId xmlns:a16="http://schemas.microsoft.com/office/drawing/2014/main" id="{3F7FA84E-4AA4-DBA1-3A47-82C6210BD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687387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Rectangle 4">
            <a:extLst>
              <a:ext uri="{FF2B5EF4-FFF2-40B4-BE49-F238E27FC236}">
                <a16:creationId xmlns:a16="http://schemas.microsoft.com/office/drawing/2014/main" id="{6BC21892-4A3C-6B50-CA84-D85DE07715D8}"/>
              </a:ext>
            </a:extLst>
          </p:cNvPr>
          <p:cNvSpPr>
            <a:spLocks noChangeArrowheads="1"/>
          </p:cNvSpPr>
          <p:nvPr/>
        </p:nvSpPr>
        <p:spPr bwMode="auto">
          <a:xfrm>
            <a:off x="381000" y="2590800"/>
            <a:ext cx="8229600"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To ensure complete similarity, the model and prototype must be geometrically similar, and all independent  groups must match between model and prototype.</a:t>
            </a:r>
          </a:p>
        </p:txBody>
      </p:sp>
      <p:pic>
        <p:nvPicPr>
          <p:cNvPr id="49157" name="Picture 5">
            <a:extLst>
              <a:ext uri="{FF2B5EF4-FFF2-40B4-BE49-F238E27FC236}">
                <a16:creationId xmlns:a16="http://schemas.microsoft.com/office/drawing/2014/main" id="{536FA9B8-D13C-C1AB-0F9A-A8ED501C8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7323138"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8" name="Rectangle 6">
            <a:extLst>
              <a:ext uri="{FF2B5EF4-FFF2-40B4-BE49-F238E27FC236}">
                <a16:creationId xmlns:a16="http://schemas.microsoft.com/office/drawing/2014/main" id="{6FD96381-9060-8EED-031B-DE63784FE4EB}"/>
              </a:ext>
            </a:extLst>
          </p:cNvPr>
          <p:cNvSpPr>
            <a:spLocks noChangeArrowheads="1"/>
          </p:cNvSpPr>
          <p:nvPr/>
        </p:nvSpPr>
        <p:spPr bwMode="auto">
          <a:xfrm>
            <a:off x="304800" y="3352800"/>
            <a:ext cx="225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b="0">
                <a:solidFill>
                  <a:srgbClr val="3333FF"/>
                </a:solidFill>
              </a:rPr>
              <a:t>To achieve similarity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a:extLst>
              <a:ext uri="{FF2B5EF4-FFF2-40B4-BE49-F238E27FC236}">
                <a16:creationId xmlns:a16="http://schemas.microsoft.com/office/drawing/2014/main" id="{E8CB27F5-71B5-0C84-DB99-4150C573104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2C225E0-AF28-4455-898B-22B04E13099F}" type="slidenum">
              <a:rPr lang="en-US" altLang="en-US" b="0"/>
              <a:pPr/>
              <a:t>24</a:t>
            </a:fld>
            <a:endParaRPr lang="en-US" altLang="en-US" b="0"/>
          </a:p>
        </p:txBody>
      </p:sp>
      <p:pic>
        <p:nvPicPr>
          <p:cNvPr id="51202" name="Picture 2">
            <a:extLst>
              <a:ext uri="{FF2B5EF4-FFF2-40B4-BE49-F238E27FC236}">
                <a16:creationId xmlns:a16="http://schemas.microsoft.com/office/drawing/2014/main" id="{36E66CA2-F1D7-BAF8-639A-8689C3A81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76200"/>
            <a:ext cx="399415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a:extLst>
              <a:ext uri="{FF2B5EF4-FFF2-40B4-BE49-F238E27FC236}">
                <a16:creationId xmlns:a16="http://schemas.microsoft.com/office/drawing/2014/main" id="{76930023-F287-20D9-432D-B1181790F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488" y="5105400"/>
            <a:ext cx="651351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Rectangle 4">
            <a:extLst>
              <a:ext uri="{FF2B5EF4-FFF2-40B4-BE49-F238E27FC236}">
                <a16:creationId xmlns:a16="http://schemas.microsoft.com/office/drawing/2014/main" id="{2D9A68DB-5AB6-0926-36E3-944B166B9558}"/>
              </a:ext>
            </a:extLst>
          </p:cNvPr>
          <p:cNvSpPr>
            <a:spLocks noChangeArrowheads="1"/>
          </p:cNvSpPr>
          <p:nvPr/>
        </p:nvSpPr>
        <p:spPr bwMode="auto">
          <a:xfrm>
            <a:off x="228600" y="4267200"/>
            <a:ext cx="4038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i="1">
                <a:solidFill>
                  <a:srgbClr val="3333FF"/>
                </a:solidFill>
              </a:rPr>
              <a:t>Geometric similarity </a:t>
            </a:r>
            <a:r>
              <a:rPr lang="en-US" altLang="en-US" b="0">
                <a:solidFill>
                  <a:srgbClr val="3333FF"/>
                </a:solidFill>
              </a:rPr>
              <a:t>between a prototype car of length </a:t>
            </a:r>
            <a:r>
              <a:rPr lang="en-US" altLang="en-US" b="0" i="1">
                <a:solidFill>
                  <a:srgbClr val="3333FF"/>
                </a:solidFill>
              </a:rPr>
              <a:t>L</a:t>
            </a:r>
            <a:r>
              <a:rPr lang="en-US" altLang="en-US" b="0" i="1" baseline="-25000">
                <a:solidFill>
                  <a:srgbClr val="3333FF"/>
                </a:solidFill>
              </a:rPr>
              <a:t>p </a:t>
            </a:r>
            <a:r>
              <a:rPr lang="en-US" altLang="en-US" b="0">
                <a:solidFill>
                  <a:srgbClr val="3333FF"/>
                </a:solidFill>
              </a:rPr>
              <a:t>and a model car of length </a:t>
            </a:r>
            <a:r>
              <a:rPr lang="en-US" altLang="en-US" b="0" i="1">
                <a:solidFill>
                  <a:srgbClr val="3333FF"/>
                </a:solidFill>
              </a:rPr>
              <a:t>L</a:t>
            </a:r>
            <a:r>
              <a:rPr lang="en-US" altLang="en-US" b="0" i="1" baseline="-25000">
                <a:solidFill>
                  <a:srgbClr val="3333FF"/>
                </a:solidFill>
              </a:rPr>
              <a:t>m</a:t>
            </a:r>
            <a:r>
              <a:rPr lang="en-US" altLang="en-US" b="0">
                <a:solidFill>
                  <a:srgbClr val="3333FF"/>
                </a:solidFill>
              </a:rPr>
              <a:t>.</a:t>
            </a:r>
          </a:p>
        </p:txBody>
      </p:sp>
      <p:pic>
        <p:nvPicPr>
          <p:cNvPr id="51205" name="Picture 5">
            <a:extLst>
              <a:ext uri="{FF2B5EF4-FFF2-40B4-BE49-F238E27FC236}">
                <a16:creationId xmlns:a16="http://schemas.microsoft.com/office/drawing/2014/main" id="{D21B48C4-FB0E-55AE-4FED-0DCAD560E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84138"/>
            <a:ext cx="3543300"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6" name="Rectangle 6">
            <a:extLst>
              <a:ext uri="{FF2B5EF4-FFF2-40B4-BE49-F238E27FC236}">
                <a16:creationId xmlns:a16="http://schemas.microsoft.com/office/drawing/2014/main" id="{D0E444EA-5CB0-56F0-A446-BFA16FE319F0}"/>
              </a:ext>
            </a:extLst>
          </p:cNvPr>
          <p:cNvSpPr>
            <a:spLocks noChangeArrowheads="1"/>
          </p:cNvSpPr>
          <p:nvPr/>
        </p:nvSpPr>
        <p:spPr bwMode="auto">
          <a:xfrm>
            <a:off x="4572000" y="2819400"/>
            <a:ext cx="419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The </a:t>
            </a:r>
            <a:r>
              <a:rPr lang="en-US" altLang="en-US" b="0" i="1">
                <a:solidFill>
                  <a:srgbClr val="3333FF"/>
                </a:solidFill>
              </a:rPr>
              <a:t>Reynolds number </a:t>
            </a:r>
            <a:r>
              <a:rPr lang="en-US" altLang="en-US" b="0">
                <a:solidFill>
                  <a:srgbClr val="3333FF"/>
                </a:solidFill>
              </a:rPr>
              <a:t>Re is formed by the ratio of density, characteristic speed, and characteristic length to viscosity. Alternatively, it is the ratio of characteristic speed and length to </a:t>
            </a:r>
            <a:r>
              <a:rPr lang="en-US" altLang="en-US" b="0" i="1">
                <a:solidFill>
                  <a:srgbClr val="3333FF"/>
                </a:solidFill>
              </a:rPr>
              <a:t>kinematic viscosity</a:t>
            </a:r>
            <a:r>
              <a:rPr lang="en-US" altLang="en-US" b="0">
                <a:solidFill>
                  <a:srgbClr val="3333FF"/>
                </a:solidFill>
              </a:rPr>
              <a:t>, defined as </a:t>
            </a:r>
            <a:r>
              <a:rPr lang="en-US" altLang="en-US" b="0" i="1">
                <a:solidFill>
                  <a:srgbClr val="3333FF"/>
                </a:solidFill>
                <a:sym typeface="Symbol" panose="05050102010706020507" pitchFamily="18" charset="2"/>
              </a:rPr>
              <a:t></a:t>
            </a:r>
            <a:r>
              <a:rPr lang="en-US" altLang="en-US" b="0">
                <a:solidFill>
                  <a:srgbClr val="3333FF"/>
                </a:solidFill>
                <a:sym typeface="Symbol" panose="05050102010706020507" pitchFamily="18" charset="2"/>
              </a:rPr>
              <a:t> =</a:t>
            </a:r>
            <a:r>
              <a:rPr lang="en-US" altLang="en-US" b="0" i="1">
                <a:solidFill>
                  <a:srgbClr val="3333FF"/>
                </a:solidFill>
                <a:sym typeface="Symbol" panose="05050102010706020507" pitchFamily="18" charset="2"/>
              </a:rPr>
              <a:t></a:t>
            </a:r>
            <a:r>
              <a:rPr lang="en-US" altLang="en-US" b="0">
                <a:solidFill>
                  <a:srgbClr val="3333FF"/>
                </a:solidFill>
                <a:sym typeface="Symbol" panose="05050102010706020507" pitchFamily="18" charset="2"/>
              </a:rPr>
              <a:t>/</a:t>
            </a:r>
            <a:r>
              <a:rPr lang="en-US" altLang="en-US" b="0" i="1">
                <a:solidFill>
                  <a:srgbClr val="3333FF"/>
                </a:solidFill>
                <a:sym typeface="Symbol" panose="05050102010706020507" pitchFamily="18" charset="2"/>
              </a:rPr>
              <a:t></a:t>
            </a:r>
            <a:r>
              <a:rPr lang="en-US" altLang="en-US" b="0">
                <a:solidFill>
                  <a:srgbClr val="3333FF"/>
                </a:solidFill>
              </a:rPr>
              <a:t>.</a:t>
            </a:r>
          </a:p>
        </p:txBody>
      </p:sp>
      <p:sp>
        <p:nvSpPr>
          <p:cNvPr id="51207" name="Rectangle 7">
            <a:extLst>
              <a:ext uri="{FF2B5EF4-FFF2-40B4-BE49-F238E27FC236}">
                <a16:creationId xmlns:a16="http://schemas.microsoft.com/office/drawing/2014/main" id="{B8477FCB-B49C-2346-3D5A-E3315DB38F9A}"/>
              </a:ext>
            </a:extLst>
          </p:cNvPr>
          <p:cNvSpPr>
            <a:spLocks noChangeArrowheads="1"/>
          </p:cNvSpPr>
          <p:nvPr/>
        </p:nvSpPr>
        <p:spPr bwMode="auto">
          <a:xfrm>
            <a:off x="2819400" y="5988050"/>
            <a:ext cx="5943600"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The Reynolds number is the most well known and useful dimensionless parameter in all of fluid mechanics.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a:extLst>
              <a:ext uri="{FF2B5EF4-FFF2-40B4-BE49-F238E27FC236}">
                <a16:creationId xmlns:a16="http://schemas.microsoft.com/office/drawing/2014/main" id="{A418C9FC-3C4E-0805-B9A5-7EB9B4D158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6C73DB1-5D9B-40C0-BC19-9969338896BB}" type="slidenum">
              <a:rPr lang="en-US" altLang="en-US" b="0"/>
              <a:pPr/>
              <a:t>25</a:t>
            </a:fld>
            <a:endParaRPr lang="en-US" altLang="en-US" b="0"/>
          </a:p>
        </p:txBody>
      </p:sp>
      <p:pic>
        <p:nvPicPr>
          <p:cNvPr id="53250" name="Picture 4">
            <a:extLst>
              <a:ext uri="{FF2B5EF4-FFF2-40B4-BE49-F238E27FC236}">
                <a16:creationId xmlns:a16="http://schemas.microsoft.com/office/drawing/2014/main" id="{3F474C76-DD0C-EBF1-9708-EA3193B39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79850"/>
            <a:ext cx="373380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5">
            <a:extLst>
              <a:ext uri="{FF2B5EF4-FFF2-40B4-BE49-F238E27FC236}">
                <a16:creationId xmlns:a16="http://schemas.microsoft.com/office/drawing/2014/main" id="{B6F62DE7-AE76-9B6D-8530-DCF1E188F3C0}"/>
              </a:ext>
            </a:extLst>
          </p:cNvPr>
          <p:cNvSpPr>
            <a:spLocks noChangeArrowheads="1"/>
          </p:cNvSpPr>
          <p:nvPr/>
        </p:nvSpPr>
        <p:spPr bwMode="auto">
          <a:xfrm>
            <a:off x="3962400" y="4267200"/>
            <a:ext cx="3657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A </a:t>
            </a:r>
            <a:r>
              <a:rPr lang="en-US" altLang="en-US" b="0" i="1">
                <a:solidFill>
                  <a:srgbClr val="3333FF"/>
                </a:solidFill>
              </a:rPr>
              <a:t>drag balance </a:t>
            </a:r>
            <a:r>
              <a:rPr lang="en-US" altLang="en-US" b="0">
                <a:solidFill>
                  <a:srgbClr val="3333FF"/>
                </a:solidFill>
              </a:rPr>
              <a:t>is a device used</a:t>
            </a:r>
          </a:p>
          <a:p>
            <a:pPr eaLnBrk="1" hangingPunct="1"/>
            <a:r>
              <a:rPr lang="en-US" altLang="en-US" b="0">
                <a:solidFill>
                  <a:srgbClr val="3333FF"/>
                </a:solidFill>
              </a:rPr>
              <a:t>in a wind tunnel to measure the</a:t>
            </a:r>
          </a:p>
          <a:p>
            <a:pPr eaLnBrk="1" hangingPunct="1"/>
            <a:r>
              <a:rPr lang="en-US" altLang="en-US" b="0">
                <a:solidFill>
                  <a:srgbClr val="3333FF"/>
                </a:solidFill>
              </a:rPr>
              <a:t>aerodynamic drag of a body. When testing automobile models, a </a:t>
            </a:r>
            <a:r>
              <a:rPr lang="en-US" altLang="en-US" b="0" i="1">
                <a:solidFill>
                  <a:srgbClr val="3333FF"/>
                </a:solidFill>
              </a:rPr>
              <a:t>moving belt </a:t>
            </a:r>
            <a:r>
              <a:rPr lang="en-US" altLang="en-US" b="0">
                <a:solidFill>
                  <a:srgbClr val="3333FF"/>
                </a:solidFill>
              </a:rPr>
              <a:t>is often added to the floor of the wind tunnel to simulate the moving ground (from the car’s frame of reference).</a:t>
            </a:r>
          </a:p>
        </p:txBody>
      </p:sp>
      <p:pic>
        <p:nvPicPr>
          <p:cNvPr id="53252" name="Picture 7">
            <a:extLst>
              <a:ext uri="{FF2B5EF4-FFF2-40B4-BE49-F238E27FC236}">
                <a16:creationId xmlns:a16="http://schemas.microsoft.com/office/drawing/2014/main" id="{F8138412-7D07-C205-3E17-813141CD0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597"/>
          <a:stretch>
            <a:fillRect/>
          </a:stretch>
        </p:blipFill>
        <p:spPr bwMode="auto">
          <a:xfrm>
            <a:off x="228600" y="76200"/>
            <a:ext cx="60102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a:extLst>
              <a:ext uri="{FF2B5EF4-FFF2-40B4-BE49-F238E27FC236}">
                <a16:creationId xmlns:a16="http://schemas.microsoft.com/office/drawing/2014/main" id="{19C84424-D932-97F9-09FD-0745EDC0FAE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44CCE12-92AE-4844-8952-5C15A49E2EC9}" type="slidenum">
              <a:rPr lang="en-US" altLang="en-US" b="0"/>
              <a:pPr/>
              <a:t>26</a:t>
            </a:fld>
            <a:endParaRPr lang="en-US" altLang="en-US" b="0"/>
          </a:p>
        </p:txBody>
      </p:sp>
      <p:pic>
        <p:nvPicPr>
          <p:cNvPr id="55298" name="Picture 4">
            <a:extLst>
              <a:ext uri="{FF2B5EF4-FFF2-40B4-BE49-F238E27FC236}">
                <a16:creationId xmlns:a16="http://schemas.microsoft.com/office/drawing/2014/main" id="{E49DE3A3-7917-FBB9-4971-7DAE06091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5188"/>
            <a:ext cx="6096000" cy="403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5">
            <a:extLst>
              <a:ext uri="{FF2B5EF4-FFF2-40B4-BE49-F238E27FC236}">
                <a16:creationId xmlns:a16="http://schemas.microsoft.com/office/drawing/2014/main" id="{23B1462E-CA21-5534-8006-91C3DD513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8125"/>
            <a:ext cx="60102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a:extLst>
              <a:ext uri="{FF2B5EF4-FFF2-40B4-BE49-F238E27FC236}">
                <a16:creationId xmlns:a16="http://schemas.microsoft.com/office/drawing/2014/main" id="{258818E5-1BE1-20C8-112D-134BCB9D06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B06617E-C1CB-40CC-AC60-576BD053F857}" type="slidenum">
              <a:rPr lang="en-US" altLang="en-US" b="0"/>
              <a:pPr/>
              <a:t>27</a:t>
            </a:fld>
            <a:endParaRPr lang="en-US" altLang="en-US" b="0"/>
          </a:p>
        </p:txBody>
      </p:sp>
      <p:pic>
        <p:nvPicPr>
          <p:cNvPr id="57346" name="Picture 3">
            <a:extLst>
              <a:ext uri="{FF2B5EF4-FFF2-40B4-BE49-F238E27FC236}">
                <a16:creationId xmlns:a16="http://schemas.microsoft.com/office/drawing/2014/main" id="{76327493-EEA8-2EA3-76EB-2C237A0F5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4129088"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Rectangle 4">
            <a:extLst>
              <a:ext uri="{FF2B5EF4-FFF2-40B4-BE49-F238E27FC236}">
                <a16:creationId xmlns:a16="http://schemas.microsoft.com/office/drawing/2014/main" id="{AA09664F-9023-4AB1-35F2-EF1712EA34C6}"/>
              </a:ext>
            </a:extLst>
          </p:cNvPr>
          <p:cNvSpPr>
            <a:spLocks noChangeArrowheads="1"/>
          </p:cNvSpPr>
          <p:nvPr/>
        </p:nvSpPr>
        <p:spPr bwMode="auto">
          <a:xfrm>
            <a:off x="4495800" y="4114800"/>
            <a:ext cx="3657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A </a:t>
            </a:r>
            <a:r>
              <a:rPr lang="en-US" altLang="en-US" b="0" i="1">
                <a:solidFill>
                  <a:srgbClr val="3333FF"/>
                </a:solidFill>
              </a:rPr>
              <a:t>drag balance </a:t>
            </a:r>
            <a:r>
              <a:rPr lang="en-US" altLang="en-US" b="0">
                <a:solidFill>
                  <a:srgbClr val="3333FF"/>
                </a:solidFill>
              </a:rPr>
              <a:t>is a device used</a:t>
            </a:r>
          </a:p>
          <a:p>
            <a:pPr eaLnBrk="1" hangingPunct="1"/>
            <a:r>
              <a:rPr lang="en-US" altLang="en-US" b="0">
                <a:solidFill>
                  <a:srgbClr val="3333FF"/>
                </a:solidFill>
              </a:rPr>
              <a:t>in a wind tunnel to measure the</a:t>
            </a:r>
          </a:p>
          <a:p>
            <a:pPr eaLnBrk="1" hangingPunct="1"/>
            <a:r>
              <a:rPr lang="en-US" altLang="en-US" b="0">
                <a:solidFill>
                  <a:srgbClr val="3333FF"/>
                </a:solidFill>
              </a:rPr>
              <a:t>aerodynamic drag of a body. When testing automobile models, a </a:t>
            </a:r>
            <a:r>
              <a:rPr lang="en-US" altLang="en-US" b="0" i="1">
                <a:solidFill>
                  <a:srgbClr val="3333FF"/>
                </a:solidFill>
              </a:rPr>
              <a:t>moving belt </a:t>
            </a:r>
            <a:r>
              <a:rPr lang="en-US" altLang="en-US" b="0">
                <a:solidFill>
                  <a:srgbClr val="3333FF"/>
                </a:solidFill>
              </a:rPr>
              <a:t>is often added to the floor of the wind tunnel to simulate the moving ground (from the car’s frame of reference).</a:t>
            </a:r>
          </a:p>
        </p:txBody>
      </p:sp>
      <p:pic>
        <p:nvPicPr>
          <p:cNvPr id="57348" name="Picture 6">
            <a:extLst>
              <a:ext uri="{FF2B5EF4-FFF2-40B4-BE49-F238E27FC236}">
                <a16:creationId xmlns:a16="http://schemas.microsoft.com/office/drawing/2014/main" id="{2EBFB978-40F5-8CA1-73D2-8B24E8350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5625"/>
            <a:ext cx="7543800"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a:extLst>
              <a:ext uri="{FF2B5EF4-FFF2-40B4-BE49-F238E27FC236}">
                <a16:creationId xmlns:a16="http://schemas.microsoft.com/office/drawing/2014/main" id="{948FC4F0-102C-17F7-7EB7-3992F01E82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76348F1-4B43-475A-9418-2752140ECB7C}" type="slidenum">
              <a:rPr lang="en-US" altLang="en-US" b="0"/>
              <a:pPr/>
              <a:t>28</a:t>
            </a:fld>
            <a:endParaRPr lang="en-US" altLang="en-US" b="0"/>
          </a:p>
        </p:txBody>
      </p:sp>
      <p:pic>
        <p:nvPicPr>
          <p:cNvPr id="59394" name="Picture 4">
            <a:extLst>
              <a:ext uri="{FF2B5EF4-FFF2-40B4-BE49-F238E27FC236}">
                <a16:creationId xmlns:a16="http://schemas.microsoft.com/office/drawing/2014/main" id="{A04B022D-9BDD-4F12-D45D-C1F2FEF55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61912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5">
            <a:extLst>
              <a:ext uri="{FF2B5EF4-FFF2-40B4-BE49-F238E27FC236}">
                <a16:creationId xmlns:a16="http://schemas.microsoft.com/office/drawing/2014/main" id="{B1422075-AA4E-7B35-52CE-ACBEABCCE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0"/>
            <a:ext cx="61912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5">
            <a:extLst>
              <a:ext uri="{FF2B5EF4-FFF2-40B4-BE49-F238E27FC236}">
                <a16:creationId xmlns:a16="http://schemas.microsoft.com/office/drawing/2014/main" id="{82C22CE7-0BE7-6025-9236-32F214166E5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DF28FE7-6011-4AEF-AB5A-16C68402010A}" type="slidenum">
              <a:rPr lang="en-US" altLang="en-US" b="0"/>
              <a:pPr/>
              <a:t>29</a:t>
            </a:fld>
            <a:endParaRPr lang="en-US" altLang="en-US" b="0"/>
          </a:p>
        </p:txBody>
      </p:sp>
      <p:pic>
        <p:nvPicPr>
          <p:cNvPr id="61442" name="Picture 4">
            <a:extLst>
              <a:ext uri="{FF2B5EF4-FFF2-40B4-BE49-F238E27FC236}">
                <a16:creationId xmlns:a16="http://schemas.microsoft.com/office/drawing/2014/main" id="{94B45A8B-5BA7-1E16-2724-73FA2C65A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663" y="2514600"/>
            <a:ext cx="4173537"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5">
            <a:extLst>
              <a:ext uri="{FF2B5EF4-FFF2-40B4-BE49-F238E27FC236}">
                <a16:creationId xmlns:a16="http://schemas.microsoft.com/office/drawing/2014/main" id="{5B137FF0-9F45-656C-F6A0-42BAD9B72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
            <a:ext cx="4308475" cy="553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3">
            <a:extLst>
              <a:ext uri="{FF2B5EF4-FFF2-40B4-BE49-F238E27FC236}">
                <a16:creationId xmlns:a16="http://schemas.microsoft.com/office/drawing/2014/main" id="{BBCB4002-6E96-A5A0-CA67-00442B8BA44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9954E84-A318-4A40-BAA5-1DD15D694F5D}" type="slidenum">
              <a:rPr lang="en-US" altLang="en-US" b="0"/>
              <a:pPr/>
              <a:t>3</a:t>
            </a:fld>
            <a:endParaRPr lang="en-US" altLang="en-US" b="0"/>
          </a:p>
        </p:txBody>
      </p:sp>
      <p:sp>
        <p:nvSpPr>
          <p:cNvPr id="8194" name="Rectangle 4">
            <a:extLst>
              <a:ext uri="{FF2B5EF4-FFF2-40B4-BE49-F238E27FC236}">
                <a16:creationId xmlns:a16="http://schemas.microsoft.com/office/drawing/2014/main" id="{D0FB2AC1-A5C5-3380-2876-8F688B7C79BE}"/>
              </a:ext>
            </a:extLst>
          </p:cNvPr>
          <p:cNvSpPr>
            <a:spLocks noChangeArrowheads="1"/>
          </p:cNvSpPr>
          <p:nvPr/>
        </p:nvSpPr>
        <p:spPr bwMode="auto">
          <a:xfrm>
            <a:off x="762000" y="381000"/>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600">
                <a:solidFill>
                  <a:srgbClr val="FF0000"/>
                </a:solidFill>
              </a:rPr>
              <a:t>Objectives</a:t>
            </a:r>
          </a:p>
        </p:txBody>
      </p:sp>
      <p:pic>
        <p:nvPicPr>
          <p:cNvPr id="3077" name="Rectangle 5">
            <a:extLst>
              <a:ext uri="{FF2B5EF4-FFF2-40B4-BE49-F238E27FC236}">
                <a16:creationId xmlns:a16="http://schemas.microsoft.com/office/drawing/2014/main" id="{30F50B23-D454-DC85-E5CC-65B220BDD2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130300"/>
            <a:ext cx="75311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a:extLst>
              <a:ext uri="{FF2B5EF4-FFF2-40B4-BE49-F238E27FC236}">
                <a16:creationId xmlns:a16="http://schemas.microsoft.com/office/drawing/2014/main" id="{7337CB04-09FE-2571-E659-9F4EF670B45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243957A-D8C1-4AAE-A898-061A2952E0CC}" type="slidenum">
              <a:rPr lang="en-US" altLang="en-US" b="0"/>
              <a:pPr/>
              <a:t>30</a:t>
            </a:fld>
            <a:endParaRPr lang="en-US" altLang="en-US" b="0"/>
          </a:p>
        </p:txBody>
      </p:sp>
      <p:pic>
        <p:nvPicPr>
          <p:cNvPr id="63490" name="Picture 4">
            <a:extLst>
              <a:ext uri="{FF2B5EF4-FFF2-40B4-BE49-F238E27FC236}">
                <a16:creationId xmlns:a16="http://schemas.microsoft.com/office/drawing/2014/main" id="{E1AEF875-0712-6274-A903-A9151B8A3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8738"/>
            <a:ext cx="4038600" cy="41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1" name="Picture 5">
            <a:extLst>
              <a:ext uri="{FF2B5EF4-FFF2-40B4-BE49-F238E27FC236}">
                <a16:creationId xmlns:a16="http://schemas.microsoft.com/office/drawing/2014/main" id="{31A4B40A-6F01-7FD6-85EC-A3DB5B580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8" y="914400"/>
            <a:ext cx="7504112"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Rectangle 6">
            <a:extLst>
              <a:ext uri="{FF2B5EF4-FFF2-40B4-BE49-F238E27FC236}">
                <a16:creationId xmlns:a16="http://schemas.microsoft.com/office/drawing/2014/main" id="{2052332A-8485-2599-6553-2AF209AE504A}"/>
              </a:ext>
            </a:extLst>
          </p:cNvPr>
          <p:cNvSpPr>
            <a:spLocks noChangeArrowheads="1"/>
          </p:cNvSpPr>
          <p:nvPr/>
        </p:nvSpPr>
        <p:spPr bwMode="auto">
          <a:xfrm>
            <a:off x="4495800" y="4965700"/>
            <a:ext cx="3048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Similarity can be achieved even when the model fluid is different than the prototype fluid. Here a submarine model is tested in a wind tunnel.</a:t>
            </a:r>
          </a:p>
        </p:txBody>
      </p:sp>
      <p:sp>
        <p:nvSpPr>
          <p:cNvPr id="63493" name="Rectangle 7">
            <a:extLst>
              <a:ext uri="{FF2B5EF4-FFF2-40B4-BE49-F238E27FC236}">
                <a16:creationId xmlns:a16="http://schemas.microsoft.com/office/drawing/2014/main" id="{AC3DB69B-B540-FBAE-28CF-37CAEE8DDDD3}"/>
              </a:ext>
            </a:extLst>
          </p:cNvPr>
          <p:cNvSpPr>
            <a:spLocks noChangeArrowheads="1"/>
          </p:cNvSpPr>
          <p:nvPr/>
        </p:nvSpPr>
        <p:spPr bwMode="auto">
          <a:xfrm>
            <a:off x="381000" y="22860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If a water tunnel is used instead of a wind tunnel to test their one-fifth scale model, the water tunnel speed required to achieve similarity is</a:t>
            </a:r>
          </a:p>
        </p:txBody>
      </p:sp>
      <p:sp>
        <p:nvSpPr>
          <p:cNvPr id="63494" name="Rectangle 8">
            <a:extLst>
              <a:ext uri="{FF2B5EF4-FFF2-40B4-BE49-F238E27FC236}">
                <a16:creationId xmlns:a16="http://schemas.microsoft.com/office/drawing/2014/main" id="{831DB9E9-343E-6223-7C8F-9B1A6241D234}"/>
              </a:ext>
            </a:extLst>
          </p:cNvPr>
          <p:cNvSpPr>
            <a:spLocks noChangeArrowheads="1"/>
          </p:cNvSpPr>
          <p:nvPr/>
        </p:nvSpPr>
        <p:spPr bwMode="auto">
          <a:xfrm>
            <a:off x="4648200" y="2514600"/>
            <a:ext cx="3581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One advantage of a water tunnel is that the required water tunnel speed is much lower than that required for a wind tunnel using the same size model (</a:t>
            </a:r>
            <a:r>
              <a:rPr lang="en-US" altLang="en-US" b="0">
                <a:solidFill>
                  <a:srgbClr val="CC00CC"/>
                </a:solidFill>
              </a:rPr>
              <a:t>221 mi/h for air and 16.1 mi/h for water</a:t>
            </a:r>
            <a:r>
              <a:rPr lang="en-US" altLang="en-US" b="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a:extLst>
              <a:ext uri="{FF2B5EF4-FFF2-40B4-BE49-F238E27FC236}">
                <a16:creationId xmlns:a16="http://schemas.microsoft.com/office/drawing/2014/main" id="{0B419DC6-D2D2-20AB-549A-91DECB97119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8FEC8B7-C593-44FA-B5DF-6373E4F4749D}" type="slidenum">
              <a:rPr lang="en-US" altLang="en-US" b="0"/>
              <a:pPr/>
              <a:t>31</a:t>
            </a:fld>
            <a:endParaRPr lang="en-US" altLang="en-US" b="0"/>
          </a:p>
        </p:txBody>
      </p:sp>
      <p:pic>
        <p:nvPicPr>
          <p:cNvPr id="358402" name="Rectangle 2">
            <a:extLst>
              <a:ext uri="{FF2B5EF4-FFF2-40B4-BE49-F238E27FC236}">
                <a16:creationId xmlns:a16="http://schemas.microsoft.com/office/drawing/2014/main" id="{87EBEE56-897B-5E94-7BCC-F283669F6C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76200"/>
            <a:ext cx="8661400" cy="1193800"/>
          </a:xfrm>
          <a:prstGeom prst="rect">
            <a:avLst/>
          </a:prstGeom>
          <a:noFill/>
          <a:extLst>
            <a:ext uri="{909E8E84-426E-40DD-AFC4-6F175D3DCCD1}">
              <a14:hiddenFill xmlns:a14="http://schemas.microsoft.com/office/drawing/2010/main">
                <a:solidFill>
                  <a:srgbClr val="FFFFFF"/>
                </a:solidFill>
              </a14:hiddenFill>
            </a:ext>
          </a:extLst>
        </p:spPr>
      </p:pic>
      <p:sp>
        <p:nvSpPr>
          <p:cNvPr id="65539" name="Rectangle 3">
            <a:extLst>
              <a:ext uri="{FF2B5EF4-FFF2-40B4-BE49-F238E27FC236}">
                <a16:creationId xmlns:a16="http://schemas.microsoft.com/office/drawing/2014/main" id="{B0EAF166-8E4E-5716-A7D1-286014902952}"/>
              </a:ext>
            </a:extLst>
          </p:cNvPr>
          <p:cNvSpPr>
            <a:spLocks noChangeArrowheads="1"/>
          </p:cNvSpPr>
          <p:nvPr/>
        </p:nvSpPr>
        <p:spPr bwMode="auto">
          <a:xfrm>
            <a:off x="304800" y="1219200"/>
            <a:ext cx="35814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pPr>
            <a:r>
              <a:rPr lang="en-US" altLang="en-US" b="0"/>
              <a:t>How to </a:t>
            </a:r>
            <a:r>
              <a:rPr lang="en-US" altLang="en-US" b="0" i="1"/>
              <a:t>generate </a:t>
            </a:r>
            <a:r>
              <a:rPr lang="en-US" altLang="en-US" b="0"/>
              <a:t>the nondimensional parameters, i.e., the </a:t>
            </a:r>
            <a:r>
              <a:rPr lang="en-US" altLang="en-US" b="0">
                <a:sym typeface="Symbol" panose="05050102010706020507" pitchFamily="18" charset="2"/>
              </a:rPr>
              <a:t></a:t>
            </a:r>
            <a:r>
              <a:rPr lang="en-US" altLang="en-US" b="0"/>
              <a:t>’s? </a:t>
            </a:r>
          </a:p>
          <a:p>
            <a:pPr eaLnBrk="1" hangingPunct="1">
              <a:spcBef>
                <a:spcPct val="15000"/>
              </a:spcBef>
              <a:spcAft>
                <a:spcPct val="15000"/>
              </a:spcAft>
            </a:pPr>
            <a:r>
              <a:rPr lang="en-US" altLang="en-US" b="0"/>
              <a:t>There are several methods that have been developed for this purpose, but the most popular (and simplest) method is the </a:t>
            </a:r>
            <a:r>
              <a:rPr lang="en-US" altLang="en-US">
                <a:solidFill>
                  <a:srgbClr val="CC00CC"/>
                </a:solidFill>
              </a:rPr>
              <a:t>method of repeating variables</a:t>
            </a:r>
            <a:r>
              <a:rPr lang="en-US" altLang="en-US" b="0"/>
              <a:t>. </a:t>
            </a:r>
          </a:p>
        </p:txBody>
      </p:sp>
      <p:pic>
        <p:nvPicPr>
          <p:cNvPr id="65540" name="Picture 4">
            <a:extLst>
              <a:ext uri="{FF2B5EF4-FFF2-40B4-BE49-F238E27FC236}">
                <a16:creationId xmlns:a16="http://schemas.microsoft.com/office/drawing/2014/main" id="{A76FD59D-957D-7767-377F-3A32C95C2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062038"/>
            <a:ext cx="4794250" cy="550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05" name="Rectangle 5">
            <a:extLst>
              <a:ext uri="{FF2B5EF4-FFF2-40B4-BE49-F238E27FC236}">
                <a16:creationId xmlns:a16="http://schemas.microsoft.com/office/drawing/2014/main" id="{2F5828A7-2A74-B145-3A65-1E122936EBF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486400"/>
            <a:ext cx="2870200" cy="132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a:extLst>
              <a:ext uri="{FF2B5EF4-FFF2-40B4-BE49-F238E27FC236}">
                <a16:creationId xmlns:a16="http://schemas.microsoft.com/office/drawing/2014/main" id="{E4FE5CA9-AD46-B98C-F7C5-5B1ADB6C09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513D515-91CD-4554-8DBF-36861FB6EAE6}" type="slidenum">
              <a:rPr lang="en-US" altLang="en-US" b="0"/>
              <a:pPr/>
              <a:t>32</a:t>
            </a:fld>
            <a:endParaRPr lang="en-US" altLang="en-US" b="0"/>
          </a:p>
        </p:txBody>
      </p:sp>
      <p:pic>
        <p:nvPicPr>
          <p:cNvPr id="67586" name="Picture 2">
            <a:extLst>
              <a:ext uri="{FF2B5EF4-FFF2-40B4-BE49-F238E27FC236}">
                <a16:creationId xmlns:a16="http://schemas.microsoft.com/office/drawing/2014/main" id="{6397B3FA-099D-7669-0447-39DB127C0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572135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5">
            <a:extLst>
              <a:ext uri="{FF2B5EF4-FFF2-40B4-BE49-F238E27FC236}">
                <a16:creationId xmlns:a16="http://schemas.microsoft.com/office/drawing/2014/main" id="{2F6EC458-8033-4F4E-EFDF-32F5FFEB79D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D4EFEDE-7A44-4352-87F3-7873A0F839A0}" type="slidenum">
              <a:rPr lang="en-US" altLang="en-US" b="0"/>
              <a:pPr/>
              <a:t>33</a:t>
            </a:fld>
            <a:endParaRPr lang="en-US" altLang="en-US" b="0"/>
          </a:p>
        </p:txBody>
      </p:sp>
      <p:pic>
        <p:nvPicPr>
          <p:cNvPr id="69634" name="Picture 2">
            <a:extLst>
              <a:ext uri="{FF2B5EF4-FFF2-40B4-BE49-F238E27FC236}">
                <a16:creationId xmlns:a16="http://schemas.microsoft.com/office/drawing/2014/main" id="{626365E5-ACC4-BB86-EA14-63CE3AFD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4213"/>
            <a:ext cx="4129088"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2739" name="Rectangle 3">
            <a:extLst>
              <a:ext uri="{FF2B5EF4-FFF2-40B4-BE49-F238E27FC236}">
                <a16:creationId xmlns:a16="http://schemas.microsoft.com/office/drawing/2014/main" id="{25ACB926-6B27-A080-3274-CD400703690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300" y="5016500"/>
            <a:ext cx="37211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a:extLst>
              <a:ext uri="{FF2B5EF4-FFF2-40B4-BE49-F238E27FC236}">
                <a16:creationId xmlns:a16="http://schemas.microsoft.com/office/drawing/2014/main" id="{493DFB0B-DA33-F7ED-65AD-59ADF02E8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
            <a:ext cx="70993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7" name="Rectangle 5">
            <a:extLst>
              <a:ext uri="{FF2B5EF4-FFF2-40B4-BE49-F238E27FC236}">
                <a16:creationId xmlns:a16="http://schemas.microsoft.com/office/drawing/2014/main" id="{4FB05B8C-981B-8D1D-6B75-6DC399DDCD30}"/>
              </a:ext>
            </a:extLst>
          </p:cNvPr>
          <p:cNvSpPr>
            <a:spLocks noChangeArrowheads="1"/>
          </p:cNvSpPr>
          <p:nvPr/>
        </p:nvSpPr>
        <p:spPr bwMode="auto">
          <a:xfrm>
            <a:off x="304800" y="228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a:solidFill>
                  <a:srgbClr val="CC00CC"/>
                </a:solidFill>
              </a:rPr>
              <a:t>Step 1</a:t>
            </a:r>
          </a:p>
        </p:txBody>
      </p:sp>
      <p:sp>
        <p:nvSpPr>
          <p:cNvPr id="69638" name="Rectangle 6">
            <a:extLst>
              <a:ext uri="{FF2B5EF4-FFF2-40B4-BE49-F238E27FC236}">
                <a16:creationId xmlns:a16="http://schemas.microsoft.com/office/drawing/2014/main" id="{CB80322D-74EA-E15C-5B45-8C9996FB853D}"/>
              </a:ext>
            </a:extLst>
          </p:cNvPr>
          <p:cNvSpPr>
            <a:spLocks noChangeArrowheads="1"/>
          </p:cNvSpPr>
          <p:nvPr/>
        </p:nvSpPr>
        <p:spPr bwMode="auto">
          <a:xfrm>
            <a:off x="304800" y="9144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a:solidFill>
                  <a:srgbClr val="CC00CC"/>
                </a:solidFill>
              </a:rPr>
              <a:t>Step 2</a:t>
            </a:r>
          </a:p>
        </p:txBody>
      </p:sp>
      <p:pic>
        <p:nvPicPr>
          <p:cNvPr id="69639" name="Picture 7">
            <a:extLst>
              <a:ext uri="{FF2B5EF4-FFF2-40B4-BE49-F238E27FC236}">
                <a16:creationId xmlns:a16="http://schemas.microsoft.com/office/drawing/2014/main" id="{6C4EB0F4-E87D-BD6C-83D1-7BC644672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762000"/>
            <a:ext cx="691832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0" name="Rectangle 8">
            <a:extLst>
              <a:ext uri="{FF2B5EF4-FFF2-40B4-BE49-F238E27FC236}">
                <a16:creationId xmlns:a16="http://schemas.microsoft.com/office/drawing/2014/main" id="{44B73B20-4F88-2808-1E6E-97CB2BAD76FC}"/>
              </a:ext>
            </a:extLst>
          </p:cNvPr>
          <p:cNvSpPr>
            <a:spLocks noChangeArrowheads="1"/>
          </p:cNvSpPr>
          <p:nvPr/>
        </p:nvSpPr>
        <p:spPr bwMode="auto">
          <a:xfrm>
            <a:off x="273050" y="161448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a:solidFill>
                  <a:srgbClr val="CC00CC"/>
                </a:solidFill>
              </a:rPr>
              <a:t>Step 3</a:t>
            </a:r>
          </a:p>
        </p:txBody>
      </p:sp>
      <p:pic>
        <p:nvPicPr>
          <p:cNvPr id="69641" name="Picture 9">
            <a:extLst>
              <a:ext uri="{FF2B5EF4-FFF2-40B4-BE49-F238E27FC236}">
                <a16:creationId xmlns:a16="http://schemas.microsoft.com/office/drawing/2014/main" id="{05B36CD2-DCD0-0970-428E-02278BBCF5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600200"/>
            <a:ext cx="57038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2" name="Picture 10">
            <a:extLst>
              <a:ext uri="{FF2B5EF4-FFF2-40B4-BE49-F238E27FC236}">
                <a16:creationId xmlns:a16="http://schemas.microsoft.com/office/drawing/2014/main" id="{1C4AF579-0803-1112-4C9E-21ADBF5996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057400"/>
            <a:ext cx="655955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3" name="Rectangle 11">
            <a:extLst>
              <a:ext uri="{FF2B5EF4-FFF2-40B4-BE49-F238E27FC236}">
                <a16:creationId xmlns:a16="http://schemas.microsoft.com/office/drawing/2014/main" id="{87FE86D4-57FD-9925-756F-D10329BC053F}"/>
              </a:ext>
            </a:extLst>
          </p:cNvPr>
          <p:cNvSpPr>
            <a:spLocks noChangeArrowheads="1"/>
          </p:cNvSpPr>
          <p:nvPr/>
        </p:nvSpPr>
        <p:spPr bwMode="auto">
          <a:xfrm>
            <a:off x="304800" y="25908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a:solidFill>
                  <a:srgbClr val="CC00CC"/>
                </a:solidFill>
              </a:rPr>
              <a:t>Step 4</a:t>
            </a:r>
          </a:p>
        </p:txBody>
      </p:sp>
      <p:pic>
        <p:nvPicPr>
          <p:cNvPr id="69644" name="Picture 12">
            <a:extLst>
              <a:ext uri="{FF2B5EF4-FFF2-40B4-BE49-F238E27FC236}">
                <a16:creationId xmlns:a16="http://schemas.microsoft.com/office/drawing/2014/main" id="{0BDA28C3-987B-8EAB-75C4-8620D4C986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579688"/>
            <a:ext cx="5478463"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a:extLst>
              <a:ext uri="{FF2B5EF4-FFF2-40B4-BE49-F238E27FC236}">
                <a16:creationId xmlns:a16="http://schemas.microsoft.com/office/drawing/2014/main" id="{CCEA6B98-9D03-5C31-6E8E-E3577F838EA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8CA662D-A194-4CE9-BD14-3A3CB8E4A51E}" type="slidenum">
              <a:rPr lang="en-US" altLang="en-US" b="0"/>
              <a:pPr/>
              <a:t>34</a:t>
            </a:fld>
            <a:endParaRPr lang="en-US" altLang="en-US" b="0"/>
          </a:p>
        </p:txBody>
      </p:sp>
      <p:sp>
        <p:nvSpPr>
          <p:cNvPr id="71682" name="Rectangle 2">
            <a:extLst>
              <a:ext uri="{FF2B5EF4-FFF2-40B4-BE49-F238E27FC236}">
                <a16:creationId xmlns:a16="http://schemas.microsoft.com/office/drawing/2014/main" id="{E826B356-072C-2F71-B1D0-6086A7489765}"/>
              </a:ext>
            </a:extLst>
          </p:cNvPr>
          <p:cNvSpPr>
            <a:spLocks noChangeArrowheads="1"/>
          </p:cNvSpPr>
          <p:nvPr/>
        </p:nvSpPr>
        <p:spPr bwMode="auto">
          <a:xfrm>
            <a:off x="228600" y="228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a:solidFill>
                  <a:srgbClr val="CC00CC"/>
                </a:solidFill>
              </a:rPr>
              <a:t>Step 5</a:t>
            </a:r>
          </a:p>
        </p:txBody>
      </p:sp>
      <p:pic>
        <p:nvPicPr>
          <p:cNvPr id="71683" name="Picture 3">
            <a:extLst>
              <a:ext uri="{FF2B5EF4-FFF2-40B4-BE49-F238E27FC236}">
                <a16:creationId xmlns:a16="http://schemas.microsoft.com/office/drawing/2014/main" id="{9E5AFF86-BB24-A7CA-5FB0-33ADAF83F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489426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4" name="Picture 4">
            <a:extLst>
              <a:ext uri="{FF2B5EF4-FFF2-40B4-BE49-F238E27FC236}">
                <a16:creationId xmlns:a16="http://schemas.microsoft.com/office/drawing/2014/main" id="{CEB05025-6FF6-6E78-5F15-1E1361148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73231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a:extLst>
              <a:ext uri="{FF2B5EF4-FFF2-40B4-BE49-F238E27FC236}">
                <a16:creationId xmlns:a16="http://schemas.microsoft.com/office/drawing/2014/main" id="{8229D9A1-0EA0-139D-3055-54794E953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831373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6" name="Picture 6">
            <a:extLst>
              <a:ext uri="{FF2B5EF4-FFF2-40B4-BE49-F238E27FC236}">
                <a16:creationId xmlns:a16="http://schemas.microsoft.com/office/drawing/2014/main" id="{6011B72F-DE4F-CB9C-5797-B7DA0E67CF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590800"/>
            <a:ext cx="979488"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7" name="Picture 7">
            <a:extLst>
              <a:ext uri="{FF2B5EF4-FFF2-40B4-BE49-F238E27FC236}">
                <a16:creationId xmlns:a16="http://schemas.microsoft.com/office/drawing/2014/main" id="{9C024402-CD12-74E0-543E-A6A60D3E71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590800"/>
            <a:ext cx="642461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8" name="Picture 8">
            <a:extLst>
              <a:ext uri="{FF2B5EF4-FFF2-40B4-BE49-F238E27FC236}">
                <a16:creationId xmlns:a16="http://schemas.microsoft.com/office/drawing/2014/main" id="{BEADED3B-E773-7CF2-A244-7B6720F273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733800"/>
            <a:ext cx="73691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9" name="Picture 9">
            <a:extLst>
              <a:ext uri="{FF2B5EF4-FFF2-40B4-BE49-F238E27FC236}">
                <a16:creationId xmlns:a16="http://schemas.microsoft.com/office/drawing/2014/main" id="{980FC46E-39F5-D951-CF3B-A922C9D4D8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495800"/>
            <a:ext cx="10683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0" name="Picture 10">
            <a:extLst>
              <a:ext uri="{FF2B5EF4-FFF2-40B4-BE49-F238E27FC236}">
                <a16:creationId xmlns:a16="http://schemas.microsoft.com/office/drawing/2014/main" id="{ED741CE4-3045-68E0-B08D-E0BE746948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5257800"/>
            <a:ext cx="7594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a:extLst>
              <a:ext uri="{FF2B5EF4-FFF2-40B4-BE49-F238E27FC236}">
                <a16:creationId xmlns:a16="http://schemas.microsoft.com/office/drawing/2014/main" id="{857E2573-FD44-8545-B891-269AA6CF3C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64873AB-582A-4EC7-8625-031CF67EDAA6}" type="slidenum">
              <a:rPr lang="en-US" altLang="en-US" b="0"/>
              <a:pPr/>
              <a:t>35</a:t>
            </a:fld>
            <a:endParaRPr lang="en-US" altLang="en-US" b="0"/>
          </a:p>
        </p:txBody>
      </p:sp>
      <p:pic>
        <p:nvPicPr>
          <p:cNvPr id="73730" name="Picture 2">
            <a:extLst>
              <a:ext uri="{FF2B5EF4-FFF2-40B4-BE49-F238E27FC236}">
                <a16:creationId xmlns:a16="http://schemas.microsoft.com/office/drawing/2014/main" id="{7FB7A2CD-56D0-FDF1-9F45-EB68666BF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178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1" name="Picture 3">
            <a:extLst>
              <a:ext uri="{FF2B5EF4-FFF2-40B4-BE49-F238E27FC236}">
                <a16:creationId xmlns:a16="http://schemas.microsoft.com/office/drawing/2014/main" id="{56E470DC-D2D5-3BFD-552F-E49311BC0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1023938"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4">
            <a:extLst>
              <a:ext uri="{FF2B5EF4-FFF2-40B4-BE49-F238E27FC236}">
                <a16:creationId xmlns:a16="http://schemas.microsoft.com/office/drawing/2014/main" id="{F3C6CBAC-DA0B-E686-A6EC-57F02464C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76400"/>
            <a:ext cx="61087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5">
            <a:extLst>
              <a:ext uri="{FF2B5EF4-FFF2-40B4-BE49-F238E27FC236}">
                <a16:creationId xmlns:a16="http://schemas.microsoft.com/office/drawing/2014/main" id="{E0690090-5781-BF37-E919-324337B45E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67000"/>
            <a:ext cx="3003550"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4" name="Rectangle 6">
            <a:extLst>
              <a:ext uri="{FF2B5EF4-FFF2-40B4-BE49-F238E27FC236}">
                <a16:creationId xmlns:a16="http://schemas.microsoft.com/office/drawing/2014/main" id="{EDF45A18-9735-5C43-C944-3B0C54D3F0A2}"/>
              </a:ext>
            </a:extLst>
          </p:cNvPr>
          <p:cNvSpPr>
            <a:spLocks noChangeArrowheads="1"/>
          </p:cNvSpPr>
          <p:nvPr/>
        </p:nvSpPr>
        <p:spPr bwMode="auto">
          <a:xfrm>
            <a:off x="228600" y="4572000"/>
            <a:ext cx="2133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The mathematical rules for adding and subtracting exponents during multiplication and division, respectively.</a:t>
            </a:r>
          </a:p>
        </p:txBody>
      </p:sp>
      <p:pic>
        <p:nvPicPr>
          <p:cNvPr id="73735" name="Picture 7">
            <a:extLst>
              <a:ext uri="{FF2B5EF4-FFF2-40B4-BE49-F238E27FC236}">
                <a16:creationId xmlns:a16="http://schemas.microsoft.com/office/drawing/2014/main" id="{CE2F6153-41E8-8F2D-8F14-3086B8665D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667000"/>
            <a:ext cx="2149475"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6" name="Rectangle 8">
            <a:extLst>
              <a:ext uri="{FF2B5EF4-FFF2-40B4-BE49-F238E27FC236}">
                <a16:creationId xmlns:a16="http://schemas.microsoft.com/office/drawing/2014/main" id="{199F9B7A-B5A8-64A0-45C6-5E96C733AC1D}"/>
              </a:ext>
            </a:extLst>
          </p:cNvPr>
          <p:cNvSpPr>
            <a:spLocks noChangeArrowheads="1"/>
          </p:cNvSpPr>
          <p:nvPr/>
        </p:nvSpPr>
        <p:spPr bwMode="auto">
          <a:xfrm>
            <a:off x="2438400" y="4724400"/>
            <a:ext cx="297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It is wise to choose </a:t>
            </a:r>
            <a:r>
              <a:rPr lang="en-US" altLang="en-US" b="0" i="1">
                <a:solidFill>
                  <a:srgbClr val="3333FF"/>
                </a:solidFill>
              </a:rPr>
              <a:t>common </a:t>
            </a:r>
            <a:r>
              <a:rPr lang="en-US" altLang="en-US" b="0">
                <a:solidFill>
                  <a:srgbClr val="3333FF"/>
                </a:solidFill>
              </a:rPr>
              <a:t>parameters as repeating parameters since they may appear in each of your dimensionless </a:t>
            </a:r>
            <a:r>
              <a:rPr lang="en-US" altLang="en-US" b="0">
                <a:solidFill>
                  <a:srgbClr val="3333FF"/>
                </a:solidFill>
                <a:sym typeface="Symbol" panose="05050102010706020507" pitchFamily="18" charset="2"/>
              </a:rPr>
              <a:t> </a:t>
            </a:r>
            <a:r>
              <a:rPr lang="en-US" altLang="en-US" b="0">
                <a:solidFill>
                  <a:srgbClr val="3333FF"/>
                </a:solidFill>
              </a:rPr>
              <a:t>groups.</a:t>
            </a:r>
          </a:p>
        </p:txBody>
      </p:sp>
      <p:pic>
        <p:nvPicPr>
          <p:cNvPr id="73737" name="Picture 9">
            <a:extLst>
              <a:ext uri="{FF2B5EF4-FFF2-40B4-BE49-F238E27FC236}">
                <a16:creationId xmlns:a16="http://schemas.microsoft.com/office/drawing/2014/main" id="{E766FEEE-B142-6A9B-FCB2-62755B7982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590800"/>
            <a:ext cx="300355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8" name="Rectangle 10">
            <a:extLst>
              <a:ext uri="{FF2B5EF4-FFF2-40B4-BE49-F238E27FC236}">
                <a16:creationId xmlns:a16="http://schemas.microsoft.com/office/drawing/2014/main" id="{D901F518-28C8-99C0-C29E-6279D97AF1FE}"/>
              </a:ext>
            </a:extLst>
          </p:cNvPr>
          <p:cNvSpPr>
            <a:spLocks noChangeArrowheads="1"/>
          </p:cNvSpPr>
          <p:nvPr/>
        </p:nvSpPr>
        <p:spPr bwMode="auto">
          <a:xfrm>
            <a:off x="5410200" y="4813300"/>
            <a:ext cx="3657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The </a:t>
            </a:r>
            <a:r>
              <a:rPr lang="en-US" altLang="en-US" b="0">
                <a:solidFill>
                  <a:srgbClr val="3333FF"/>
                </a:solidFill>
                <a:sym typeface="Symbol" panose="05050102010706020507" pitchFamily="18" charset="2"/>
              </a:rPr>
              <a:t></a:t>
            </a:r>
            <a:r>
              <a:rPr lang="en-US" altLang="en-US" b="0">
                <a:solidFill>
                  <a:srgbClr val="3333FF"/>
                </a:solidFill>
              </a:rPr>
              <a:t> groups that result from the method of repeating variables are guaranteed to be dimensionless because we </a:t>
            </a:r>
            <a:r>
              <a:rPr lang="en-US" altLang="en-US" b="0" i="1">
                <a:solidFill>
                  <a:srgbClr val="3333FF"/>
                </a:solidFill>
              </a:rPr>
              <a:t>force </a:t>
            </a:r>
            <a:r>
              <a:rPr lang="en-US" altLang="en-US" b="0">
                <a:solidFill>
                  <a:srgbClr val="3333FF"/>
                </a:solidFill>
              </a:rPr>
              <a:t>the overall exponent of all seven primary dimensions to be zero.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a:extLst>
              <a:ext uri="{FF2B5EF4-FFF2-40B4-BE49-F238E27FC236}">
                <a16:creationId xmlns:a16="http://schemas.microsoft.com/office/drawing/2014/main" id="{3A9CA1D4-DD30-4C04-FB3B-F2695CEB495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8D5AD84-EB68-4F30-97F4-23E7348DDE06}" type="slidenum">
              <a:rPr lang="en-US" altLang="en-US" b="0"/>
              <a:pPr/>
              <a:t>36</a:t>
            </a:fld>
            <a:endParaRPr lang="en-US" altLang="en-US" b="0"/>
          </a:p>
        </p:txBody>
      </p:sp>
      <p:pic>
        <p:nvPicPr>
          <p:cNvPr id="75778" name="Picture 2">
            <a:extLst>
              <a:ext uri="{FF2B5EF4-FFF2-40B4-BE49-F238E27FC236}">
                <a16:creationId xmlns:a16="http://schemas.microsoft.com/office/drawing/2014/main" id="{D21FC04A-0267-E3B6-C960-CBB2D59E7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52400"/>
            <a:ext cx="3408362" cy="657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Rectangle 3">
            <a:extLst>
              <a:ext uri="{FF2B5EF4-FFF2-40B4-BE49-F238E27FC236}">
                <a16:creationId xmlns:a16="http://schemas.microsoft.com/office/drawing/2014/main" id="{9FE558A6-FB56-0DB4-0EEF-213DD1357A52}"/>
              </a:ext>
            </a:extLst>
          </p:cNvPr>
          <p:cNvSpPr>
            <a:spLocks noChangeArrowheads="1"/>
          </p:cNvSpPr>
          <p:nvPr/>
        </p:nvSpPr>
        <p:spPr bwMode="auto">
          <a:xfrm>
            <a:off x="3886200" y="5240338"/>
            <a:ext cx="2667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Established nondimensional</a:t>
            </a:r>
          </a:p>
          <a:p>
            <a:pPr eaLnBrk="1" hangingPunct="1"/>
            <a:r>
              <a:rPr lang="en-US" altLang="en-US" b="0">
                <a:solidFill>
                  <a:srgbClr val="3333FF"/>
                </a:solidFill>
              </a:rPr>
              <a:t>parameters are usually named after a notable scientist or engineer.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a:extLst>
              <a:ext uri="{FF2B5EF4-FFF2-40B4-BE49-F238E27FC236}">
                <a16:creationId xmlns:a16="http://schemas.microsoft.com/office/drawing/2014/main" id="{4127339C-2422-6618-61AB-36AF9763FC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8280A13-BB6B-4ADB-B90A-C510CA51A21A}" type="slidenum">
              <a:rPr lang="en-US" altLang="en-US" b="0"/>
              <a:pPr/>
              <a:t>37</a:t>
            </a:fld>
            <a:endParaRPr lang="en-US" altLang="en-US" b="0"/>
          </a:p>
        </p:txBody>
      </p:sp>
      <p:sp>
        <p:nvSpPr>
          <p:cNvPr id="77826" name="Rectangle 2">
            <a:extLst>
              <a:ext uri="{FF2B5EF4-FFF2-40B4-BE49-F238E27FC236}">
                <a16:creationId xmlns:a16="http://schemas.microsoft.com/office/drawing/2014/main" id="{94103B8C-66DD-5FC2-D5BC-6533FFD68946}"/>
              </a:ext>
            </a:extLst>
          </p:cNvPr>
          <p:cNvSpPr>
            <a:spLocks noChangeArrowheads="1"/>
          </p:cNvSpPr>
          <p:nvPr/>
        </p:nvSpPr>
        <p:spPr bwMode="auto">
          <a:xfrm>
            <a:off x="304800" y="228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a:solidFill>
                  <a:srgbClr val="CC00CC"/>
                </a:solidFill>
              </a:rPr>
              <a:t>Step 6</a:t>
            </a:r>
          </a:p>
        </p:txBody>
      </p:sp>
      <p:pic>
        <p:nvPicPr>
          <p:cNvPr id="77827" name="Picture 3">
            <a:extLst>
              <a:ext uri="{FF2B5EF4-FFF2-40B4-BE49-F238E27FC236}">
                <a16:creationId xmlns:a16="http://schemas.microsoft.com/office/drawing/2014/main" id="{A1F6D04B-1477-BB07-89F1-322C715C1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08831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8" name="Picture 4">
            <a:extLst>
              <a:ext uri="{FF2B5EF4-FFF2-40B4-BE49-F238E27FC236}">
                <a16:creationId xmlns:a16="http://schemas.microsoft.com/office/drawing/2014/main" id="{F646C184-0C37-1CD6-213D-1F3998BA2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6469063"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9" name="Rectangle 5">
            <a:extLst>
              <a:ext uri="{FF2B5EF4-FFF2-40B4-BE49-F238E27FC236}">
                <a16:creationId xmlns:a16="http://schemas.microsoft.com/office/drawing/2014/main" id="{C46D4BBD-797B-3CED-BB6D-149897CFA120}"/>
              </a:ext>
            </a:extLst>
          </p:cNvPr>
          <p:cNvSpPr>
            <a:spLocks noChangeArrowheads="1"/>
          </p:cNvSpPr>
          <p:nvPr/>
        </p:nvSpPr>
        <p:spPr bwMode="auto">
          <a:xfrm>
            <a:off x="381000" y="2133600"/>
            <a:ext cx="5257800"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The method of repeating variables cannot predict the exact mathematical form of the equation.</a:t>
            </a:r>
          </a:p>
        </p:txBody>
      </p:sp>
      <p:pic>
        <p:nvPicPr>
          <p:cNvPr id="77830" name="Picture 6">
            <a:extLst>
              <a:ext uri="{FF2B5EF4-FFF2-40B4-BE49-F238E27FC236}">
                <a16:creationId xmlns:a16="http://schemas.microsoft.com/office/drawing/2014/main" id="{70433BC5-A999-6C7C-4E66-614CB6D91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841625"/>
            <a:ext cx="403860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1" name="Rectangle 7">
            <a:extLst>
              <a:ext uri="{FF2B5EF4-FFF2-40B4-BE49-F238E27FC236}">
                <a16:creationId xmlns:a16="http://schemas.microsoft.com/office/drawing/2014/main" id="{4D566BCE-8B22-C1EA-572A-762D09C50641}"/>
              </a:ext>
            </a:extLst>
          </p:cNvPr>
          <p:cNvSpPr>
            <a:spLocks noChangeArrowheads="1"/>
          </p:cNvSpPr>
          <p:nvPr/>
        </p:nvSpPr>
        <p:spPr bwMode="auto">
          <a:xfrm>
            <a:off x="4419600" y="5715000"/>
            <a:ext cx="198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A quick check of your algebra is always wise.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5">
            <a:extLst>
              <a:ext uri="{FF2B5EF4-FFF2-40B4-BE49-F238E27FC236}">
                <a16:creationId xmlns:a16="http://schemas.microsoft.com/office/drawing/2014/main" id="{8154AB7F-1364-C387-A0DB-98186BD334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4080670-E787-4D4A-8BA4-8147EA811BDB}" type="slidenum">
              <a:rPr lang="en-US" altLang="en-US" b="0"/>
              <a:pPr/>
              <a:t>38</a:t>
            </a:fld>
            <a:endParaRPr lang="en-US" altLang="en-US" b="0"/>
          </a:p>
        </p:txBody>
      </p:sp>
      <p:pic>
        <p:nvPicPr>
          <p:cNvPr id="79874" name="Picture 3">
            <a:extLst>
              <a:ext uri="{FF2B5EF4-FFF2-40B4-BE49-F238E27FC236}">
                <a16:creationId xmlns:a16="http://schemas.microsoft.com/office/drawing/2014/main" id="{E92415EB-9E87-669E-A2F8-4FF92AE81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3003550"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Rectangle 4">
            <a:extLst>
              <a:ext uri="{FF2B5EF4-FFF2-40B4-BE49-F238E27FC236}">
                <a16:creationId xmlns:a16="http://schemas.microsoft.com/office/drawing/2014/main" id="{68C49413-66E3-CD0C-7761-8DBF40E36408}"/>
              </a:ext>
            </a:extLst>
          </p:cNvPr>
          <p:cNvSpPr>
            <a:spLocks noChangeArrowheads="1"/>
          </p:cNvSpPr>
          <p:nvPr/>
        </p:nvSpPr>
        <p:spPr bwMode="auto">
          <a:xfrm>
            <a:off x="3429000" y="4660900"/>
            <a:ext cx="2667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The pressure inside a soap bubble is greater than that surrounding the soap bubble due to surface tension in the soap film.</a:t>
            </a:r>
          </a:p>
        </p:txBody>
      </p:sp>
      <p:pic>
        <p:nvPicPr>
          <p:cNvPr id="79876" name="Picture 7">
            <a:extLst>
              <a:ext uri="{FF2B5EF4-FFF2-40B4-BE49-F238E27FC236}">
                <a16:creationId xmlns:a16="http://schemas.microsoft.com/office/drawing/2014/main" id="{6D181A43-4673-BE08-A1BB-8411A5A6E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59817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a:extLst>
              <a:ext uri="{FF2B5EF4-FFF2-40B4-BE49-F238E27FC236}">
                <a16:creationId xmlns:a16="http://schemas.microsoft.com/office/drawing/2014/main" id="{42E9375F-DF96-9B20-162C-46073423484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8A04EC8-8275-4D3B-8348-A5F1122F1DF5}" type="slidenum">
              <a:rPr lang="en-US" altLang="en-US" b="0"/>
              <a:pPr/>
              <a:t>39</a:t>
            </a:fld>
            <a:endParaRPr lang="en-US" altLang="en-US" b="0"/>
          </a:p>
        </p:txBody>
      </p:sp>
      <p:pic>
        <p:nvPicPr>
          <p:cNvPr id="81922" name="Picture 3">
            <a:extLst>
              <a:ext uri="{FF2B5EF4-FFF2-40B4-BE49-F238E27FC236}">
                <a16:creationId xmlns:a16="http://schemas.microsoft.com/office/drawing/2014/main" id="{FEEDF400-8FAB-4EB6-8BD0-FB0056069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7008813" cy="676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3" name="Picture 4">
            <a:extLst>
              <a:ext uri="{FF2B5EF4-FFF2-40B4-BE49-F238E27FC236}">
                <a16:creationId xmlns:a16="http://schemas.microsoft.com/office/drawing/2014/main" id="{9D9EDA1C-B1A4-10FE-29BF-244A4C6F0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09800"/>
            <a:ext cx="2895600"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5">
            <a:extLst>
              <a:ext uri="{FF2B5EF4-FFF2-40B4-BE49-F238E27FC236}">
                <a16:creationId xmlns:a16="http://schemas.microsoft.com/office/drawing/2014/main" id="{D77EC440-5D3B-0020-51E5-AE38D99908AA}"/>
              </a:ext>
            </a:extLst>
          </p:cNvPr>
          <p:cNvSpPr>
            <a:spLocks noChangeArrowheads="1"/>
          </p:cNvSpPr>
          <p:nvPr/>
        </p:nvSpPr>
        <p:spPr bwMode="auto">
          <a:xfrm>
            <a:off x="6858000" y="4038600"/>
            <a:ext cx="2057400" cy="25638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If the method of repeating variables indicates zero </a:t>
            </a:r>
            <a:r>
              <a:rPr lang="en-US" altLang="en-US" b="0">
                <a:solidFill>
                  <a:srgbClr val="3333FF"/>
                </a:solidFill>
                <a:sym typeface="Symbol" panose="05050102010706020507" pitchFamily="18" charset="2"/>
              </a:rPr>
              <a:t></a:t>
            </a:r>
            <a:r>
              <a:rPr lang="en-US" altLang="en-US" b="0">
                <a:solidFill>
                  <a:srgbClr val="3333FF"/>
                </a:solidFill>
              </a:rPr>
              <a:t>’s, we have either made an error, or we need to reduce </a:t>
            </a:r>
            <a:r>
              <a:rPr lang="en-US" altLang="en-US" b="0" i="1">
                <a:solidFill>
                  <a:srgbClr val="3333FF"/>
                </a:solidFill>
              </a:rPr>
              <a:t>j </a:t>
            </a:r>
            <a:r>
              <a:rPr lang="en-US" altLang="en-US" b="0">
                <a:solidFill>
                  <a:srgbClr val="3333FF"/>
                </a:solidFill>
              </a:rPr>
              <a:t>by one and start over.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5">
            <a:extLst>
              <a:ext uri="{FF2B5EF4-FFF2-40B4-BE49-F238E27FC236}">
                <a16:creationId xmlns:a16="http://schemas.microsoft.com/office/drawing/2014/main" id="{1F4AB8B2-9CC6-8AC4-7D15-DB46D508E9F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1FD08E8-3CDF-46F9-980A-11D383512948}" type="slidenum">
              <a:rPr lang="en-US" altLang="en-US" b="0"/>
              <a:pPr/>
              <a:t>4</a:t>
            </a:fld>
            <a:endParaRPr lang="en-US" altLang="en-US" b="0"/>
          </a:p>
        </p:txBody>
      </p:sp>
      <p:sp>
        <p:nvSpPr>
          <p:cNvPr id="10242" name="Rectangle 7">
            <a:extLst>
              <a:ext uri="{FF2B5EF4-FFF2-40B4-BE49-F238E27FC236}">
                <a16:creationId xmlns:a16="http://schemas.microsoft.com/office/drawing/2014/main" id="{8E2C5873-8FE5-3AEB-69E9-77E3742332A1}"/>
              </a:ext>
            </a:extLst>
          </p:cNvPr>
          <p:cNvSpPr>
            <a:spLocks noChangeArrowheads="1"/>
          </p:cNvSpPr>
          <p:nvPr/>
        </p:nvSpPr>
        <p:spPr bwMode="auto">
          <a:xfrm>
            <a:off x="228600" y="201613"/>
            <a:ext cx="6232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sz="3200">
                <a:solidFill>
                  <a:srgbClr val="FF3300"/>
                </a:solidFill>
              </a:rPr>
              <a:t>7</a:t>
            </a:r>
            <a:r>
              <a:rPr lang="en-US" altLang="en-US" sz="3200">
                <a:solidFill>
                  <a:srgbClr val="FF3300"/>
                </a:solidFill>
              </a:rPr>
              <a:t>–1 </a:t>
            </a:r>
            <a:r>
              <a:rPr lang="en-US" altLang="en-US" sz="3200" b="0">
                <a:solidFill>
                  <a:srgbClr val="FF3300"/>
                </a:solidFill>
              </a:rPr>
              <a:t>■ </a:t>
            </a:r>
            <a:r>
              <a:rPr lang="en-US" altLang="en-US" sz="3200">
                <a:solidFill>
                  <a:srgbClr val="FF3300"/>
                </a:solidFill>
              </a:rPr>
              <a:t>DIMENSIONS AND UNITS</a:t>
            </a:r>
          </a:p>
        </p:txBody>
      </p:sp>
      <p:pic>
        <p:nvPicPr>
          <p:cNvPr id="10243" name="Picture 10">
            <a:extLst>
              <a:ext uri="{FF2B5EF4-FFF2-40B4-BE49-F238E27FC236}">
                <a16:creationId xmlns:a16="http://schemas.microsoft.com/office/drawing/2014/main" id="{728F06CE-E8CC-8065-56D1-9F348846C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3138488"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71" name="Rectangle 11">
            <a:extLst>
              <a:ext uri="{FF2B5EF4-FFF2-40B4-BE49-F238E27FC236}">
                <a16:creationId xmlns:a16="http://schemas.microsoft.com/office/drawing/2014/main" id="{55766756-812D-08BD-8150-6B0D81FC638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800" y="4457700"/>
            <a:ext cx="35941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94572" name="Rectangle 12">
            <a:extLst>
              <a:ext uri="{FF2B5EF4-FFF2-40B4-BE49-F238E27FC236}">
                <a16:creationId xmlns:a16="http://schemas.microsoft.com/office/drawing/2014/main" id="{EE192CDA-5D55-318F-A351-9DC77823A1F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736600"/>
            <a:ext cx="78105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13">
            <a:extLst>
              <a:ext uri="{FF2B5EF4-FFF2-40B4-BE49-F238E27FC236}">
                <a16:creationId xmlns:a16="http://schemas.microsoft.com/office/drawing/2014/main" id="{B7EED8C7-5F72-73E5-BBEE-1E0639036A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124200"/>
            <a:ext cx="6243638"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a:extLst>
              <a:ext uri="{FF2B5EF4-FFF2-40B4-BE49-F238E27FC236}">
                <a16:creationId xmlns:a16="http://schemas.microsoft.com/office/drawing/2014/main" id="{E76311DB-F21E-55AB-8B95-16EE45F650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3E79A0C-E5C3-498E-B8EB-781CFDE0B470}" type="slidenum">
              <a:rPr lang="en-US" altLang="en-US" b="0"/>
              <a:pPr/>
              <a:t>40</a:t>
            </a:fld>
            <a:endParaRPr lang="en-US" altLang="en-US" b="0"/>
          </a:p>
        </p:txBody>
      </p:sp>
      <p:pic>
        <p:nvPicPr>
          <p:cNvPr id="83970" name="Picture 2">
            <a:extLst>
              <a:ext uri="{FF2B5EF4-FFF2-40B4-BE49-F238E27FC236}">
                <a16:creationId xmlns:a16="http://schemas.microsoft.com/office/drawing/2014/main" id="{AB271F87-0D13-8B45-F78B-29F8B9CED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6964363"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a:extLst>
              <a:ext uri="{FF2B5EF4-FFF2-40B4-BE49-F238E27FC236}">
                <a16:creationId xmlns:a16="http://schemas.microsoft.com/office/drawing/2014/main" id="{5E6E5B3E-ED61-3FB1-66B3-09AA72A89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08200"/>
            <a:ext cx="7008813"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a:extLst>
              <a:ext uri="{FF2B5EF4-FFF2-40B4-BE49-F238E27FC236}">
                <a16:creationId xmlns:a16="http://schemas.microsoft.com/office/drawing/2014/main" id="{FD92F529-10F3-1D13-D14F-CE88D34653F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57012B3-524B-4260-9640-C35E863F2C0E}" type="slidenum">
              <a:rPr lang="en-US" altLang="en-US" b="0"/>
              <a:pPr/>
              <a:t>41</a:t>
            </a:fld>
            <a:endParaRPr lang="en-US" altLang="en-US" b="0"/>
          </a:p>
        </p:txBody>
      </p:sp>
      <p:pic>
        <p:nvPicPr>
          <p:cNvPr id="86018" name="Picture 2">
            <a:extLst>
              <a:ext uri="{FF2B5EF4-FFF2-40B4-BE49-F238E27FC236}">
                <a16:creationId xmlns:a16="http://schemas.microsoft.com/office/drawing/2014/main" id="{5EDDD221-CD9E-C270-EA35-9AF5F55C7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7008813"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5">
            <a:extLst>
              <a:ext uri="{FF2B5EF4-FFF2-40B4-BE49-F238E27FC236}">
                <a16:creationId xmlns:a16="http://schemas.microsoft.com/office/drawing/2014/main" id="{433CD843-ADF5-DED8-208B-5FE3421AE2B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250DFA9-4721-405C-9A02-DCAFC25E3B37}" type="slidenum">
              <a:rPr lang="en-US" altLang="en-US" b="0"/>
              <a:pPr/>
              <a:t>42</a:t>
            </a:fld>
            <a:endParaRPr lang="en-US" altLang="en-US" b="0"/>
          </a:p>
        </p:txBody>
      </p:sp>
      <p:pic>
        <p:nvPicPr>
          <p:cNvPr id="88066" name="Picture 3">
            <a:extLst>
              <a:ext uri="{FF2B5EF4-FFF2-40B4-BE49-F238E27FC236}">
                <a16:creationId xmlns:a16="http://schemas.microsoft.com/office/drawing/2014/main" id="{D0A34A3C-5936-8A29-6081-5EDCA2F1E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550" y="3821113"/>
            <a:ext cx="3498850"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4">
            <a:extLst>
              <a:ext uri="{FF2B5EF4-FFF2-40B4-BE49-F238E27FC236}">
                <a16:creationId xmlns:a16="http://schemas.microsoft.com/office/drawing/2014/main" id="{40180759-89E8-5D98-A7DC-406D2FAB7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52988"/>
            <a:ext cx="3454400"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6">
            <a:extLst>
              <a:ext uri="{FF2B5EF4-FFF2-40B4-BE49-F238E27FC236}">
                <a16:creationId xmlns:a16="http://schemas.microsoft.com/office/drawing/2014/main" id="{8D23FA25-CAD7-6537-C8B9-8D8CD54AFB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60102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7">
            <a:extLst>
              <a:ext uri="{FF2B5EF4-FFF2-40B4-BE49-F238E27FC236}">
                <a16:creationId xmlns:a16="http://schemas.microsoft.com/office/drawing/2014/main" id="{120F3773-F3D0-7D42-EE93-4FA462261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895600"/>
            <a:ext cx="59817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5">
            <a:extLst>
              <a:ext uri="{FF2B5EF4-FFF2-40B4-BE49-F238E27FC236}">
                <a16:creationId xmlns:a16="http://schemas.microsoft.com/office/drawing/2014/main" id="{2CED9B12-9C40-EF73-CFE8-B568ABAB35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E2079F3-E0DF-43E6-AA88-FCFF14A6717C}" type="slidenum">
              <a:rPr lang="en-US" altLang="en-US" b="0"/>
              <a:pPr/>
              <a:t>43</a:t>
            </a:fld>
            <a:endParaRPr lang="en-US" altLang="en-US" b="0"/>
          </a:p>
        </p:txBody>
      </p:sp>
      <p:pic>
        <p:nvPicPr>
          <p:cNvPr id="90114" name="Picture 3">
            <a:extLst>
              <a:ext uri="{FF2B5EF4-FFF2-40B4-BE49-F238E27FC236}">
                <a16:creationId xmlns:a16="http://schemas.microsoft.com/office/drawing/2014/main" id="{E34D3330-43A7-FBC5-F08C-AE8FB1CD2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5913"/>
            <a:ext cx="6964363"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5">
            <a:extLst>
              <a:ext uri="{FF2B5EF4-FFF2-40B4-BE49-F238E27FC236}">
                <a16:creationId xmlns:a16="http://schemas.microsoft.com/office/drawing/2014/main" id="{4B79CEBB-FABE-8280-D58A-81ADAED2701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BDBEF8B-EE38-4D61-8174-3E6B71F5FC34}" type="slidenum">
              <a:rPr lang="en-US" altLang="en-US" b="0"/>
              <a:pPr/>
              <a:t>44</a:t>
            </a:fld>
            <a:endParaRPr lang="en-US" altLang="en-US" b="0"/>
          </a:p>
        </p:txBody>
      </p:sp>
      <p:pic>
        <p:nvPicPr>
          <p:cNvPr id="92162" name="Picture 2">
            <a:extLst>
              <a:ext uri="{FF2B5EF4-FFF2-40B4-BE49-F238E27FC236}">
                <a16:creationId xmlns:a16="http://schemas.microsoft.com/office/drawing/2014/main" id="{FFA56E4E-C411-D73E-6ABD-49A0198DD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73025"/>
            <a:ext cx="6964362" cy="671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5">
            <a:extLst>
              <a:ext uri="{FF2B5EF4-FFF2-40B4-BE49-F238E27FC236}">
                <a16:creationId xmlns:a16="http://schemas.microsoft.com/office/drawing/2014/main" id="{D6D096FB-6149-668E-03E7-975A459DCB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300C0F0-3A13-4FD7-BB7C-BA5A1CB58830}" type="slidenum">
              <a:rPr lang="en-US" altLang="en-US" b="0"/>
              <a:pPr/>
              <a:t>45</a:t>
            </a:fld>
            <a:endParaRPr lang="en-US" altLang="en-US" b="0"/>
          </a:p>
        </p:txBody>
      </p:sp>
      <p:pic>
        <p:nvPicPr>
          <p:cNvPr id="94210" name="Picture 2">
            <a:extLst>
              <a:ext uri="{FF2B5EF4-FFF2-40B4-BE49-F238E27FC236}">
                <a16:creationId xmlns:a16="http://schemas.microsoft.com/office/drawing/2014/main" id="{56569580-0F0F-6597-C9F6-89AC7B1E6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2643188"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1" name="Rectangle 3">
            <a:extLst>
              <a:ext uri="{FF2B5EF4-FFF2-40B4-BE49-F238E27FC236}">
                <a16:creationId xmlns:a16="http://schemas.microsoft.com/office/drawing/2014/main" id="{9C690618-7D51-15B8-1C8D-AE475A5C87C5}"/>
              </a:ext>
            </a:extLst>
          </p:cNvPr>
          <p:cNvSpPr>
            <a:spLocks noChangeArrowheads="1"/>
          </p:cNvSpPr>
          <p:nvPr/>
        </p:nvSpPr>
        <p:spPr bwMode="auto">
          <a:xfrm>
            <a:off x="2971800" y="838200"/>
            <a:ext cx="4267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Oftentimes when performing the method of repeating variables, the most difficult part of the procedure is choosing the repeating parameters. With practice, however, you will learn to choose these parameters wisely.</a:t>
            </a:r>
          </a:p>
        </p:txBody>
      </p:sp>
      <p:pic>
        <p:nvPicPr>
          <p:cNvPr id="94212" name="Picture 5">
            <a:extLst>
              <a:ext uri="{FF2B5EF4-FFF2-40B4-BE49-F238E27FC236}">
                <a16:creationId xmlns:a16="http://schemas.microsoft.com/office/drawing/2014/main" id="{F4FB4516-58D6-2ADB-B618-356E215A0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81288"/>
            <a:ext cx="6858000" cy="40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5">
            <a:extLst>
              <a:ext uri="{FF2B5EF4-FFF2-40B4-BE49-F238E27FC236}">
                <a16:creationId xmlns:a16="http://schemas.microsoft.com/office/drawing/2014/main" id="{6C77D94D-E000-F168-C552-3711C73FE75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7515CA7-CF2E-491C-892C-5217571B5B97}" type="slidenum">
              <a:rPr lang="en-US" altLang="en-US" b="0"/>
              <a:pPr/>
              <a:t>46</a:t>
            </a:fld>
            <a:endParaRPr lang="en-US" altLang="en-US" b="0"/>
          </a:p>
        </p:txBody>
      </p:sp>
      <p:pic>
        <p:nvPicPr>
          <p:cNvPr id="96258" name="Picture 4">
            <a:extLst>
              <a:ext uri="{FF2B5EF4-FFF2-40B4-BE49-F238E27FC236}">
                <a16:creationId xmlns:a16="http://schemas.microsoft.com/office/drawing/2014/main" id="{E8B96639-4B92-F552-3B93-39C9169D6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6964363"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5">
            <a:extLst>
              <a:ext uri="{FF2B5EF4-FFF2-40B4-BE49-F238E27FC236}">
                <a16:creationId xmlns:a16="http://schemas.microsoft.com/office/drawing/2014/main" id="{01BB77D1-C90A-7EB1-D2C6-F14547CDD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2971800"/>
            <a:ext cx="42195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0" name="Rectangle 7">
            <a:extLst>
              <a:ext uri="{FF2B5EF4-FFF2-40B4-BE49-F238E27FC236}">
                <a16:creationId xmlns:a16="http://schemas.microsoft.com/office/drawing/2014/main" id="{89B55C47-D7EA-EA0C-FF12-5149FA9831F1}"/>
              </a:ext>
            </a:extLst>
          </p:cNvPr>
          <p:cNvSpPr>
            <a:spLocks noChangeArrowheads="1"/>
          </p:cNvSpPr>
          <p:nvPr/>
        </p:nvSpPr>
        <p:spPr bwMode="auto">
          <a:xfrm>
            <a:off x="4572000" y="3441700"/>
            <a:ext cx="3429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A parameter that is dimensionless (like an angle) is already a nondimensional </a:t>
            </a:r>
            <a:r>
              <a:rPr lang="en-US" altLang="en-US" b="0">
                <a:solidFill>
                  <a:srgbClr val="3333FF"/>
                </a:solidFill>
                <a:sym typeface="Symbol" panose="05050102010706020507" pitchFamily="18" charset="2"/>
              </a:rPr>
              <a:t></a:t>
            </a:r>
            <a:r>
              <a:rPr lang="en-US" altLang="en-US" b="0">
                <a:solidFill>
                  <a:srgbClr val="3333FF"/>
                </a:solidFill>
              </a:rPr>
              <a:t> all by itself—we know this </a:t>
            </a:r>
            <a:r>
              <a:rPr lang="en-US" altLang="en-US" b="0">
                <a:solidFill>
                  <a:srgbClr val="3333FF"/>
                </a:solidFill>
                <a:sym typeface="Symbol" panose="05050102010706020507" pitchFamily="18" charset="2"/>
              </a:rPr>
              <a:t></a:t>
            </a:r>
            <a:r>
              <a:rPr lang="en-US" altLang="en-US" b="0">
                <a:solidFill>
                  <a:srgbClr val="3333FF"/>
                </a:solidFill>
              </a:rPr>
              <a:t> without doing any further algebra.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5">
            <a:extLst>
              <a:ext uri="{FF2B5EF4-FFF2-40B4-BE49-F238E27FC236}">
                <a16:creationId xmlns:a16="http://schemas.microsoft.com/office/drawing/2014/main" id="{370AF67A-872D-D661-C372-9488FFC22C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F7608B9-8419-40D0-8E98-D1B8A26BF4C5}" type="slidenum">
              <a:rPr lang="en-US" altLang="en-US" b="0"/>
              <a:pPr/>
              <a:t>47</a:t>
            </a:fld>
            <a:endParaRPr lang="en-US" altLang="en-US" b="0"/>
          </a:p>
        </p:txBody>
      </p:sp>
      <p:pic>
        <p:nvPicPr>
          <p:cNvPr id="98306" name="Picture 2">
            <a:extLst>
              <a:ext uri="{FF2B5EF4-FFF2-40B4-BE49-F238E27FC236}">
                <a16:creationId xmlns:a16="http://schemas.microsoft.com/office/drawing/2014/main" id="{FA22057A-DEBF-D79A-8444-4F28347CC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6964363"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5">
            <a:extLst>
              <a:ext uri="{FF2B5EF4-FFF2-40B4-BE49-F238E27FC236}">
                <a16:creationId xmlns:a16="http://schemas.microsoft.com/office/drawing/2014/main" id="{FE5B8674-1E90-F19D-D1D5-552B6FF6717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79B92A5-B9FA-48D9-91FB-161C9F6EAD52}" type="slidenum">
              <a:rPr lang="en-US" altLang="en-US" b="0"/>
              <a:pPr/>
              <a:t>48</a:t>
            </a:fld>
            <a:endParaRPr lang="en-US" altLang="en-US" b="0"/>
          </a:p>
        </p:txBody>
      </p:sp>
      <p:pic>
        <p:nvPicPr>
          <p:cNvPr id="100354" name="Picture 2">
            <a:extLst>
              <a:ext uri="{FF2B5EF4-FFF2-40B4-BE49-F238E27FC236}">
                <a16:creationId xmlns:a16="http://schemas.microsoft.com/office/drawing/2014/main" id="{99CAAA18-993F-EEBF-B9FB-19DF8C3E3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6964363"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5" name="Rectangle 3">
            <a:extLst>
              <a:ext uri="{FF2B5EF4-FFF2-40B4-BE49-F238E27FC236}">
                <a16:creationId xmlns:a16="http://schemas.microsoft.com/office/drawing/2014/main" id="{5390CB3D-6223-C4B6-B779-332EE601DA03}"/>
              </a:ext>
            </a:extLst>
          </p:cNvPr>
          <p:cNvSpPr>
            <a:spLocks noChangeArrowheads="1"/>
          </p:cNvSpPr>
          <p:nvPr/>
        </p:nvSpPr>
        <p:spPr bwMode="auto">
          <a:xfrm>
            <a:off x="152400" y="4802188"/>
            <a:ext cx="8763000" cy="19034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1700" b="0">
                <a:solidFill>
                  <a:srgbClr val="3333FF"/>
                </a:solidFill>
              </a:rPr>
              <a:t>In Examples 7–5 and 7–6 the air speed of the prototype car is 50.0 mi/h, and that of the wind tunnel is 224 mi/h. At 25°C, this corresponds to a prototype Mach number of Ma</a:t>
            </a:r>
            <a:r>
              <a:rPr lang="en-US" altLang="en-US" sz="1700" b="0" i="1" baseline="-25000">
                <a:solidFill>
                  <a:srgbClr val="3333FF"/>
                </a:solidFill>
              </a:rPr>
              <a:t>p</a:t>
            </a:r>
            <a:r>
              <a:rPr lang="en-US" altLang="en-US" sz="1700" b="0" i="1">
                <a:solidFill>
                  <a:srgbClr val="3333FF"/>
                </a:solidFill>
              </a:rPr>
              <a:t> =</a:t>
            </a:r>
            <a:r>
              <a:rPr lang="en-US" altLang="en-US" sz="1700" b="0">
                <a:solidFill>
                  <a:srgbClr val="3333FF"/>
                </a:solidFill>
              </a:rPr>
              <a:t> 0.065, and at 5°C, the Mach number of the wind tunnel is 0.29—on the borderline of the incompressible limit. In hindsight, we should have included the speed of sound in our dimensional analysis, which would have generated the Mach number as an additional . Another way to match the Reynolds number while keeping the Mach number low is to use a </a:t>
            </a:r>
            <a:r>
              <a:rPr lang="en-US" altLang="en-US" sz="1700" b="0" i="1">
                <a:solidFill>
                  <a:srgbClr val="3333FF"/>
                </a:solidFill>
              </a:rPr>
              <a:t>liquid </a:t>
            </a:r>
            <a:r>
              <a:rPr lang="en-US" altLang="en-US" sz="1700" b="0">
                <a:solidFill>
                  <a:srgbClr val="3333FF"/>
                </a:solidFill>
              </a:rPr>
              <a:t>such as water, since liquids are nearly ncompressible, even at fairly high speeds.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a:extLst>
              <a:ext uri="{FF2B5EF4-FFF2-40B4-BE49-F238E27FC236}">
                <a16:creationId xmlns:a16="http://schemas.microsoft.com/office/drawing/2014/main" id="{DAC7C708-885A-C146-C3B4-766707F515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0613306-7886-4E22-8AC5-9AED530DB475}" type="slidenum">
              <a:rPr lang="en-US" altLang="en-US" b="0"/>
              <a:pPr/>
              <a:t>49</a:t>
            </a:fld>
            <a:endParaRPr lang="en-US" altLang="en-US" b="0"/>
          </a:p>
        </p:txBody>
      </p:sp>
      <p:pic>
        <p:nvPicPr>
          <p:cNvPr id="102402" name="Picture 3">
            <a:extLst>
              <a:ext uri="{FF2B5EF4-FFF2-40B4-BE49-F238E27FC236}">
                <a16:creationId xmlns:a16="http://schemas.microsoft.com/office/drawing/2014/main" id="{B6E32630-EBE4-0980-4034-00B4868D6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24413"/>
            <a:ext cx="336391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4">
            <a:extLst>
              <a:ext uri="{FF2B5EF4-FFF2-40B4-BE49-F238E27FC236}">
                <a16:creationId xmlns:a16="http://schemas.microsoft.com/office/drawing/2014/main" id="{EDCDF9AC-B022-85E2-335C-A833A2155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016500"/>
            <a:ext cx="34544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5">
            <a:extLst>
              <a:ext uri="{FF2B5EF4-FFF2-40B4-BE49-F238E27FC236}">
                <a16:creationId xmlns:a16="http://schemas.microsoft.com/office/drawing/2014/main" id="{406BA879-CE40-78DA-1EC3-4BCEDB778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59531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6">
            <a:extLst>
              <a:ext uri="{FF2B5EF4-FFF2-40B4-BE49-F238E27FC236}">
                <a16:creationId xmlns:a16="http://schemas.microsoft.com/office/drawing/2014/main" id="{9B078199-C022-8784-931B-99E4EFF932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71950"/>
            <a:ext cx="6029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a:extLst>
              <a:ext uri="{FF2B5EF4-FFF2-40B4-BE49-F238E27FC236}">
                <a16:creationId xmlns:a16="http://schemas.microsoft.com/office/drawing/2014/main" id="{99BC4A5D-C0B4-F00A-180D-69DF412BB5F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A6CC078-25A1-486C-A0AF-8E51897B12DD}" type="slidenum">
              <a:rPr lang="en-US" altLang="en-US" b="0"/>
              <a:pPr/>
              <a:t>5</a:t>
            </a:fld>
            <a:endParaRPr lang="en-US" altLang="en-US" b="0"/>
          </a:p>
        </p:txBody>
      </p:sp>
      <p:pic>
        <p:nvPicPr>
          <p:cNvPr id="12290" name="Picture 8">
            <a:extLst>
              <a:ext uri="{FF2B5EF4-FFF2-40B4-BE49-F238E27FC236}">
                <a16:creationId xmlns:a16="http://schemas.microsoft.com/office/drawing/2014/main" id="{F2FAB39F-84D9-548F-817D-390C2073D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727075"/>
            <a:ext cx="8539163"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a:extLst>
              <a:ext uri="{FF2B5EF4-FFF2-40B4-BE49-F238E27FC236}">
                <a16:creationId xmlns:a16="http://schemas.microsoft.com/office/drawing/2014/main" id="{A52AA9E5-B953-2EA9-F692-97405E5DBF1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637A910-C465-45BB-9A9E-311E43786CF1}" type="slidenum">
              <a:rPr lang="en-US" altLang="en-US" b="0"/>
              <a:pPr/>
              <a:t>50</a:t>
            </a:fld>
            <a:endParaRPr lang="en-US" altLang="en-US" b="0"/>
          </a:p>
        </p:txBody>
      </p:sp>
      <p:pic>
        <p:nvPicPr>
          <p:cNvPr id="104450" name="Picture 2">
            <a:extLst>
              <a:ext uri="{FF2B5EF4-FFF2-40B4-BE49-F238E27FC236}">
                <a16:creationId xmlns:a16="http://schemas.microsoft.com/office/drawing/2014/main" id="{617B3FA3-7609-CB5B-34D0-D08125C01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8588"/>
            <a:ext cx="7008813" cy="66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a:extLst>
              <a:ext uri="{FF2B5EF4-FFF2-40B4-BE49-F238E27FC236}">
                <a16:creationId xmlns:a16="http://schemas.microsoft.com/office/drawing/2014/main" id="{E54D4730-0329-972A-8AAC-0B34D9BF62F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5D0152C-31E3-4849-9C37-3627FB4D305C}" type="slidenum">
              <a:rPr lang="en-US" altLang="en-US" b="0"/>
              <a:pPr/>
              <a:t>51</a:t>
            </a:fld>
            <a:endParaRPr lang="en-US" altLang="en-US" b="0"/>
          </a:p>
        </p:txBody>
      </p:sp>
      <p:pic>
        <p:nvPicPr>
          <p:cNvPr id="106498" name="Picture 2">
            <a:extLst>
              <a:ext uri="{FF2B5EF4-FFF2-40B4-BE49-F238E27FC236}">
                <a16:creationId xmlns:a16="http://schemas.microsoft.com/office/drawing/2014/main" id="{F4C02136-9852-27F8-FFFC-BD29AED45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0013"/>
            <a:ext cx="7008813"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99" name="Picture 3">
            <a:extLst>
              <a:ext uri="{FF2B5EF4-FFF2-40B4-BE49-F238E27FC236}">
                <a16:creationId xmlns:a16="http://schemas.microsoft.com/office/drawing/2014/main" id="{C8227EDB-E0B4-130B-3852-67BFA6D7B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84588"/>
            <a:ext cx="3363913"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0" name="Rectangle 4">
            <a:extLst>
              <a:ext uri="{FF2B5EF4-FFF2-40B4-BE49-F238E27FC236}">
                <a16:creationId xmlns:a16="http://schemas.microsoft.com/office/drawing/2014/main" id="{2E4399EF-1D5F-C445-DF7B-58D30C99CDAA}"/>
              </a:ext>
            </a:extLst>
          </p:cNvPr>
          <p:cNvSpPr>
            <a:spLocks noChangeArrowheads="1"/>
          </p:cNvSpPr>
          <p:nvPr/>
        </p:nvSpPr>
        <p:spPr bwMode="auto">
          <a:xfrm>
            <a:off x="3733800" y="4343400"/>
            <a:ext cx="3124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Although the </a:t>
            </a:r>
            <a:r>
              <a:rPr lang="en-US" altLang="en-US" b="0" i="1">
                <a:solidFill>
                  <a:srgbClr val="3333FF"/>
                </a:solidFill>
              </a:rPr>
              <a:t>Darcy friction factor </a:t>
            </a:r>
            <a:r>
              <a:rPr lang="en-US" altLang="en-US" b="0">
                <a:solidFill>
                  <a:srgbClr val="3333FF"/>
                </a:solidFill>
              </a:rPr>
              <a:t>for pipe flows is most common, you should be aware of an alternative, less common friction factor called the </a:t>
            </a:r>
            <a:r>
              <a:rPr lang="en-US" altLang="en-US" b="0" i="1">
                <a:solidFill>
                  <a:srgbClr val="3333FF"/>
                </a:solidFill>
              </a:rPr>
              <a:t>Fanning friction factor</a:t>
            </a:r>
            <a:r>
              <a:rPr lang="en-US" altLang="en-US" b="0">
                <a:solidFill>
                  <a:srgbClr val="3333FF"/>
                </a:solidFill>
              </a:rPr>
              <a:t>. The relationship between the two is </a:t>
            </a:r>
            <a:r>
              <a:rPr lang="en-US" altLang="en-US" b="0" i="1">
                <a:solidFill>
                  <a:srgbClr val="3333FF"/>
                </a:solidFill>
              </a:rPr>
              <a:t>f =</a:t>
            </a:r>
            <a:r>
              <a:rPr lang="en-US" altLang="en-US" b="0">
                <a:solidFill>
                  <a:srgbClr val="3333FF"/>
                </a:solidFill>
              </a:rPr>
              <a:t> 4</a:t>
            </a:r>
            <a:r>
              <a:rPr lang="en-US" altLang="en-US" b="0" i="1">
                <a:solidFill>
                  <a:srgbClr val="3333FF"/>
                </a:solidFill>
              </a:rPr>
              <a:t>C</a:t>
            </a:r>
            <a:r>
              <a:rPr lang="en-US" altLang="en-US" b="0" i="1" baseline="-25000">
                <a:solidFill>
                  <a:srgbClr val="3333FF"/>
                </a:solidFill>
              </a:rPr>
              <a:t>f</a:t>
            </a:r>
            <a:r>
              <a:rPr lang="en-US" altLang="en-US" b="0" i="1">
                <a:solidFill>
                  <a:srgbClr val="3333FF"/>
                </a:solidFill>
              </a:rPr>
              <a:t> </a:t>
            </a:r>
            <a:r>
              <a:rPr lang="en-US" altLang="en-US" b="0">
                <a:solidFill>
                  <a:srgbClr val="3333FF"/>
                </a:solidFill>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a:extLst>
              <a:ext uri="{FF2B5EF4-FFF2-40B4-BE49-F238E27FC236}">
                <a16:creationId xmlns:a16="http://schemas.microsoft.com/office/drawing/2014/main" id="{7212A48F-D373-6CFB-0B62-059B091F23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7C0067B-40F6-4973-8D92-A4F492055688}" type="slidenum">
              <a:rPr lang="en-US" altLang="en-US" b="0"/>
              <a:pPr/>
              <a:t>52</a:t>
            </a:fld>
            <a:endParaRPr lang="en-US" altLang="en-US" b="0"/>
          </a:p>
        </p:txBody>
      </p:sp>
      <p:pic>
        <p:nvPicPr>
          <p:cNvPr id="108546" name="Picture 2">
            <a:extLst>
              <a:ext uri="{FF2B5EF4-FFF2-40B4-BE49-F238E27FC236}">
                <a16:creationId xmlns:a16="http://schemas.microsoft.com/office/drawing/2014/main" id="{5F9A63F6-4CCA-7ED1-6E0E-0D018733D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6964363"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7" name="Picture 3">
            <a:extLst>
              <a:ext uri="{FF2B5EF4-FFF2-40B4-BE49-F238E27FC236}">
                <a16:creationId xmlns:a16="http://schemas.microsoft.com/office/drawing/2014/main" id="{9297101B-36ED-B2A4-51B2-6604A694B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09800"/>
            <a:ext cx="6964363"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a:extLst>
              <a:ext uri="{FF2B5EF4-FFF2-40B4-BE49-F238E27FC236}">
                <a16:creationId xmlns:a16="http://schemas.microsoft.com/office/drawing/2014/main" id="{1880F2EF-8A53-7563-52BB-FE4FB16676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83FC4CE-0EE4-4F8F-A532-8661088C7107}" type="slidenum">
              <a:rPr lang="en-US" altLang="en-US" b="0"/>
              <a:pPr/>
              <a:t>53</a:t>
            </a:fld>
            <a:endParaRPr lang="en-US" altLang="en-US" b="0"/>
          </a:p>
        </p:txBody>
      </p:sp>
      <p:sp>
        <p:nvSpPr>
          <p:cNvPr id="110594" name="Rectangle 2">
            <a:extLst>
              <a:ext uri="{FF2B5EF4-FFF2-40B4-BE49-F238E27FC236}">
                <a16:creationId xmlns:a16="http://schemas.microsoft.com/office/drawing/2014/main" id="{3F90573A-24D0-CE99-0B33-482626874E22}"/>
              </a:ext>
            </a:extLst>
          </p:cNvPr>
          <p:cNvSpPr>
            <a:spLocks noChangeArrowheads="1"/>
          </p:cNvSpPr>
          <p:nvPr/>
        </p:nvSpPr>
        <p:spPr bwMode="auto">
          <a:xfrm>
            <a:off x="304800" y="304800"/>
            <a:ext cx="8610600"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pPr>
            <a:r>
              <a:rPr lang="en-US" altLang="en-US" b="0"/>
              <a:t>To verify the validity of Eq. 1 of Example 7–9, we use </a:t>
            </a:r>
            <a:r>
              <a:rPr lang="en-US" altLang="en-US">
                <a:solidFill>
                  <a:srgbClr val="CC00CC"/>
                </a:solidFill>
              </a:rPr>
              <a:t>computational fluid dynamics (CFD)</a:t>
            </a:r>
            <a:r>
              <a:rPr lang="en-US" altLang="en-US"/>
              <a:t> </a:t>
            </a:r>
            <a:r>
              <a:rPr lang="en-US" altLang="en-US" b="0"/>
              <a:t>to predict the velocity profiles and the values of wall shear stress for two physically different but dynamically similar pipe flows:</a:t>
            </a:r>
          </a:p>
          <a:p>
            <a:pPr eaLnBrk="1" hangingPunct="1">
              <a:spcBef>
                <a:spcPct val="15000"/>
              </a:spcBef>
              <a:spcAft>
                <a:spcPct val="15000"/>
              </a:spcAft>
            </a:pPr>
            <a:r>
              <a:rPr lang="en-US" altLang="en-US" b="0"/>
              <a:t>• </a:t>
            </a:r>
            <a:r>
              <a:rPr lang="en-US" altLang="en-US" i="1">
                <a:solidFill>
                  <a:srgbClr val="CC00CC"/>
                </a:solidFill>
              </a:rPr>
              <a:t>Air </a:t>
            </a:r>
            <a:r>
              <a:rPr lang="en-US" altLang="en-US" b="0"/>
              <a:t>at 300 K flowing at an average speed of 14.5 ft/s through a pipe of inner diameter 1.00 ft and average roughness height 0.0010 ft.</a:t>
            </a:r>
          </a:p>
          <a:p>
            <a:pPr eaLnBrk="1" hangingPunct="1">
              <a:spcBef>
                <a:spcPct val="15000"/>
              </a:spcBef>
              <a:spcAft>
                <a:spcPct val="15000"/>
              </a:spcAft>
            </a:pPr>
            <a:r>
              <a:rPr lang="en-US" altLang="en-US" b="0"/>
              <a:t>• </a:t>
            </a:r>
            <a:r>
              <a:rPr lang="en-US" altLang="en-US" i="1">
                <a:solidFill>
                  <a:srgbClr val="CC00CC"/>
                </a:solidFill>
              </a:rPr>
              <a:t>Water</a:t>
            </a:r>
            <a:r>
              <a:rPr lang="en-US" altLang="en-US" i="1"/>
              <a:t> </a:t>
            </a:r>
            <a:r>
              <a:rPr lang="en-US" altLang="en-US" b="0"/>
              <a:t>at 300 K flowing at an average speed of 3.09 m/s through a pipe of inner diameter 0.0300 m and average roughness height 0.030 mm.</a:t>
            </a:r>
          </a:p>
          <a:p>
            <a:pPr eaLnBrk="1" hangingPunct="1">
              <a:spcBef>
                <a:spcPct val="15000"/>
              </a:spcBef>
              <a:spcAft>
                <a:spcPct val="15000"/>
              </a:spcAft>
            </a:pPr>
            <a:r>
              <a:rPr lang="en-US" altLang="en-US" b="0"/>
              <a:t>The two pipes are clearly geometrically similar since they are both round pipes. </a:t>
            </a:r>
          </a:p>
          <a:p>
            <a:pPr eaLnBrk="1" hangingPunct="1">
              <a:spcBef>
                <a:spcPct val="15000"/>
              </a:spcBef>
              <a:spcAft>
                <a:spcPct val="15000"/>
              </a:spcAft>
            </a:pPr>
            <a:r>
              <a:rPr lang="en-US" altLang="en-US" b="0"/>
              <a:t>They have the same average roughness ratio (</a:t>
            </a:r>
            <a:r>
              <a:rPr lang="en-US" altLang="en-US" b="0" i="1">
                <a:sym typeface="Symbol" panose="05050102010706020507" pitchFamily="18" charset="2"/>
              </a:rPr>
              <a:t></a:t>
            </a:r>
            <a:r>
              <a:rPr lang="en-US" altLang="en-US" b="0"/>
              <a:t>/</a:t>
            </a:r>
            <a:r>
              <a:rPr lang="en-US" altLang="en-US" b="0" i="1"/>
              <a:t>D =</a:t>
            </a:r>
            <a:r>
              <a:rPr lang="en-US" altLang="en-US" b="0"/>
              <a:t> 0.0010 in both cases). </a:t>
            </a:r>
          </a:p>
          <a:p>
            <a:pPr eaLnBrk="1" hangingPunct="1">
              <a:spcBef>
                <a:spcPct val="15000"/>
              </a:spcBef>
              <a:spcAft>
                <a:spcPct val="15000"/>
              </a:spcAft>
            </a:pPr>
            <a:r>
              <a:rPr lang="en-US" altLang="en-US" b="0"/>
              <a:t>We have carefully chosen the values of average speed and diameter such that the two flows are also </a:t>
            </a:r>
            <a:r>
              <a:rPr lang="en-US" altLang="en-US" b="0" i="1"/>
              <a:t>dynamically </a:t>
            </a:r>
            <a:r>
              <a:rPr lang="en-US" altLang="en-US" b="0"/>
              <a:t>similar. </a:t>
            </a:r>
          </a:p>
          <a:p>
            <a:pPr eaLnBrk="1" hangingPunct="1">
              <a:spcBef>
                <a:spcPct val="15000"/>
              </a:spcBef>
              <a:spcAft>
                <a:spcPct val="15000"/>
              </a:spcAft>
            </a:pPr>
            <a:r>
              <a:rPr lang="en-US" altLang="en-US" b="0"/>
              <a:t>Specifically, the other independent </a:t>
            </a:r>
            <a:r>
              <a:rPr lang="en-US" altLang="en-US" b="0">
                <a:sym typeface="Symbol" panose="05050102010706020507" pitchFamily="18" charset="2"/>
              </a:rPr>
              <a:t></a:t>
            </a:r>
            <a:r>
              <a:rPr lang="en-US" altLang="en-US" b="0"/>
              <a:t> (the Reynolds number) also matches between the two flows.</a:t>
            </a:r>
          </a:p>
        </p:txBody>
      </p:sp>
      <p:pic>
        <p:nvPicPr>
          <p:cNvPr id="110595" name="Picture 3">
            <a:extLst>
              <a:ext uri="{FF2B5EF4-FFF2-40B4-BE49-F238E27FC236}">
                <a16:creationId xmlns:a16="http://schemas.microsoft.com/office/drawing/2014/main" id="{21005A61-CBFB-A6C3-BF2D-90D44C659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4646613"/>
            <a:ext cx="813435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6" name="Picture 4">
            <a:extLst>
              <a:ext uri="{FF2B5EF4-FFF2-40B4-BE49-F238E27FC236}">
                <a16:creationId xmlns:a16="http://schemas.microsoft.com/office/drawing/2014/main" id="{C789A213-6FD7-2F63-02EB-87C192D8C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62600"/>
            <a:ext cx="7862888"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5">
            <a:extLst>
              <a:ext uri="{FF2B5EF4-FFF2-40B4-BE49-F238E27FC236}">
                <a16:creationId xmlns:a16="http://schemas.microsoft.com/office/drawing/2014/main" id="{262EBFD2-D8B6-B364-B005-E1ECED39F44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C98CB9A-40D2-49D3-B8E6-FDEB0E094796}" type="slidenum">
              <a:rPr lang="en-US" altLang="en-US" b="0"/>
              <a:pPr/>
              <a:t>54</a:t>
            </a:fld>
            <a:endParaRPr lang="en-US" altLang="en-US" b="0"/>
          </a:p>
        </p:txBody>
      </p:sp>
      <p:pic>
        <p:nvPicPr>
          <p:cNvPr id="112642" name="Picture 2">
            <a:extLst>
              <a:ext uri="{FF2B5EF4-FFF2-40B4-BE49-F238E27FC236}">
                <a16:creationId xmlns:a16="http://schemas.microsoft.com/office/drawing/2014/main" id="{29E93F35-9ED6-9BC5-104A-DDF9CABF4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39941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3" name="Rectangle 3">
            <a:extLst>
              <a:ext uri="{FF2B5EF4-FFF2-40B4-BE49-F238E27FC236}">
                <a16:creationId xmlns:a16="http://schemas.microsoft.com/office/drawing/2014/main" id="{76290242-B26C-40EC-69E0-0EA72CEAE643}"/>
              </a:ext>
            </a:extLst>
          </p:cNvPr>
          <p:cNvSpPr>
            <a:spLocks noChangeArrowheads="1"/>
          </p:cNvSpPr>
          <p:nvPr/>
        </p:nvSpPr>
        <p:spPr bwMode="auto">
          <a:xfrm>
            <a:off x="4267200" y="1643063"/>
            <a:ext cx="30480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Normalized axial velocity profiles for fully developed flow through a pipe as predicted by CFD; profiles of air (circles) and water (crosses) are shown on the same plot.</a:t>
            </a:r>
          </a:p>
        </p:txBody>
      </p:sp>
      <p:pic>
        <p:nvPicPr>
          <p:cNvPr id="112644" name="Picture 4">
            <a:extLst>
              <a:ext uri="{FF2B5EF4-FFF2-40B4-BE49-F238E27FC236}">
                <a16:creationId xmlns:a16="http://schemas.microsoft.com/office/drawing/2014/main" id="{26C57595-6C4A-10D5-C485-979D76FFF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11575"/>
            <a:ext cx="8315325"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a:extLst>
              <a:ext uri="{FF2B5EF4-FFF2-40B4-BE49-F238E27FC236}">
                <a16:creationId xmlns:a16="http://schemas.microsoft.com/office/drawing/2014/main" id="{AFB540E2-0DF8-71FE-B23E-CF532E02BC1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CDDE836-71A5-4238-AAB0-3C3AF9986569}" type="slidenum">
              <a:rPr lang="en-US" altLang="en-US" b="0"/>
              <a:pPr/>
              <a:t>55</a:t>
            </a:fld>
            <a:endParaRPr lang="en-US" altLang="en-US" b="0"/>
          </a:p>
        </p:txBody>
      </p:sp>
      <p:sp>
        <p:nvSpPr>
          <p:cNvPr id="114690" name="Rectangle 2">
            <a:extLst>
              <a:ext uri="{FF2B5EF4-FFF2-40B4-BE49-F238E27FC236}">
                <a16:creationId xmlns:a16="http://schemas.microsoft.com/office/drawing/2014/main" id="{5B006E5C-2987-905E-3F85-249FF4A09EC0}"/>
              </a:ext>
            </a:extLst>
          </p:cNvPr>
          <p:cNvSpPr>
            <a:spLocks noChangeArrowheads="1"/>
          </p:cNvSpPr>
          <p:nvPr/>
        </p:nvSpPr>
        <p:spPr bwMode="auto">
          <a:xfrm>
            <a:off x="228600" y="228600"/>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sz="2800">
                <a:solidFill>
                  <a:srgbClr val="FF3300"/>
                </a:solidFill>
              </a:rPr>
              <a:t>7–5 </a:t>
            </a:r>
            <a:r>
              <a:rPr lang="tr-TR" altLang="en-US" sz="2800" b="0">
                <a:solidFill>
                  <a:srgbClr val="FF3300"/>
                </a:solidFill>
              </a:rPr>
              <a:t>■ </a:t>
            </a:r>
            <a:r>
              <a:rPr lang="tr-TR" altLang="en-US" sz="2800">
                <a:solidFill>
                  <a:srgbClr val="FF3300"/>
                </a:solidFill>
              </a:rPr>
              <a:t>EXPERIMENTAL TESTING, MODELING,</a:t>
            </a:r>
          </a:p>
          <a:p>
            <a:pPr eaLnBrk="1" hangingPunct="1"/>
            <a:r>
              <a:rPr lang="tr-TR" altLang="en-US" sz="2800">
                <a:solidFill>
                  <a:srgbClr val="FF3300"/>
                </a:solidFill>
              </a:rPr>
              <a:t>AND INCOMPLETE SIMILARITY</a:t>
            </a:r>
          </a:p>
        </p:txBody>
      </p:sp>
      <p:sp>
        <p:nvSpPr>
          <p:cNvPr id="114691" name="Rectangle 3">
            <a:extLst>
              <a:ext uri="{FF2B5EF4-FFF2-40B4-BE49-F238E27FC236}">
                <a16:creationId xmlns:a16="http://schemas.microsoft.com/office/drawing/2014/main" id="{B33F59F8-0CD9-4BDD-B78E-ECC0DC4FB8F3}"/>
              </a:ext>
            </a:extLst>
          </p:cNvPr>
          <p:cNvSpPr>
            <a:spLocks noChangeArrowheads="1"/>
          </p:cNvSpPr>
          <p:nvPr/>
        </p:nvSpPr>
        <p:spPr bwMode="auto">
          <a:xfrm>
            <a:off x="228600" y="1143000"/>
            <a:ext cx="77724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pPr>
            <a:r>
              <a:rPr lang="en-US" altLang="en-US" b="0"/>
              <a:t>One of the most useful applications of dimensional analysis is in designing physical and/or numerical experiments, and in reporting the results of such experiments. </a:t>
            </a:r>
          </a:p>
          <a:p>
            <a:pPr eaLnBrk="1" hangingPunct="1">
              <a:spcBef>
                <a:spcPct val="15000"/>
              </a:spcBef>
              <a:spcAft>
                <a:spcPct val="15000"/>
              </a:spcAft>
            </a:pPr>
            <a:r>
              <a:rPr lang="en-US" altLang="en-US" b="0"/>
              <a:t>In this section we discuss both of these applications, and point out situations in which complete dynamic similarity is not achievable.</a:t>
            </a:r>
          </a:p>
        </p:txBody>
      </p:sp>
      <p:sp>
        <p:nvSpPr>
          <p:cNvPr id="114692" name="Rectangle 4">
            <a:extLst>
              <a:ext uri="{FF2B5EF4-FFF2-40B4-BE49-F238E27FC236}">
                <a16:creationId xmlns:a16="http://schemas.microsoft.com/office/drawing/2014/main" id="{ACC70CBE-4D77-1CDF-CBED-86FF46FF9A14}"/>
              </a:ext>
            </a:extLst>
          </p:cNvPr>
          <p:cNvSpPr>
            <a:spLocks noChangeArrowheads="1"/>
          </p:cNvSpPr>
          <p:nvPr/>
        </p:nvSpPr>
        <p:spPr bwMode="auto">
          <a:xfrm>
            <a:off x="228600" y="28956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a:solidFill>
                  <a:srgbClr val="FF3300"/>
                </a:solidFill>
              </a:rPr>
              <a:t>Setup of an Experiment and Correlation of Experimental Data</a:t>
            </a:r>
          </a:p>
        </p:txBody>
      </p:sp>
      <p:pic>
        <p:nvPicPr>
          <p:cNvPr id="408581" name="Rectangle 5">
            <a:extLst>
              <a:ext uri="{FF2B5EF4-FFF2-40B4-BE49-F238E27FC236}">
                <a16:creationId xmlns:a16="http://schemas.microsoft.com/office/drawing/2014/main" id="{39707069-0786-7D05-185B-08AA7896A84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3632200"/>
            <a:ext cx="8699500" cy="300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a:extLst>
              <a:ext uri="{FF2B5EF4-FFF2-40B4-BE49-F238E27FC236}">
                <a16:creationId xmlns:a16="http://schemas.microsoft.com/office/drawing/2014/main" id="{DAEDA176-F21C-84A8-C681-7B4A2F4BED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256DDC8-3E92-45C4-BEFB-BC483F302742}" type="slidenum">
              <a:rPr lang="en-US" altLang="en-US" b="0"/>
              <a:pPr/>
              <a:t>56</a:t>
            </a:fld>
            <a:endParaRPr lang="en-US" altLang="en-US" b="0"/>
          </a:p>
        </p:txBody>
      </p:sp>
      <p:pic>
        <p:nvPicPr>
          <p:cNvPr id="116738" name="Picture 2">
            <a:extLst>
              <a:ext uri="{FF2B5EF4-FFF2-40B4-BE49-F238E27FC236}">
                <a16:creationId xmlns:a16="http://schemas.microsoft.com/office/drawing/2014/main" id="{72015E5D-2DA8-C67E-CF6A-A035E3E00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304800"/>
            <a:ext cx="4173537"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39" name="Rectangle 3">
            <a:extLst>
              <a:ext uri="{FF2B5EF4-FFF2-40B4-BE49-F238E27FC236}">
                <a16:creationId xmlns:a16="http://schemas.microsoft.com/office/drawing/2014/main" id="{6A7E4682-A679-B428-1C47-706FCEF949E9}"/>
              </a:ext>
            </a:extLst>
          </p:cNvPr>
          <p:cNvSpPr>
            <a:spLocks noChangeArrowheads="1"/>
          </p:cNvSpPr>
          <p:nvPr/>
        </p:nvSpPr>
        <p:spPr bwMode="auto">
          <a:xfrm>
            <a:off x="4495800" y="228600"/>
            <a:ext cx="42672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For a two-</a:t>
            </a:r>
            <a:r>
              <a:rPr lang="en-US" altLang="en-US" b="0">
                <a:solidFill>
                  <a:srgbClr val="3333FF"/>
                </a:solidFill>
                <a:sym typeface="Symbol" panose="05050102010706020507" pitchFamily="18" charset="2"/>
              </a:rPr>
              <a:t></a:t>
            </a:r>
            <a:r>
              <a:rPr lang="en-US" altLang="en-US" b="0">
                <a:solidFill>
                  <a:srgbClr val="3333FF"/>
                </a:solidFill>
              </a:rPr>
              <a:t> problem, we plot</a:t>
            </a:r>
          </a:p>
          <a:p>
            <a:pPr eaLnBrk="1" hangingPunct="1"/>
            <a:r>
              <a:rPr lang="en-US" altLang="en-US" b="0">
                <a:solidFill>
                  <a:srgbClr val="3333FF"/>
                </a:solidFill>
              </a:rPr>
              <a:t>dependent dimensionless parameter (</a:t>
            </a:r>
            <a:r>
              <a:rPr lang="en-US" altLang="en-US" b="0">
                <a:solidFill>
                  <a:srgbClr val="3333FF"/>
                </a:solidFill>
                <a:sym typeface="Symbol" panose="05050102010706020507" pitchFamily="18" charset="2"/>
              </a:rPr>
              <a:t></a:t>
            </a:r>
            <a:r>
              <a:rPr lang="en-US" altLang="en-US" b="0" baseline="-25000">
                <a:solidFill>
                  <a:srgbClr val="3333FF"/>
                </a:solidFill>
              </a:rPr>
              <a:t>1</a:t>
            </a:r>
            <a:r>
              <a:rPr lang="en-US" altLang="en-US" b="0">
                <a:solidFill>
                  <a:srgbClr val="3333FF"/>
                </a:solidFill>
              </a:rPr>
              <a:t>) as a function of independent dimensionless parameter (</a:t>
            </a:r>
            <a:r>
              <a:rPr lang="en-US" altLang="en-US" b="0">
                <a:solidFill>
                  <a:srgbClr val="3333FF"/>
                </a:solidFill>
                <a:sym typeface="Symbol" panose="05050102010706020507" pitchFamily="18" charset="2"/>
              </a:rPr>
              <a:t></a:t>
            </a:r>
            <a:r>
              <a:rPr lang="en-US" altLang="en-US" b="0" baseline="-25000">
                <a:solidFill>
                  <a:srgbClr val="3333FF"/>
                </a:solidFill>
              </a:rPr>
              <a:t>2</a:t>
            </a:r>
            <a:r>
              <a:rPr lang="en-US" altLang="en-US" b="0">
                <a:solidFill>
                  <a:srgbClr val="3333FF"/>
                </a:solidFill>
              </a:rPr>
              <a:t>). The resulting plot can be (</a:t>
            </a:r>
            <a:r>
              <a:rPr lang="en-US" altLang="en-US" b="0" i="1">
                <a:solidFill>
                  <a:srgbClr val="3333FF"/>
                </a:solidFill>
              </a:rPr>
              <a:t>a</a:t>
            </a:r>
            <a:r>
              <a:rPr lang="en-US" altLang="en-US" b="0">
                <a:solidFill>
                  <a:srgbClr val="3333FF"/>
                </a:solidFill>
              </a:rPr>
              <a:t>) linear or (</a:t>
            </a:r>
            <a:r>
              <a:rPr lang="en-US" altLang="en-US" b="0" i="1">
                <a:solidFill>
                  <a:srgbClr val="3333FF"/>
                </a:solidFill>
              </a:rPr>
              <a:t>b</a:t>
            </a:r>
            <a:r>
              <a:rPr lang="en-US" altLang="en-US" b="0">
                <a:solidFill>
                  <a:srgbClr val="3333FF"/>
                </a:solidFill>
              </a:rPr>
              <a:t>) nonlinear. In either case,  regression and curve-fitting techniques are available to determine the relationship between the </a:t>
            </a:r>
            <a:r>
              <a:rPr lang="en-US" altLang="en-US" b="0">
                <a:solidFill>
                  <a:srgbClr val="3333FF"/>
                </a:solidFill>
                <a:sym typeface="Symbol" panose="05050102010706020507" pitchFamily="18" charset="2"/>
              </a:rPr>
              <a:t></a:t>
            </a:r>
            <a:r>
              <a:rPr lang="en-US" altLang="en-US" b="0">
                <a:solidFill>
                  <a:srgbClr val="3333FF"/>
                </a:solidFill>
              </a:rPr>
              <a:t>’s.</a:t>
            </a:r>
          </a:p>
        </p:txBody>
      </p:sp>
      <p:sp>
        <p:nvSpPr>
          <p:cNvPr id="116740" name="Rectangle 4">
            <a:extLst>
              <a:ext uri="{FF2B5EF4-FFF2-40B4-BE49-F238E27FC236}">
                <a16:creationId xmlns:a16="http://schemas.microsoft.com/office/drawing/2014/main" id="{C459D881-6FF5-AA69-8BB2-B4D1078E30DA}"/>
              </a:ext>
            </a:extLst>
          </p:cNvPr>
          <p:cNvSpPr>
            <a:spLocks noChangeArrowheads="1"/>
          </p:cNvSpPr>
          <p:nvPr/>
        </p:nvSpPr>
        <p:spPr bwMode="auto">
          <a:xfrm>
            <a:off x="4876800" y="3124200"/>
            <a:ext cx="3733800" cy="33877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If there are more than two </a:t>
            </a:r>
            <a:r>
              <a:rPr lang="en-US" altLang="en-US" b="0">
                <a:sym typeface="Symbol" panose="05050102010706020507" pitchFamily="18" charset="2"/>
              </a:rPr>
              <a:t></a:t>
            </a:r>
            <a:r>
              <a:rPr lang="en-US" altLang="en-US" b="0"/>
              <a:t>’s in the problem (e.g., a three- </a:t>
            </a:r>
            <a:r>
              <a:rPr lang="en-US" altLang="en-US" b="0">
                <a:sym typeface="Symbol" panose="05050102010706020507" pitchFamily="18" charset="2"/>
              </a:rPr>
              <a:t></a:t>
            </a:r>
            <a:r>
              <a:rPr lang="en-US" altLang="en-US" b="0"/>
              <a:t> problem ora four- </a:t>
            </a:r>
            <a:r>
              <a:rPr lang="en-US" altLang="en-US" b="0">
                <a:sym typeface="Symbol" panose="05050102010706020507" pitchFamily="18" charset="2"/>
              </a:rPr>
              <a:t></a:t>
            </a:r>
            <a:r>
              <a:rPr lang="en-US" altLang="en-US" b="0"/>
              <a:t> problem), we need to set up a test matrix to determine the relationship</a:t>
            </a:r>
          </a:p>
          <a:p>
            <a:pPr eaLnBrk="1" hangingPunct="1"/>
            <a:r>
              <a:rPr lang="en-US" altLang="en-US" b="0"/>
              <a:t>between the dependent </a:t>
            </a:r>
            <a:r>
              <a:rPr lang="en-US" altLang="en-US" b="0">
                <a:sym typeface="Symbol" panose="05050102010706020507" pitchFamily="18" charset="2"/>
              </a:rPr>
              <a:t></a:t>
            </a:r>
            <a:r>
              <a:rPr lang="en-US" altLang="en-US" b="0"/>
              <a:t> and the independent </a:t>
            </a:r>
            <a:r>
              <a:rPr lang="en-US" altLang="en-US" b="0">
                <a:sym typeface="Symbol" panose="05050102010706020507" pitchFamily="18" charset="2"/>
              </a:rPr>
              <a:t></a:t>
            </a:r>
            <a:r>
              <a:rPr lang="en-US" altLang="en-US" b="0"/>
              <a:t>’s. In many cases we discover that one or more of the dependent </a:t>
            </a:r>
            <a:r>
              <a:rPr lang="en-US" altLang="en-US" b="0">
                <a:sym typeface="Symbol" panose="05050102010706020507" pitchFamily="18" charset="2"/>
              </a:rPr>
              <a:t></a:t>
            </a:r>
            <a:r>
              <a:rPr lang="en-US" altLang="en-US" b="0"/>
              <a:t>’s has negligible effect and can be removed from the list of necessary dimensionless parameters.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5">
            <a:extLst>
              <a:ext uri="{FF2B5EF4-FFF2-40B4-BE49-F238E27FC236}">
                <a16:creationId xmlns:a16="http://schemas.microsoft.com/office/drawing/2014/main" id="{18A90CBF-12AE-75A8-FC06-743C0B429F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7BFE10B-BACE-40CA-976C-87ED0622E6F5}" type="slidenum">
              <a:rPr lang="en-US" altLang="en-US" b="0"/>
              <a:pPr/>
              <a:t>57</a:t>
            </a:fld>
            <a:endParaRPr lang="en-US" altLang="en-US" b="0"/>
          </a:p>
        </p:txBody>
      </p:sp>
      <p:sp>
        <p:nvSpPr>
          <p:cNvPr id="423938" name="Rectangle 2">
            <a:extLst>
              <a:ext uri="{FF2B5EF4-FFF2-40B4-BE49-F238E27FC236}">
                <a16:creationId xmlns:a16="http://schemas.microsoft.com/office/drawing/2014/main" id="{72D3B3B6-6020-DF1E-787C-23ACAFBD674D}"/>
              </a:ext>
            </a:extLst>
          </p:cNvPr>
          <p:cNvSpPr>
            <a:spLocks noChangeArrowheads="1"/>
          </p:cNvSpPr>
          <p:nvPr/>
        </p:nvSpPr>
        <p:spPr bwMode="auto">
          <a:xfrm>
            <a:off x="304800" y="381000"/>
            <a:ext cx="3248025" cy="457200"/>
          </a:xfrm>
          <a:prstGeom prst="rect">
            <a:avLst/>
          </a:prstGeom>
          <a:noFill/>
          <a:ln>
            <a:noFill/>
          </a:ln>
          <a:effectLst/>
        </p:spPr>
        <p:txBody>
          <a:bodyPr wrap="none">
            <a:spAutoFit/>
          </a:bodyPr>
          <a:lstStyle/>
          <a:p>
            <a:pPr eaLnBrk="1" hangingPunct="1">
              <a:defRPr/>
            </a:pPr>
            <a:r>
              <a:rPr lang="en-US" altLang="en-US" sz="2400" dirty="0">
                <a:solidFill>
                  <a:srgbClr val="FF3300"/>
                </a:solidFill>
                <a:highlight>
                  <a:srgbClr val="FFFF00"/>
                </a:highlight>
              </a:rPr>
              <a:t>Incomplete Similarity</a:t>
            </a:r>
          </a:p>
        </p:txBody>
      </p:sp>
      <p:pic>
        <p:nvPicPr>
          <p:cNvPr id="423939" name="Rectangle 3">
            <a:extLst>
              <a:ext uri="{FF2B5EF4-FFF2-40B4-BE49-F238E27FC236}">
                <a16:creationId xmlns:a16="http://schemas.microsoft.com/office/drawing/2014/main" id="{E78DA9BB-864D-B87F-04B0-04850538834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863600"/>
            <a:ext cx="7810500" cy="542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5">
            <a:extLst>
              <a:ext uri="{FF2B5EF4-FFF2-40B4-BE49-F238E27FC236}">
                <a16:creationId xmlns:a16="http://schemas.microsoft.com/office/drawing/2014/main" id="{726D157E-F9D3-D6A1-EE87-570DADB0FA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27D902A-23E9-486D-B2A5-2B1DD9E21934}" type="slidenum">
              <a:rPr lang="en-US" altLang="en-US" b="0"/>
              <a:pPr/>
              <a:t>58</a:t>
            </a:fld>
            <a:endParaRPr lang="en-US" altLang="en-US" b="0"/>
          </a:p>
        </p:txBody>
      </p:sp>
      <p:sp>
        <p:nvSpPr>
          <p:cNvPr id="120834" name="Rectangle 2">
            <a:extLst>
              <a:ext uri="{FF2B5EF4-FFF2-40B4-BE49-F238E27FC236}">
                <a16:creationId xmlns:a16="http://schemas.microsoft.com/office/drawing/2014/main" id="{DBAC4C4C-D364-9CA1-27AA-E1C6D75F3B76}"/>
              </a:ext>
            </a:extLst>
          </p:cNvPr>
          <p:cNvSpPr>
            <a:spLocks noChangeArrowheads="1"/>
          </p:cNvSpPr>
          <p:nvPr/>
        </p:nvSpPr>
        <p:spPr bwMode="auto">
          <a:xfrm>
            <a:off x="381000" y="231775"/>
            <a:ext cx="317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a:solidFill>
                  <a:srgbClr val="FF3300"/>
                </a:solidFill>
              </a:rPr>
              <a:t>Wind Tunnel Testing</a:t>
            </a:r>
          </a:p>
        </p:txBody>
      </p:sp>
      <p:pic>
        <p:nvPicPr>
          <p:cNvPr id="120835" name="Picture 3">
            <a:extLst>
              <a:ext uri="{FF2B5EF4-FFF2-40B4-BE49-F238E27FC236}">
                <a16:creationId xmlns:a16="http://schemas.microsoft.com/office/drawing/2014/main" id="{999EFD71-D868-F4AE-1331-E45FE1B3E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4129088"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6" name="Rectangle 4">
            <a:extLst>
              <a:ext uri="{FF2B5EF4-FFF2-40B4-BE49-F238E27FC236}">
                <a16:creationId xmlns:a16="http://schemas.microsoft.com/office/drawing/2014/main" id="{AD2FAD21-E08D-F5C8-C98B-CD5896082F3C}"/>
              </a:ext>
            </a:extLst>
          </p:cNvPr>
          <p:cNvSpPr>
            <a:spLocks noChangeArrowheads="1"/>
          </p:cNvSpPr>
          <p:nvPr/>
        </p:nvSpPr>
        <p:spPr bwMode="auto">
          <a:xfrm>
            <a:off x="152400" y="3962400"/>
            <a:ext cx="510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Measurement of aerodynamic drag on a model truck in a wind tunnel equipped with a </a:t>
            </a:r>
            <a:r>
              <a:rPr lang="en-US" altLang="en-US" b="0" i="1">
                <a:solidFill>
                  <a:srgbClr val="3333FF"/>
                </a:solidFill>
              </a:rPr>
              <a:t>drag balance </a:t>
            </a:r>
            <a:r>
              <a:rPr lang="en-US" altLang="en-US" b="0">
                <a:solidFill>
                  <a:srgbClr val="3333FF"/>
                </a:solidFill>
              </a:rPr>
              <a:t>and a </a:t>
            </a:r>
            <a:r>
              <a:rPr lang="en-US" altLang="en-US" b="0" i="1">
                <a:solidFill>
                  <a:srgbClr val="3333FF"/>
                </a:solidFill>
              </a:rPr>
              <a:t>moving belt </a:t>
            </a:r>
            <a:r>
              <a:rPr lang="en-US" altLang="en-US" b="0">
                <a:solidFill>
                  <a:srgbClr val="3333FF"/>
                </a:solidFill>
              </a:rPr>
              <a:t>ground plane.</a:t>
            </a:r>
          </a:p>
        </p:txBody>
      </p:sp>
      <p:sp>
        <p:nvSpPr>
          <p:cNvPr id="120837" name="Rectangle 5">
            <a:extLst>
              <a:ext uri="{FF2B5EF4-FFF2-40B4-BE49-F238E27FC236}">
                <a16:creationId xmlns:a16="http://schemas.microsoft.com/office/drawing/2014/main" id="{F632DBDC-0EAC-7BFC-3FD7-D00B8DC2FDA7}"/>
              </a:ext>
            </a:extLst>
          </p:cNvPr>
          <p:cNvSpPr>
            <a:spLocks noChangeArrowheads="1"/>
          </p:cNvSpPr>
          <p:nvPr/>
        </p:nvSpPr>
        <p:spPr bwMode="auto">
          <a:xfrm>
            <a:off x="4495800" y="533400"/>
            <a:ext cx="4343400"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pPr>
            <a:r>
              <a:rPr lang="en-US" altLang="en-US" b="0"/>
              <a:t>We illustrate incomplete similarity with the problem of measuring the aerodynamic drag force on a model truck in a wind tunnel.</a:t>
            </a:r>
          </a:p>
          <a:p>
            <a:pPr eaLnBrk="1" hangingPunct="1">
              <a:spcBef>
                <a:spcPct val="15000"/>
              </a:spcBef>
              <a:spcAft>
                <a:spcPct val="15000"/>
              </a:spcAft>
            </a:pPr>
            <a:r>
              <a:rPr lang="en-US" altLang="en-US" b="0"/>
              <a:t>One-sixteenth scale. </a:t>
            </a:r>
          </a:p>
          <a:p>
            <a:pPr eaLnBrk="1" hangingPunct="1">
              <a:spcBef>
                <a:spcPct val="15000"/>
              </a:spcBef>
              <a:spcAft>
                <a:spcPct val="15000"/>
              </a:spcAft>
            </a:pPr>
            <a:r>
              <a:rPr lang="en-US" altLang="en-US" b="0"/>
              <a:t>The model is geometrically similar to the prototype. </a:t>
            </a:r>
          </a:p>
          <a:p>
            <a:pPr eaLnBrk="1" hangingPunct="1">
              <a:spcBef>
                <a:spcPct val="15000"/>
              </a:spcBef>
              <a:spcAft>
                <a:spcPct val="15000"/>
              </a:spcAft>
            </a:pPr>
            <a:r>
              <a:rPr lang="en-US" altLang="en-US" b="0"/>
              <a:t>The model truck is 0.991 m long. Wind tunnel has a maximum speed of 70 m/s.</a:t>
            </a:r>
          </a:p>
          <a:p>
            <a:pPr eaLnBrk="1" hangingPunct="1">
              <a:spcBef>
                <a:spcPct val="15000"/>
              </a:spcBef>
              <a:spcAft>
                <a:spcPct val="15000"/>
              </a:spcAft>
            </a:pPr>
            <a:r>
              <a:rPr lang="en-US" altLang="en-US" b="0"/>
              <a:t>The wind tunnel test section is 1.0 m tall and 1.2 m wide.</a:t>
            </a:r>
          </a:p>
        </p:txBody>
      </p:sp>
      <p:pic>
        <p:nvPicPr>
          <p:cNvPr id="120838" name="Picture 6">
            <a:extLst>
              <a:ext uri="{FF2B5EF4-FFF2-40B4-BE49-F238E27FC236}">
                <a16:creationId xmlns:a16="http://schemas.microsoft.com/office/drawing/2014/main" id="{60ED1290-2E65-5F4E-DCAE-8A8661C84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75225"/>
            <a:ext cx="331946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9" name="Picture 7">
            <a:extLst>
              <a:ext uri="{FF2B5EF4-FFF2-40B4-BE49-F238E27FC236}">
                <a16:creationId xmlns:a16="http://schemas.microsoft.com/office/drawing/2014/main" id="{F0957094-2CA3-4EC2-4A06-6CD2D5DE4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867400"/>
            <a:ext cx="615315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5">
            <a:extLst>
              <a:ext uri="{FF2B5EF4-FFF2-40B4-BE49-F238E27FC236}">
                <a16:creationId xmlns:a16="http://schemas.microsoft.com/office/drawing/2014/main" id="{B7CDA43D-E68F-FCDE-380A-62E2F73613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768D439-FF21-479F-9A23-3F73B1FA8046}" type="slidenum">
              <a:rPr lang="en-US" altLang="en-US" b="0"/>
              <a:pPr/>
              <a:t>59</a:t>
            </a:fld>
            <a:endParaRPr lang="en-US" altLang="en-US" b="0"/>
          </a:p>
        </p:txBody>
      </p:sp>
      <p:sp>
        <p:nvSpPr>
          <p:cNvPr id="122882" name="Rectangle 2">
            <a:extLst>
              <a:ext uri="{FF2B5EF4-FFF2-40B4-BE49-F238E27FC236}">
                <a16:creationId xmlns:a16="http://schemas.microsoft.com/office/drawing/2014/main" id="{7B09A8FE-9330-06EC-4C7C-CE260953A633}"/>
              </a:ext>
            </a:extLst>
          </p:cNvPr>
          <p:cNvSpPr>
            <a:spLocks noChangeArrowheads="1"/>
          </p:cNvSpPr>
          <p:nvPr/>
        </p:nvSpPr>
        <p:spPr bwMode="auto">
          <a:xfrm>
            <a:off x="304800" y="555625"/>
            <a:ext cx="82296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spcAft>
                <a:spcPct val="20000"/>
              </a:spcAft>
            </a:pPr>
            <a:r>
              <a:rPr lang="en-US" altLang="en-US" sz="2000" b="0"/>
              <a:t>To match the Reynolds number between model and prototype, the wind tunnel should be run at 429 m/s. This is impossible in this wind tunnel. </a:t>
            </a:r>
          </a:p>
          <a:p>
            <a:pPr eaLnBrk="1" hangingPunct="1">
              <a:spcBef>
                <a:spcPct val="20000"/>
              </a:spcBef>
              <a:spcAft>
                <a:spcPct val="20000"/>
              </a:spcAft>
            </a:pPr>
            <a:r>
              <a:rPr lang="en-US" altLang="en-US" sz="2000" b="0">
                <a:solidFill>
                  <a:srgbClr val="3333FF"/>
                </a:solidFill>
              </a:rPr>
              <a:t>What do we do? There are several options:</a:t>
            </a:r>
          </a:p>
          <a:p>
            <a:pPr eaLnBrk="1" hangingPunct="1">
              <a:spcBef>
                <a:spcPct val="20000"/>
              </a:spcBef>
              <a:spcAft>
                <a:spcPct val="20000"/>
              </a:spcAft>
            </a:pPr>
            <a:r>
              <a:rPr lang="en-US" altLang="en-US" sz="2000" b="0">
                <a:solidFill>
                  <a:srgbClr val="CC00CC"/>
                </a:solidFill>
              </a:rPr>
              <a:t>(1)</a:t>
            </a:r>
            <a:r>
              <a:rPr lang="en-US" altLang="en-US" sz="2000" b="0"/>
              <a:t> Use a bigger wind tunnel. Automobile manufacturers typically test with three-eighths scale model cars and with one-eighth scale model trucks and buses in very large wind tunnels.</a:t>
            </a:r>
          </a:p>
          <a:p>
            <a:pPr eaLnBrk="1" hangingPunct="1">
              <a:spcBef>
                <a:spcPct val="20000"/>
              </a:spcBef>
              <a:spcAft>
                <a:spcPct val="20000"/>
              </a:spcAft>
            </a:pPr>
            <a:r>
              <a:rPr lang="en-US" altLang="en-US" sz="2000" b="0">
                <a:solidFill>
                  <a:srgbClr val="CC00CC"/>
                </a:solidFill>
              </a:rPr>
              <a:t>(2)</a:t>
            </a:r>
            <a:r>
              <a:rPr lang="en-US" altLang="en-US" sz="2000" b="0"/>
              <a:t> We could use a different fluid for the model tests. For example, water can achieve higher Re numbers, but more expensive.</a:t>
            </a:r>
          </a:p>
          <a:p>
            <a:pPr eaLnBrk="1" hangingPunct="1">
              <a:spcBef>
                <a:spcPct val="20000"/>
              </a:spcBef>
              <a:spcAft>
                <a:spcPct val="20000"/>
              </a:spcAft>
            </a:pPr>
            <a:r>
              <a:rPr lang="en-US" altLang="en-US" sz="2000" b="0">
                <a:solidFill>
                  <a:srgbClr val="CC00CC"/>
                </a:solidFill>
              </a:rPr>
              <a:t>(3)</a:t>
            </a:r>
            <a:r>
              <a:rPr lang="en-US" altLang="en-US" sz="2000" b="0"/>
              <a:t> We could pressurize the wind tunnel and/or adjust the air temperature to increase the maximum Reynolds number capability.</a:t>
            </a:r>
          </a:p>
          <a:p>
            <a:pPr eaLnBrk="1" hangingPunct="1">
              <a:spcBef>
                <a:spcPct val="20000"/>
              </a:spcBef>
              <a:spcAft>
                <a:spcPct val="20000"/>
              </a:spcAft>
            </a:pPr>
            <a:r>
              <a:rPr lang="en-US" altLang="en-US" sz="2000" b="0">
                <a:solidFill>
                  <a:srgbClr val="CC00CC"/>
                </a:solidFill>
              </a:rPr>
              <a:t>(4)</a:t>
            </a:r>
            <a:r>
              <a:rPr lang="en-US" altLang="en-US" sz="2000" b="0"/>
              <a:t> If all else fails, we could run the wind tunnel at several speeds near the maximum speed, and then extrapolate our results to the full-scale Reynolds number.</a:t>
            </a:r>
          </a:p>
          <a:p>
            <a:pPr eaLnBrk="1" hangingPunct="1">
              <a:spcBef>
                <a:spcPct val="20000"/>
              </a:spcBef>
              <a:spcAft>
                <a:spcPct val="20000"/>
              </a:spcAft>
            </a:pPr>
            <a:r>
              <a:rPr lang="en-US" altLang="en-US" sz="2000" b="0">
                <a:solidFill>
                  <a:srgbClr val="3333FF"/>
                </a:solidFill>
              </a:rPr>
              <a:t>Fortunately, it turns out that for many wind tunnel tests the last option is quite viable.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a:extLst>
              <a:ext uri="{FF2B5EF4-FFF2-40B4-BE49-F238E27FC236}">
                <a16:creationId xmlns:a16="http://schemas.microsoft.com/office/drawing/2014/main" id="{ED2385E4-300D-C902-560C-FE9CF690F0E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46BA697-01A3-4111-A8C7-685FFF9D53E7}" type="slidenum">
              <a:rPr lang="en-US" altLang="en-US" b="0"/>
              <a:pPr/>
              <a:t>6</a:t>
            </a:fld>
            <a:endParaRPr lang="en-US" altLang="en-US" b="0"/>
          </a:p>
        </p:txBody>
      </p:sp>
      <p:pic>
        <p:nvPicPr>
          <p:cNvPr id="14338" name="Picture 2">
            <a:extLst>
              <a:ext uri="{FF2B5EF4-FFF2-40B4-BE49-F238E27FC236}">
                <a16:creationId xmlns:a16="http://schemas.microsoft.com/office/drawing/2014/main" id="{25E3E482-BFFA-384B-1591-7B95EE003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92075"/>
            <a:ext cx="7367587"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a:extLst>
              <a:ext uri="{FF2B5EF4-FFF2-40B4-BE49-F238E27FC236}">
                <a16:creationId xmlns:a16="http://schemas.microsoft.com/office/drawing/2014/main" id="{5DF0A312-F96C-69D4-828D-3639E4DCD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35052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4">
            <a:extLst>
              <a:ext uri="{FF2B5EF4-FFF2-40B4-BE49-F238E27FC236}">
                <a16:creationId xmlns:a16="http://schemas.microsoft.com/office/drawing/2014/main" id="{48D47A74-7E5B-3574-657F-D103F8BDE2D2}"/>
              </a:ext>
            </a:extLst>
          </p:cNvPr>
          <p:cNvSpPr>
            <a:spLocks noChangeArrowheads="1"/>
          </p:cNvSpPr>
          <p:nvPr/>
        </p:nvSpPr>
        <p:spPr bwMode="auto">
          <a:xfrm>
            <a:off x="4419600" y="5316538"/>
            <a:ext cx="2057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The water strider is an insect that can walk on water due to surface tension.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5">
            <a:extLst>
              <a:ext uri="{FF2B5EF4-FFF2-40B4-BE49-F238E27FC236}">
                <a16:creationId xmlns:a16="http://schemas.microsoft.com/office/drawing/2014/main" id="{99B1034D-9130-6744-F3C9-4B6EE61CC9B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954F0F7-C2C7-4452-AA68-ED0141B4D7C3}" type="slidenum">
              <a:rPr lang="en-US" altLang="en-US" b="0"/>
              <a:pPr/>
              <a:t>60</a:t>
            </a:fld>
            <a:endParaRPr lang="en-US" altLang="en-US" b="0"/>
          </a:p>
        </p:txBody>
      </p:sp>
      <p:pic>
        <p:nvPicPr>
          <p:cNvPr id="124930" name="Picture 2">
            <a:extLst>
              <a:ext uri="{FF2B5EF4-FFF2-40B4-BE49-F238E27FC236}">
                <a16:creationId xmlns:a16="http://schemas.microsoft.com/office/drawing/2014/main" id="{D5DADAD0-0F7B-3AAB-52DA-C9E5DAF4E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403860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1" name="Picture 3">
            <a:extLst>
              <a:ext uri="{FF2B5EF4-FFF2-40B4-BE49-F238E27FC236}">
                <a16:creationId xmlns:a16="http://schemas.microsoft.com/office/drawing/2014/main" id="{D938ADBA-1E50-F463-3622-40C8BD176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4173538"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2" name="Rectangle 4">
            <a:extLst>
              <a:ext uri="{FF2B5EF4-FFF2-40B4-BE49-F238E27FC236}">
                <a16:creationId xmlns:a16="http://schemas.microsoft.com/office/drawing/2014/main" id="{9CC5EA4B-EFB7-6205-1812-AD151EDC2BF5}"/>
              </a:ext>
            </a:extLst>
          </p:cNvPr>
          <p:cNvSpPr>
            <a:spLocks noChangeArrowheads="1"/>
          </p:cNvSpPr>
          <p:nvPr/>
        </p:nvSpPr>
        <p:spPr bwMode="auto">
          <a:xfrm>
            <a:off x="4419600" y="1981200"/>
            <a:ext cx="2514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The Langley full-scale wind tunnel (LFST) is large enough that full-scale vehicles can be tested.</a:t>
            </a:r>
          </a:p>
        </p:txBody>
      </p:sp>
      <p:sp>
        <p:nvSpPr>
          <p:cNvPr id="124933" name="Rectangle 5">
            <a:extLst>
              <a:ext uri="{FF2B5EF4-FFF2-40B4-BE49-F238E27FC236}">
                <a16:creationId xmlns:a16="http://schemas.microsoft.com/office/drawing/2014/main" id="{6BA65640-EFC2-91DE-4A68-810638C579C4}"/>
              </a:ext>
            </a:extLst>
          </p:cNvPr>
          <p:cNvSpPr>
            <a:spLocks noChangeArrowheads="1"/>
          </p:cNvSpPr>
          <p:nvPr/>
        </p:nvSpPr>
        <p:spPr bwMode="auto">
          <a:xfrm>
            <a:off x="4572000" y="4035425"/>
            <a:ext cx="4267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For many objects, the drag coefficient levels off at Reynolds numbers above some threshold value. This fortunate situation is called </a:t>
            </a:r>
            <a:r>
              <a:rPr lang="en-US" altLang="en-US" b="0" i="1">
                <a:solidFill>
                  <a:srgbClr val="CC00CC"/>
                </a:solidFill>
              </a:rPr>
              <a:t>Reynolds number independence</a:t>
            </a:r>
            <a:r>
              <a:rPr lang="en-US" altLang="en-US" b="0">
                <a:solidFill>
                  <a:srgbClr val="3333FF"/>
                </a:solidFill>
              </a:rPr>
              <a:t>. It enables us to</a:t>
            </a:r>
          </a:p>
          <a:p>
            <a:pPr eaLnBrk="1" hangingPunct="1"/>
            <a:r>
              <a:rPr lang="en-US" altLang="en-US" b="0">
                <a:solidFill>
                  <a:srgbClr val="3333FF"/>
                </a:solidFill>
              </a:rPr>
              <a:t>extrapolate to prototype Reynolds numbers that are outside of the range of our experimental facility.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5">
            <a:extLst>
              <a:ext uri="{FF2B5EF4-FFF2-40B4-BE49-F238E27FC236}">
                <a16:creationId xmlns:a16="http://schemas.microsoft.com/office/drawing/2014/main" id="{EC803F93-B1C5-2631-D462-03E853ED1EB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F106CBC-440B-459E-8AE2-BD562EBED7D9}" type="slidenum">
              <a:rPr lang="en-US" altLang="en-US" b="0"/>
              <a:pPr/>
              <a:t>61</a:t>
            </a:fld>
            <a:endParaRPr lang="en-US" altLang="en-US" b="0"/>
          </a:p>
        </p:txBody>
      </p:sp>
      <p:pic>
        <p:nvPicPr>
          <p:cNvPr id="126978" name="Picture 4">
            <a:extLst>
              <a:ext uri="{FF2B5EF4-FFF2-40B4-BE49-F238E27FC236}">
                <a16:creationId xmlns:a16="http://schemas.microsoft.com/office/drawing/2014/main" id="{342317AA-9B4E-02B0-A443-76B9547AE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6850"/>
            <a:ext cx="3124200" cy="23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79" name="Rectangle 5">
            <a:extLst>
              <a:ext uri="{FF2B5EF4-FFF2-40B4-BE49-F238E27FC236}">
                <a16:creationId xmlns:a16="http://schemas.microsoft.com/office/drawing/2014/main" id="{5E53708B-4537-7A49-E063-81D4FDD79FC4}"/>
              </a:ext>
            </a:extLst>
          </p:cNvPr>
          <p:cNvSpPr>
            <a:spLocks noChangeArrowheads="1"/>
          </p:cNvSpPr>
          <p:nvPr/>
        </p:nvSpPr>
        <p:spPr bwMode="auto">
          <a:xfrm>
            <a:off x="6096000" y="2667000"/>
            <a:ext cx="297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Measurement of aerodynamic drag on a model truck in a wind tunnel equipped with a </a:t>
            </a:r>
            <a:r>
              <a:rPr lang="en-US" altLang="en-US" b="0" i="1">
                <a:solidFill>
                  <a:srgbClr val="3333FF"/>
                </a:solidFill>
              </a:rPr>
              <a:t>drag balance </a:t>
            </a:r>
            <a:r>
              <a:rPr lang="en-US" altLang="en-US" b="0">
                <a:solidFill>
                  <a:srgbClr val="3333FF"/>
                </a:solidFill>
              </a:rPr>
              <a:t>and a </a:t>
            </a:r>
            <a:r>
              <a:rPr lang="en-US" altLang="en-US" b="0" i="1">
                <a:solidFill>
                  <a:srgbClr val="3333FF"/>
                </a:solidFill>
              </a:rPr>
              <a:t>moving belt </a:t>
            </a:r>
            <a:r>
              <a:rPr lang="en-US" altLang="en-US" b="0">
                <a:solidFill>
                  <a:srgbClr val="3333FF"/>
                </a:solidFill>
              </a:rPr>
              <a:t>ground plane.</a:t>
            </a:r>
          </a:p>
        </p:txBody>
      </p:sp>
      <p:pic>
        <p:nvPicPr>
          <p:cNvPr id="126980" name="Picture 6">
            <a:extLst>
              <a:ext uri="{FF2B5EF4-FFF2-40B4-BE49-F238E27FC236}">
                <a16:creationId xmlns:a16="http://schemas.microsoft.com/office/drawing/2014/main" id="{66841A38-DDCF-F83E-E556-168D65ABD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59817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1" name="Picture 7">
            <a:extLst>
              <a:ext uri="{FF2B5EF4-FFF2-40B4-BE49-F238E27FC236}">
                <a16:creationId xmlns:a16="http://schemas.microsoft.com/office/drawing/2014/main" id="{CBCD5E47-A580-B5B8-707B-8366C3889F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600200"/>
            <a:ext cx="59626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5">
            <a:extLst>
              <a:ext uri="{FF2B5EF4-FFF2-40B4-BE49-F238E27FC236}">
                <a16:creationId xmlns:a16="http://schemas.microsoft.com/office/drawing/2014/main" id="{0A21FE18-9D9C-FA4C-DC15-DD7A5C86D4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8DD3D8E-0B38-44AB-903C-8812B56FF45E}" type="slidenum">
              <a:rPr lang="en-US" altLang="en-US" b="0"/>
              <a:pPr/>
              <a:t>62</a:t>
            </a:fld>
            <a:endParaRPr lang="en-US" altLang="en-US" b="0"/>
          </a:p>
        </p:txBody>
      </p:sp>
      <p:pic>
        <p:nvPicPr>
          <p:cNvPr id="129026" name="Picture 3">
            <a:extLst>
              <a:ext uri="{FF2B5EF4-FFF2-40B4-BE49-F238E27FC236}">
                <a16:creationId xmlns:a16="http://schemas.microsoft.com/office/drawing/2014/main" id="{75147470-8B39-86CC-EB94-71D72F33B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3352800"/>
            <a:ext cx="295433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27" name="Picture 4">
            <a:extLst>
              <a:ext uri="{FF2B5EF4-FFF2-40B4-BE49-F238E27FC236}">
                <a16:creationId xmlns:a16="http://schemas.microsoft.com/office/drawing/2014/main" id="{C1BB2B45-2C21-E13B-0980-2E4FB2AB8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0488"/>
            <a:ext cx="7008813"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28" name="Picture 5">
            <a:extLst>
              <a:ext uri="{FF2B5EF4-FFF2-40B4-BE49-F238E27FC236}">
                <a16:creationId xmlns:a16="http://schemas.microsoft.com/office/drawing/2014/main" id="{346CF533-236B-E82B-E76C-7EADD2EAA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416300"/>
            <a:ext cx="3363913"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9" name="Rectangle 6">
            <a:extLst>
              <a:ext uri="{FF2B5EF4-FFF2-40B4-BE49-F238E27FC236}">
                <a16:creationId xmlns:a16="http://schemas.microsoft.com/office/drawing/2014/main" id="{9C600B93-F26B-26C6-3EDA-4FA59C71C14E}"/>
              </a:ext>
            </a:extLst>
          </p:cNvPr>
          <p:cNvSpPr>
            <a:spLocks noChangeArrowheads="1"/>
          </p:cNvSpPr>
          <p:nvPr/>
        </p:nvSpPr>
        <p:spPr bwMode="auto">
          <a:xfrm>
            <a:off x="6781800" y="3352800"/>
            <a:ext cx="2133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Aerodynamic drag coefficient as a</a:t>
            </a:r>
          </a:p>
          <a:p>
            <a:pPr eaLnBrk="1" hangingPunct="1"/>
            <a:r>
              <a:rPr lang="en-US" altLang="en-US" b="0">
                <a:solidFill>
                  <a:srgbClr val="3333FF"/>
                </a:solidFill>
              </a:rPr>
              <a:t>function of the Reynolds number. The values are calculated from wind tunnel test data on a model truck (Table 7–7).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5">
            <a:extLst>
              <a:ext uri="{FF2B5EF4-FFF2-40B4-BE49-F238E27FC236}">
                <a16:creationId xmlns:a16="http://schemas.microsoft.com/office/drawing/2014/main" id="{CEBF3859-4272-0CED-A932-9F39754113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5CB0313-F091-4057-BB27-FCBA0C96BA3C}" type="slidenum">
              <a:rPr lang="en-US" altLang="en-US" b="0"/>
              <a:pPr/>
              <a:t>63</a:t>
            </a:fld>
            <a:endParaRPr lang="en-US" altLang="en-US" b="0"/>
          </a:p>
        </p:txBody>
      </p:sp>
      <p:pic>
        <p:nvPicPr>
          <p:cNvPr id="131074" name="Picture 2">
            <a:extLst>
              <a:ext uri="{FF2B5EF4-FFF2-40B4-BE49-F238E27FC236}">
                <a16:creationId xmlns:a16="http://schemas.microsoft.com/office/drawing/2014/main" id="{2A973B54-E8F8-97DE-F9F5-765125E0C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88"/>
            <a:ext cx="6096000"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5" name="Picture 3">
            <a:extLst>
              <a:ext uri="{FF2B5EF4-FFF2-40B4-BE49-F238E27FC236}">
                <a16:creationId xmlns:a16="http://schemas.microsoft.com/office/drawing/2014/main" id="{F4F4E384-93DF-B321-A0C5-F8FCB324C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38650"/>
            <a:ext cx="60198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6" name="Picture 4">
            <a:extLst>
              <a:ext uri="{FF2B5EF4-FFF2-40B4-BE49-F238E27FC236}">
                <a16:creationId xmlns:a16="http://schemas.microsoft.com/office/drawing/2014/main" id="{C9FEF6D7-4F37-3527-D2AE-1717218FD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5943600"/>
            <a:ext cx="603885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5">
            <a:extLst>
              <a:ext uri="{FF2B5EF4-FFF2-40B4-BE49-F238E27FC236}">
                <a16:creationId xmlns:a16="http://schemas.microsoft.com/office/drawing/2014/main" id="{4DAD6D98-18C9-8CCD-7A16-A97CFFE6751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7C73ACC-0D54-4852-A732-912BA7BCB0FE}" type="slidenum">
              <a:rPr lang="en-US" altLang="en-US" b="0"/>
              <a:pPr/>
              <a:t>64</a:t>
            </a:fld>
            <a:endParaRPr lang="en-US" altLang="en-US" b="0"/>
          </a:p>
        </p:txBody>
      </p:sp>
      <p:sp>
        <p:nvSpPr>
          <p:cNvPr id="133122" name="Rectangle 2">
            <a:extLst>
              <a:ext uri="{FF2B5EF4-FFF2-40B4-BE49-F238E27FC236}">
                <a16:creationId xmlns:a16="http://schemas.microsoft.com/office/drawing/2014/main" id="{751006CA-9D92-B1FA-404F-6DAB98F6FD97}"/>
              </a:ext>
            </a:extLst>
          </p:cNvPr>
          <p:cNvSpPr>
            <a:spLocks noChangeArrowheads="1"/>
          </p:cNvSpPr>
          <p:nvPr/>
        </p:nvSpPr>
        <p:spPr bwMode="auto">
          <a:xfrm>
            <a:off x="304800" y="231775"/>
            <a:ext cx="3840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a:solidFill>
                  <a:srgbClr val="FF3300"/>
                </a:solidFill>
              </a:rPr>
              <a:t>Flows with Free Surfaces</a:t>
            </a:r>
          </a:p>
        </p:txBody>
      </p:sp>
      <p:sp>
        <p:nvSpPr>
          <p:cNvPr id="133123" name="Rectangle 3">
            <a:extLst>
              <a:ext uri="{FF2B5EF4-FFF2-40B4-BE49-F238E27FC236}">
                <a16:creationId xmlns:a16="http://schemas.microsoft.com/office/drawing/2014/main" id="{4266761F-4732-5F4B-F00A-8B052A1D4649}"/>
              </a:ext>
            </a:extLst>
          </p:cNvPr>
          <p:cNvSpPr>
            <a:spLocks noChangeArrowheads="1"/>
          </p:cNvSpPr>
          <p:nvPr/>
        </p:nvSpPr>
        <p:spPr bwMode="auto">
          <a:xfrm>
            <a:off x="304800" y="762000"/>
            <a:ext cx="85344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pPr>
            <a:r>
              <a:rPr lang="en-US" altLang="en-US" sz="2000" b="0"/>
              <a:t>For the case of model testing of flows with free surfaces (boats and ships, floods, river flows, aqueducts, hydroelectric dam spillways, interaction of waves with piers, soil erosion, etc.), complications arise that preclude complete similarity between model and prototype.</a:t>
            </a:r>
          </a:p>
          <a:p>
            <a:pPr eaLnBrk="1" hangingPunct="1">
              <a:spcBef>
                <a:spcPct val="15000"/>
              </a:spcBef>
              <a:spcAft>
                <a:spcPct val="15000"/>
              </a:spcAft>
            </a:pPr>
            <a:r>
              <a:rPr lang="en-US" altLang="en-US" sz="2000" b="0"/>
              <a:t>For example, if a model river is built to study flooding, the model is often several hundred times smaller than the prototype due to limited lab space.</a:t>
            </a:r>
          </a:p>
          <a:p>
            <a:pPr eaLnBrk="1" hangingPunct="1">
              <a:spcBef>
                <a:spcPct val="15000"/>
              </a:spcBef>
              <a:spcAft>
                <a:spcPct val="15000"/>
              </a:spcAft>
            </a:pPr>
            <a:r>
              <a:rPr lang="en-US" altLang="en-US" sz="2000" b="0"/>
              <a:t>Researchers often use a </a:t>
            </a:r>
            <a:r>
              <a:rPr lang="en-US" altLang="en-US" sz="2000">
                <a:solidFill>
                  <a:srgbClr val="CC00CC"/>
                </a:solidFill>
              </a:rPr>
              <a:t>distorted model</a:t>
            </a:r>
            <a:r>
              <a:rPr lang="en-US" altLang="en-US" sz="2000"/>
              <a:t> </a:t>
            </a:r>
            <a:r>
              <a:rPr lang="en-US" altLang="en-US" sz="2000" b="0"/>
              <a:t>in which the vertical scale of the model (e.g., river depth) is exaggerated in comparison to the horizontal scale of the model (e.g., river width). </a:t>
            </a:r>
          </a:p>
          <a:p>
            <a:pPr eaLnBrk="1" hangingPunct="1">
              <a:spcBef>
                <a:spcPct val="15000"/>
              </a:spcBef>
              <a:spcAft>
                <a:spcPct val="15000"/>
              </a:spcAft>
            </a:pPr>
            <a:r>
              <a:rPr lang="en-US" altLang="en-US" sz="2000" b="0"/>
              <a:t>In addition, the model riverbed slope is often made proportionally steeper than that of the prototype. </a:t>
            </a:r>
          </a:p>
          <a:p>
            <a:pPr eaLnBrk="1" hangingPunct="1">
              <a:spcBef>
                <a:spcPct val="15000"/>
              </a:spcBef>
              <a:spcAft>
                <a:spcPct val="15000"/>
              </a:spcAft>
            </a:pPr>
            <a:r>
              <a:rPr lang="en-US" altLang="en-US" sz="2000" b="0"/>
              <a:t>These modifications result in incomplete similarity due to lack of geometric similarity. </a:t>
            </a:r>
          </a:p>
          <a:p>
            <a:pPr eaLnBrk="1" hangingPunct="1">
              <a:spcBef>
                <a:spcPct val="15000"/>
              </a:spcBef>
              <a:spcAft>
                <a:spcPct val="15000"/>
              </a:spcAft>
            </a:pPr>
            <a:r>
              <a:rPr lang="en-US" altLang="en-US" sz="2000" b="0"/>
              <a:t>Model tests are still useful under these circumstances, but other tricks (like deliberately roughening the model surfaces) and empirical corrections and correlations are required to properly scale up the model data.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5">
            <a:extLst>
              <a:ext uri="{FF2B5EF4-FFF2-40B4-BE49-F238E27FC236}">
                <a16:creationId xmlns:a16="http://schemas.microsoft.com/office/drawing/2014/main" id="{17C12723-1613-25F7-3F0B-1AB77D93E2A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AE8BD14-470A-4F0B-A1E7-0E7B1EB42967}" type="slidenum">
              <a:rPr lang="en-US" altLang="en-US" b="0"/>
              <a:pPr/>
              <a:t>65</a:t>
            </a:fld>
            <a:endParaRPr lang="en-US" altLang="en-US" b="0"/>
          </a:p>
        </p:txBody>
      </p:sp>
      <p:pic>
        <p:nvPicPr>
          <p:cNvPr id="135170" name="Picture 2">
            <a:extLst>
              <a:ext uri="{FF2B5EF4-FFF2-40B4-BE49-F238E27FC236}">
                <a16:creationId xmlns:a16="http://schemas.microsoft.com/office/drawing/2014/main" id="{5306FD90-A7AE-33F3-C5B7-80CEADE3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173538"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1" name="Rectangle 3">
            <a:extLst>
              <a:ext uri="{FF2B5EF4-FFF2-40B4-BE49-F238E27FC236}">
                <a16:creationId xmlns:a16="http://schemas.microsoft.com/office/drawing/2014/main" id="{272C9092-6C63-EFC4-5527-067504700419}"/>
              </a:ext>
            </a:extLst>
          </p:cNvPr>
          <p:cNvSpPr>
            <a:spLocks noChangeArrowheads="1"/>
          </p:cNvSpPr>
          <p:nvPr/>
        </p:nvSpPr>
        <p:spPr bwMode="auto">
          <a:xfrm>
            <a:off x="4572000" y="914400"/>
            <a:ext cx="3505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In many flows involving a liquid with a free surface, both the Reynolds number and Froude number are relevant nondimensional parameters. Since it is not always possible to match both Re and Fr between model and prototype, we are sometimes forced to settle for incomplete similarity.</a:t>
            </a:r>
          </a:p>
        </p:txBody>
      </p:sp>
      <p:pic>
        <p:nvPicPr>
          <p:cNvPr id="135172" name="Picture 4">
            <a:extLst>
              <a:ext uri="{FF2B5EF4-FFF2-40B4-BE49-F238E27FC236}">
                <a16:creationId xmlns:a16="http://schemas.microsoft.com/office/drawing/2014/main" id="{FA43929C-59E6-9BCD-C3F2-28E8DB737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300355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3" name="Picture 5">
            <a:extLst>
              <a:ext uri="{FF2B5EF4-FFF2-40B4-BE49-F238E27FC236}">
                <a16:creationId xmlns:a16="http://schemas.microsoft.com/office/drawing/2014/main" id="{BAFF2AA2-833A-5791-041C-75084357F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962400"/>
            <a:ext cx="30940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4" name="Picture 6">
            <a:extLst>
              <a:ext uri="{FF2B5EF4-FFF2-40B4-BE49-F238E27FC236}">
                <a16:creationId xmlns:a16="http://schemas.microsoft.com/office/drawing/2014/main" id="{74D22093-4368-7A85-754E-117A812CDA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8" y="4876800"/>
            <a:ext cx="228441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5" name="Picture 7">
            <a:extLst>
              <a:ext uri="{FF2B5EF4-FFF2-40B4-BE49-F238E27FC236}">
                <a16:creationId xmlns:a16="http://schemas.microsoft.com/office/drawing/2014/main" id="{0A1659F1-3218-DBA0-7FC7-C120F93355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538" y="4876800"/>
            <a:ext cx="64690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6" name="Rectangle 8">
            <a:extLst>
              <a:ext uri="{FF2B5EF4-FFF2-40B4-BE49-F238E27FC236}">
                <a16:creationId xmlns:a16="http://schemas.microsoft.com/office/drawing/2014/main" id="{99DE0B1E-84DA-A44A-03E9-6BF442A39B9E}"/>
              </a:ext>
            </a:extLst>
          </p:cNvPr>
          <p:cNvSpPr>
            <a:spLocks noChangeArrowheads="1"/>
          </p:cNvSpPr>
          <p:nvPr/>
        </p:nvSpPr>
        <p:spPr bwMode="auto">
          <a:xfrm>
            <a:off x="2438400" y="6140450"/>
            <a:ext cx="579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To ensure complete similarity we would need to use a liquid whose kinematic viscosity satisfies this equation.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5">
            <a:extLst>
              <a:ext uri="{FF2B5EF4-FFF2-40B4-BE49-F238E27FC236}">
                <a16:creationId xmlns:a16="http://schemas.microsoft.com/office/drawing/2014/main" id="{9578376E-0232-5CC2-A8B7-2C1D44180E5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8443F37-6994-4F21-86E5-7DB3928E83EA}" type="slidenum">
              <a:rPr lang="en-US" altLang="en-US" b="0"/>
              <a:pPr/>
              <a:t>66</a:t>
            </a:fld>
            <a:endParaRPr lang="en-US" altLang="en-US" b="0"/>
          </a:p>
        </p:txBody>
      </p:sp>
      <p:pic>
        <p:nvPicPr>
          <p:cNvPr id="137218" name="Picture 2">
            <a:extLst>
              <a:ext uri="{FF2B5EF4-FFF2-40B4-BE49-F238E27FC236}">
                <a16:creationId xmlns:a16="http://schemas.microsoft.com/office/drawing/2014/main" id="{36F12C9D-4931-D38A-35E9-43A65F1E7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4038600"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19" name="Picture 3">
            <a:extLst>
              <a:ext uri="{FF2B5EF4-FFF2-40B4-BE49-F238E27FC236}">
                <a16:creationId xmlns:a16="http://schemas.microsoft.com/office/drawing/2014/main" id="{58599B71-7D98-5CD9-7AA2-3732C1F9C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11563"/>
            <a:ext cx="4038600"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0" name="Picture 4">
            <a:extLst>
              <a:ext uri="{FF2B5EF4-FFF2-40B4-BE49-F238E27FC236}">
                <a16:creationId xmlns:a16="http://schemas.microsoft.com/office/drawing/2014/main" id="{EBF35DDC-3F8A-5CA4-6EFD-CFFD0BF98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33400"/>
            <a:ext cx="4038600" cy="26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1" name="Rectangle 5">
            <a:extLst>
              <a:ext uri="{FF2B5EF4-FFF2-40B4-BE49-F238E27FC236}">
                <a16:creationId xmlns:a16="http://schemas.microsoft.com/office/drawing/2014/main" id="{6EF217EF-C4E6-A2D0-E1BF-B85AB1B0E90C}"/>
              </a:ext>
            </a:extLst>
          </p:cNvPr>
          <p:cNvSpPr>
            <a:spLocks noChangeArrowheads="1"/>
          </p:cNvSpPr>
          <p:nvPr/>
        </p:nvSpPr>
        <p:spPr bwMode="auto">
          <a:xfrm>
            <a:off x="4648200" y="3641725"/>
            <a:ext cx="3733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000" b="0">
                <a:solidFill>
                  <a:srgbClr val="3333FF"/>
                </a:solidFill>
              </a:rPr>
              <a:t>A NACA 0024 airfoil being tested in a towing tank at Fr  (a) 0.19, (b) 0.37, and (c) 0.55. In tests like this, the Froude number is the most important nondimensional parameter.</a:t>
            </a:r>
          </a:p>
        </p:txBody>
      </p:sp>
      <p:sp>
        <p:nvSpPr>
          <p:cNvPr id="137222" name="Text Box 6">
            <a:extLst>
              <a:ext uri="{FF2B5EF4-FFF2-40B4-BE49-F238E27FC236}">
                <a16:creationId xmlns:a16="http://schemas.microsoft.com/office/drawing/2014/main" id="{29AABA2E-B18D-F71B-5DBF-2471C0347730}"/>
              </a:ext>
            </a:extLst>
          </p:cNvPr>
          <p:cNvSpPr txBox="1">
            <a:spLocks noChangeArrowheads="1"/>
          </p:cNvSpPr>
          <p:nvPr/>
        </p:nvSpPr>
        <p:spPr bwMode="auto">
          <a:xfrm>
            <a:off x="2209800" y="3200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tr-TR" altLang="en-US"/>
              <a:t>(</a:t>
            </a:r>
            <a:r>
              <a:rPr lang="tr-TR" altLang="en-US" i="1"/>
              <a:t>a</a:t>
            </a:r>
            <a:r>
              <a:rPr lang="tr-TR" altLang="en-US"/>
              <a:t>)</a:t>
            </a:r>
          </a:p>
        </p:txBody>
      </p:sp>
      <p:sp>
        <p:nvSpPr>
          <p:cNvPr id="137223" name="Text Box 7">
            <a:extLst>
              <a:ext uri="{FF2B5EF4-FFF2-40B4-BE49-F238E27FC236}">
                <a16:creationId xmlns:a16="http://schemas.microsoft.com/office/drawing/2014/main" id="{C64B7B14-9F83-4E9C-B7BD-3197DED070E0}"/>
              </a:ext>
            </a:extLst>
          </p:cNvPr>
          <p:cNvSpPr txBox="1">
            <a:spLocks noChangeArrowheads="1"/>
          </p:cNvSpPr>
          <p:nvPr/>
        </p:nvSpPr>
        <p:spPr bwMode="auto">
          <a:xfrm>
            <a:off x="1905000" y="6248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tr-TR" altLang="en-US"/>
              <a:t>(</a:t>
            </a:r>
            <a:r>
              <a:rPr lang="tr-TR" altLang="en-US" i="1"/>
              <a:t>b</a:t>
            </a:r>
            <a:r>
              <a:rPr lang="tr-TR" altLang="en-US"/>
              <a:t>)</a:t>
            </a:r>
          </a:p>
        </p:txBody>
      </p:sp>
      <p:sp>
        <p:nvSpPr>
          <p:cNvPr id="137224" name="Text Box 8">
            <a:extLst>
              <a:ext uri="{FF2B5EF4-FFF2-40B4-BE49-F238E27FC236}">
                <a16:creationId xmlns:a16="http://schemas.microsoft.com/office/drawing/2014/main" id="{B683748A-6414-7D41-28EE-1CEB6A12BD34}"/>
              </a:ext>
            </a:extLst>
          </p:cNvPr>
          <p:cNvSpPr txBox="1">
            <a:spLocks noChangeArrowheads="1"/>
          </p:cNvSpPr>
          <p:nvPr/>
        </p:nvSpPr>
        <p:spPr bwMode="auto">
          <a:xfrm>
            <a:off x="6324600" y="3200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tr-TR" altLang="en-US"/>
              <a:t>(</a:t>
            </a:r>
            <a:r>
              <a:rPr lang="tr-TR" altLang="en-US" i="1"/>
              <a:t>c</a:t>
            </a:r>
            <a:r>
              <a:rPr lang="tr-TR" altLang="en-US"/>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5">
            <a:extLst>
              <a:ext uri="{FF2B5EF4-FFF2-40B4-BE49-F238E27FC236}">
                <a16:creationId xmlns:a16="http://schemas.microsoft.com/office/drawing/2014/main" id="{993CF2DF-1419-9F15-05BA-832DE4D5BD8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5BB0FB0-70B8-4253-8A60-486AE20CD75E}" type="slidenum">
              <a:rPr lang="en-US" altLang="en-US" b="0"/>
              <a:pPr/>
              <a:t>67</a:t>
            </a:fld>
            <a:endParaRPr lang="en-US" altLang="en-US" b="0"/>
          </a:p>
        </p:txBody>
      </p:sp>
      <p:pic>
        <p:nvPicPr>
          <p:cNvPr id="139266" name="Picture 3">
            <a:extLst>
              <a:ext uri="{FF2B5EF4-FFF2-40B4-BE49-F238E27FC236}">
                <a16:creationId xmlns:a16="http://schemas.microsoft.com/office/drawing/2014/main" id="{033B6116-D713-6795-690D-9FC436C5E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124200"/>
            <a:ext cx="54102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7" name="Picture 5">
            <a:extLst>
              <a:ext uri="{FF2B5EF4-FFF2-40B4-BE49-F238E27FC236}">
                <a16:creationId xmlns:a16="http://schemas.microsoft.com/office/drawing/2014/main" id="{E12CE6D6-DE72-F251-9613-1302192E7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30480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8" name="Picture 6">
            <a:extLst>
              <a:ext uri="{FF2B5EF4-FFF2-40B4-BE49-F238E27FC236}">
                <a16:creationId xmlns:a16="http://schemas.microsoft.com/office/drawing/2014/main" id="{E475F976-4D42-E90D-4B29-1001EC3148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76200"/>
            <a:ext cx="69818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5">
            <a:extLst>
              <a:ext uri="{FF2B5EF4-FFF2-40B4-BE49-F238E27FC236}">
                <a16:creationId xmlns:a16="http://schemas.microsoft.com/office/drawing/2014/main" id="{03D65C01-0A68-27F1-BDB2-AD2A1E98E81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4F99F7B-50F3-46FC-B322-52BD40703A3D}" type="slidenum">
              <a:rPr lang="en-US" altLang="en-US" b="0"/>
              <a:pPr/>
              <a:t>68</a:t>
            </a:fld>
            <a:endParaRPr lang="en-US" altLang="en-US" b="0"/>
          </a:p>
        </p:txBody>
      </p:sp>
      <p:pic>
        <p:nvPicPr>
          <p:cNvPr id="141314" name="Picture 2">
            <a:extLst>
              <a:ext uri="{FF2B5EF4-FFF2-40B4-BE49-F238E27FC236}">
                <a16:creationId xmlns:a16="http://schemas.microsoft.com/office/drawing/2014/main" id="{7E7BAC0E-A956-466D-272B-4E5455500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
            <a:ext cx="6964363"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5" name="Picture 3">
            <a:extLst>
              <a:ext uri="{FF2B5EF4-FFF2-40B4-BE49-F238E27FC236}">
                <a16:creationId xmlns:a16="http://schemas.microsoft.com/office/drawing/2014/main" id="{24255E2A-7AEC-7952-57D8-1CD7F5165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43400"/>
            <a:ext cx="7008813"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a:extLst>
              <a:ext uri="{FF2B5EF4-FFF2-40B4-BE49-F238E27FC236}">
                <a16:creationId xmlns:a16="http://schemas.microsoft.com/office/drawing/2014/main" id="{31F032BD-684F-F7D8-8407-8F1D7332C5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38D4244-DD0C-47EB-A47E-0BDB06DBE0D0}" type="slidenum">
              <a:rPr lang="en-US" altLang="en-US" b="0"/>
              <a:pPr/>
              <a:t>69</a:t>
            </a:fld>
            <a:endParaRPr lang="en-US" altLang="en-US" b="0"/>
          </a:p>
        </p:txBody>
      </p:sp>
      <p:pic>
        <p:nvPicPr>
          <p:cNvPr id="143362" name="Picture 2">
            <a:extLst>
              <a:ext uri="{FF2B5EF4-FFF2-40B4-BE49-F238E27FC236}">
                <a16:creationId xmlns:a16="http://schemas.microsoft.com/office/drawing/2014/main" id="{512BD7B1-F965-65D6-1038-18F898387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3050"/>
            <a:ext cx="4173538"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3" name="Rectangle 3">
            <a:extLst>
              <a:ext uri="{FF2B5EF4-FFF2-40B4-BE49-F238E27FC236}">
                <a16:creationId xmlns:a16="http://schemas.microsoft.com/office/drawing/2014/main" id="{C08DD781-76DB-468E-EAFA-07F24060530A}"/>
              </a:ext>
            </a:extLst>
          </p:cNvPr>
          <p:cNvSpPr>
            <a:spLocks noChangeArrowheads="1"/>
          </p:cNvSpPr>
          <p:nvPr/>
        </p:nvSpPr>
        <p:spPr bwMode="auto">
          <a:xfrm>
            <a:off x="4572000" y="457200"/>
            <a:ext cx="3505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In many experiments involving free surfaces, we cannot match both the Froude number and the Reynolds number. However, we can often </a:t>
            </a:r>
            <a:r>
              <a:rPr lang="en-US" altLang="en-US" b="0" i="1">
                <a:solidFill>
                  <a:srgbClr val="3333FF"/>
                </a:solidFill>
              </a:rPr>
              <a:t>extrapolate </a:t>
            </a:r>
            <a:r>
              <a:rPr lang="en-US" altLang="en-US" b="0">
                <a:solidFill>
                  <a:srgbClr val="3333FF"/>
                </a:solidFill>
              </a:rPr>
              <a:t>low Re model test data to predict high Re prototype behavior.</a:t>
            </a:r>
          </a:p>
        </p:txBody>
      </p:sp>
      <p:sp>
        <p:nvSpPr>
          <p:cNvPr id="143364" name="Rectangle 4">
            <a:extLst>
              <a:ext uri="{FF2B5EF4-FFF2-40B4-BE49-F238E27FC236}">
                <a16:creationId xmlns:a16="http://schemas.microsoft.com/office/drawing/2014/main" id="{EB25F49B-7848-64EC-69CD-5C42B2C9AD54}"/>
              </a:ext>
            </a:extLst>
          </p:cNvPr>
          <p:cNvSpPr>
            <a:spLocks noChangeArrowheads="1"/>
          </p:cNvSpPr>
          <p:nvPr/>
        </p:nvSpPr>
        <p:spPr bwMode="auto">
          <a:xfrm>
            <a:off x="304800" y="2590800"/>
            <a:ext cx="85344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5000"/>
              </a:spcBef>
              <a:spcAft>
                <a:spcPct val="15000"/>
              </a:spcAft>
            </a:pPr>
            <a:r>
              <a:rPr lang="en-US" altLang="en-US" b="0"/>
              <a:t>We mention the importance of similarity in the production of Hollywood movies in which model boats, trains, airplanes, buildings, monsters, etc., are blown up or burned. </a:t>
            </a:r>
          </a:p>
          <a:p>
            <a:pPr eaLnBrk="1" hangingPunct="1">
              <a:spcBef>
                <a:spcPct val="15000"/>
              </a:spcBef>
              <a:spcAft>
                <a:spcPct val="15000"/>
              </a:spcAft>
            </a:pPr>
            <a:r>
              <a:rPr lang="en-US" altLang="en-US" b="0"/>
              <a:t>Movie producers must pay attention to dynamic similarity in order to make the small-scale fires and explosions appear as realistic as possible.</a:t>
            </a:r>
          </a:p>
          <a:p>
            <a:pPr eaLnBrk="1" hangingPunct="1">
              <a:spcBef>
                <a:spcPct val="15000"/>
              </a:spcBef>
              <a:spcAft>
                <a:spcPct val="15000"/>
              </a:spcAft>
            </a:pPr>
            <a:r>
              <a:rPr lang="en-US" altLang="en-US" b="0"/>
              <a:t>You may recall some low-budget movies where the special effects are unconvincing. </a:t>
            </a:r>
          </a:p>
          <a:p>
            <a:pPr eaLnBrk="1" hangingPunct="1">
              <a:spcBef>
                <a:spcPct val="15000"/>
              </a:spcBef>
              <a:spcAft>
                <a:spcPct val="15000"/>
              </a:spcAft>
            </a:pPr>
            <a:r>
              <a:rPr lang="en-US" altLang="en-US" b="0"/>
              <a:t>In most cases this is due to lack of dynamic similarity between the small model and the full-scale prototype. </a:t>
            </a:r>
          </a:p>
          <a:p>
            <a:pPr eaLnBrk="1" hangingPunct="1">
              <a:spcBef>
                <a:spcPct val="15000"/>
              </a:spcBef>
              <a:spcAft>
                <a:spcPct val="15000"/>
              </a:spcAft>
            </a:pPr>
            <a:r>
              <a:rPr lang="en-US" altLang="en-US" b="0"/>
              <a:t>If the model’s Froude number and/or Reynolds number differ too much from those of the prototype, the special effects don’t look right, even to the untrained eye. </a:t>
            </a:r>
          </a:p>
          <a:p>
            <a:pPr eaLnBrk="1" hangingPunct="1">
              <a:spcBef>
                <a:spcPct val="15000"/>
              </a:spcBef>
              <a:spcAft>
                <a:spcPct val="15000"/>
              </a:spcAft>
            </a:pPr>
            <a:r>
              <a:rPr lang="en-US" altLang="en-US" b="0">
                <a:solidFill>
                  <a:srgbClr val="CC00CC"/>
                </a:solidFill>
              </a:rPr>
              <a:t>The next time you watch a movie, be on the alert for incomplete similarity!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a:extLst>
              <a:ext uri="{FF2B5EF4-FFF2-40B4-BE49-F238E27FC236}">
                <a16:creationId xmlns:a16="http://schemas.microsoft.com/office/drawing/2014/main" id="{A368EEC1-5B2C-6556-D3F2-3D56F5283C1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89B002D-A5D7-4B88-8A36-A508CCDA8F03}" type="slidenum">
              <a:rPr lang="en-US" altLang="en-US" b="0"/>
              <a:pPr/>
              <a:t>7</a:t>
            </a:fld>
            <a:endParaRPr lang="en-US" altLang="en-US" b="0"/>
          </a:p>
        </p:txBody>
      </p:sp>
      <p:sp>
        <p:nvSpPr>
          <p:cNvPr id="16386" name="Rectangle 2">
            <a:extLst>
              <a:ext uri="{FF2B5EF4-FFF2-40B4-BE49-F238E27FC236}">
                <a16:creationId xmlns:a16="http://schemas.microsoft.com/office/drawing/2014/main" id="{BBDDB53E-3BEA-AAD3-A2F4-001E17BAE64B}"/>
              </a:ext>
            </a:extLst>
          </p:cNvPr>
          <p:cNvSpPr>
            <a:spLocks noChangeArrowheads="1"/>
          </p:cNvSpPr>
          <p:nvPr/>
        </p:nvSpPr>
        <p:spPr bwMode="auto">
          <a:xfrm>
            <a:off x="228600" y="106363"/>
            <a:ext cx="7337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sz="3200">
                <a:solidFill>
                  <a:srgbClr val="FF3300"/>
                </a:solidFill>
              </a:rPr>
              <a:t>7–2 </a:t>
            </a:r>
            <a:r>
              <a:rPr lang="tr-TR" altLang="en-US" sz="3200" b="0">
                <a:solidFill>
                  <a:srgbClr val="FF3300"/>
                </a:solidFill>
              </a:rPr>
              <a:t>■ </a:t>
            </a:r>
            <a:r>
              <a:rPr lang="tr-TR" altLang="en-US" sz="3200">
                <a:solidFill>
                  <a:srgbClr val="FF3300"/>
                </a:solidFill>
              </a:rPr>
              <a:t>DIMENSIONAL HOMOGENEITY</a:t>
            </a:r>
          </a:p>
        </p:txBody>
      </p:sp>
      <p:pic>
        <p:nvPicPr>
          <p:cNvPr id="16387" name="Picture 3">
            <a:extLst>
              <a:ext uri="{FF2B5EF4-FFF2-40B4-BE49-F238E27FC236}">
                <a16:creationId xmlns:a16="http://schemas.microsoft.com/office/drawing/2014/main" id="{EF648A30-0D31-8D34-06F8-5C98840ED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953000"/>
            <a:ext cx="42195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4">
            <a:extLst>
              <a:ext uri="{FF2B5EF4-FFF2-40B4-BE49-F238E27FC236}">
                <a16:creationId xmlns:a16="http://schemas.microsoft.com/office/drawing/2014/main" id="{FA83817A-D82D-E475-6B82-C8FB9E7B752F}"/>
              </a:ext>
            </a:extLst>
          </p:cNvPr>
          <p:cNvSpPr>
            <a:spLocks noChangeArrowheads="1"/>
          </p:cNvSpPr>
          <p:nvPr/>
        </p:nvSpPr>
        <p:spPr bwMode="auto">
          <a:xfrm>
            <a:off x="152400" y="6172200"/>
            <a:ext cx="371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You can’t add apples and oranges!</a:t>
            </a:r>
          </a:p>
        </p:txBody>
      </p:sp>
      <p:pic>
        <p:nvPicPr>
          <p:cNvPr id="16389" name="Picture 5">
            <a:extLst>
              <a:ext uri="{FF2B5EF4-FFF2-40B4-BE49-F238E27FC236}">
                <a16:creationId xmlns:a16="http://schemas.microsoft.com/office/drawing/2014/main" id="{20B44BBF-97F8-0BF4-9FF9-020C91A57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49463"/>
            <a:ext cx="4129088"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6">
            <a:extLst>
              <a:ext uri="{FF2B5EF4-FFF2-40B4-BE49-F238E27FC236}">
                <a16:creationId xmlns:a16="http://schemas.microsoft.com/office/drawing/2014/main" id="{568846D7-5F44-5CE4-6AD2-68C7BAB2FD09}"/>
              </a:ext>
            </a:extLst>
          </p:cNvPr>
          <p:cNvSpPr>
            <a:spLocks noChangeArrowheads="1"/>
          </p:cNvSpPr>
          <p:nvPr/>
        </p:nvSpPr>
        <p:spPr bwMode="auto">
          <a:xfrm>
            <a:off x="4800600" y="2116138"/>
            <a:ext cx="14478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tr-TR" altLang="en-US" b="0">
                <a:solidFill>
                  <a:srgbClr val="3333FF"/>
                </a:solidFill>
              </a:rPr>
              <a:t>Total energy of a system at state 1 and at state 2.</a:t>
            </a:r>
          </a:p>
        </p:txBody>
      </p:sp>
      <p:sp>
        <p:nvSpPr>
          <p:cNvPr id="16391" name="Rectangle 7">
            <a:extLst>
              <a:ext uri="{FF2B5EF4-FFF2-40B4-BE49-F238E27FC236}">
                <a16:creationId xmlns:a16="http://schemas.microsoft.com/office/drawing/2014/main" id="{2740B865-2868-F5A2-C289-F3BF52F3AAC1}"/>
              </a:ext>
            </a:extLst>
          </p:cNvPr>
          <p:cNvSpPr>
            <a:spLocks noChangeArrowheads="1"/>
          </p:cNvSpPr>
          <p:nvPr/>
        </p:nvSpPr>
        <p:spPr bwMode="auto">
          <a:xfrm>
            <a:off x="304800" y="762000"/>
            <a:ext cx="5791200"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a:solidFill>
                  <a:srgbClr val="CC00CC"/>
                </a:solidFill>
              </a:rPr>
              <a:t>The law of dimensional homogeneity</a:t>
            </a:r>
            <a:r>
              <a:rPr lang="en-US" altLang="en-US" b="0">
                <a:solidFill>
                  <a:srgbClr val="CC00CC"/>
                </a:solidFill>
              </a:rPr>
              <a:t>:</a:t>
            </a:r>
            <a:r>
              <a:rPr lang="en-US" altLang="en-US" b="0"/>
              <a:t> Every additive term in an equation must have the same dimensions.</a:t>
            </a:r>
          </a:p>
        </p:txBody>
      </p:sp>
      <p:pic>
        <p:nvPicPr>
          <p:cNvPr id="16392" name="Picture 8">
            <a:extLst>
              <a:ext uri="{FF2B5EF4-FFF2-40B4-BE49-F238E27FC236}">
                <a16:creationId xmlns:a16="http://schemas.microsoft.com/office/drawing/2014/main" id="{15A8FA93-F323-4E26-3B11-56A59B34F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0825"/>
            <a:ext cx="70993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a:extLst>
              <a:ext uri="{FF2B5EF4-FFF2-40B4-BE49-F238E27FC236}">
                <a16:creationId xmlns:a16="http://schemas.microsoft.com/office/drawing/2014/main" id="{47518261-F4F4-F82C-356E-D66460070B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057400"/>
            <a:ext cx="192405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a:extLst>
              <a:ext uri="{FF2B5EF4-FFF2-40B4-BE49-F238E27FC236}">
                <a16:creationId xmlns:a16="http://schemas.microsoft.com/office/drawing/2014/main" id="{08501157-9DF7-4793-2254-A7A80B184E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590800"/>
            <a:ext cx="2328863"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Picture 11">
            <a:extLst>
              <a:ext uri="{FF2B5EF4-FFF2-40B4-BE49-F238E27FC236}">
                <a16:creationId xmlns:a16="http://schemas.microsoft.com/office/drawing/2014/main" id="{731A3E42-A1DD-11FC-AB1C-9EECE8EFCE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352800"/>
            <a:ext cx="20589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5">
            <a:extLst>
              <a:ext uri="{FF2B5EF4-FFF2-40B4-BE49-F238E27FC236}">
                <a16:creationId xmlns:a16="http://schemas.microsoft.com/office/drawing/2014/main" id="{40D43ABB-FDEE-42AF-12FB-35B601C6024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7FDEBFA-C71B-496D-8FB3-17F64B905B12}" type="slidenum">
              <a:rPr lang="en-US" altLang="en-US" b="0"/>
              <a:pPr/>
              <a:t>70</a:t>
            </a:fld>
            <a:endParaRPr lang="en-US" altLang="en-US" b="0"/>
          </a:p>
        </p:txBody>
      </p:sp>
      <p:sp>
        <p:nvSpPr>
          <p:cNvPr id="145410" name="Rectangle 2">
            <a:extLst>
              <a:ext uri="{FF2B5EF4-FFF2-40B4-BE49-F238E27FC236}">
                <a16:creationId xmlns:a16="http://schemas.microsoft.com/office/drawing/2014/main" id="{0E14B3D7-D28D-DB01-77ED-3C3B9A7AEF79}"/>
              </a:ext>
            </a:extLst>
          </p:cNvPr>
          <p:cNvSpPr>
            <a:spLocks noGrp="1" noChangeArrowheads="1"/>
          </p:cNvSpPr>
          <p:nvPr>
            <p:ph type="title"/>
          </p:nvPr>
        </p:nvSpPr>
        <p:spPr>
          <a:xfrm>
            <a:off x="838200" y="304800"/>
            <a:ext cx="2209800" cy="563563"/>
          </a:xfrm>
        </p:spPr>
        <p:txBody>
          <a:bodyPr/>
          <a:lstStyle/>
          <a:p>
            <a:pPr eaLnBrk="1" hangingPunct="1"/>
            <a:r>
              <a:rPr lang="en-US" altLang="en-US" sz="3200"/>
              <a:t>Summary</a:t>
            </a:r>
          </a:p>
        </p:txBody>
      </p:sp>
      <p:sp>
        <p:nvSpPr>
          <p:cNvPr id="145411" name="Rectangle 3">
            <a:extLst>
              <a:ext uri="{FF2B5EF4-FFF2-40B4-BE49-F238E27FC236}">
                <a16:creationId xmlns:a16="http://schemas.microsoft.com/office/drawing/2014/main" id="{9CDD7223-BEAD-D2C7-E6E7-78F468EF069E}"/>
              </a:ext>
            </a:extLst>
          </p:cNvPr>
          <p:cNvSpPr>
            <a:spLocks noGrp="1" noChangeArrowheads="1"/>
          </p:cNvSpPr>
          <p:nvPr>
            <p:ph type="body" idx="1"/>
          </p:nvPr>
        </p:nvSpPr>
        <p:spPr>
          <a:xfrm>
            <a:off x="533400" y="990600"/>
            <a:ext cx="6477000" cy="5638800"/>
          </a:xfrm>
        </p:spPr>
        <p:txBody>
          <a:bodyPr/>
          <a:lstStyle/>
          <a:p>
            <a:pPr eaLnBrk="1" hangingPunct="1"/>
            <a:r>
              <a:rPr lang="en-US" altLang="en-US" sz="2000"/>
              <a:t>Dimensions and units</a:t>
            </a:r>
            <a:endParaRPr lang="en-US" altLang="en-US" sz="2000">
              <a:solidFill>
                <a:srgbClr val="CC00CC"/>
              </a:solidFill>
            </a:endParaRPr>
          </a:p>
          <a:p>
            <a:pPr eaLnBrk="1" hangingPunct="1"/>
            <a:r>
              <a:rPr lang="en-US" altLang="en-US" sz="2000"/>
              <a:t>Dimensional homegeneity</a:t>
            </a:r>
          </a:p>
          <a:p>
            <a:pPr lvl="1" eaLnBrk="1" hangingPunct="1"/>
            <a:r>
              <a:rPr lang="en-US" altLang="en-US" sz="1800">
                <a:solidFill>
                  <a:srgbClr val="CC00CC"/>
                </a:solidFill>
              </a:rPr>
              <a:t>Nondimensionalization of Equations</a:t>
            </a:r>
          </a:p>
          <a:p>
            <a:pPr lvl="1" eaLnBrk="1" hangingPunct="1"/>
            <a:r>
              <a:rPr lang="en-US" altLang="en-US" sz="1800">
                <a:solidFill>
                  <a:srgbClr val="CC00CC"/>
                </a:solidFill>
              </a:rPr>
              <a:t>Vapor Pressure and Cavitation</a:t>
            </a:r>
          </a:p>
          <a:p>
            <a:pPr eaLnBrk="1" hangingPunct="1"/>
            <a:r>
              <a:rPr lang="en-US" altLang="en-US" sz="2000"/>
              <a:t>Dimensional analysis and similarity</a:t>
            </a:r>
          </a:p>
          <a:p>
            <a:pPr eaLnBrk="1" hangingPunct="1"/>
            <a:r>
              <a:rPr lang="en-US" altLang="en-US" sz="2000"/>
              <a:t>The method of repeating variables and the Buckingham pi theorem</a:t>
            </a:r>
            <a:endParaRPr lang="en-US" altLang="en-US" sz="2000">
              <a:solidFill>
                <a:srgbClr val="CC00CC"/>
              </a:solidFill>
            </a:endParaRPr>
          </a:p>
          <a:p>
            <a:pPr eaLnBrk="1" hangingPunct="1"/>
            <a:r>
              <a:rPr lang="en-US" altLang="en-US" sz="2000"/>
              <a:t>Experimental testing, modeling and, incomplete similarity</a:t>
            </a:r>
          </a:p>
          <a:p>
            <a:pPr lvl="1" eaLnBrk="1" hangingPunct="1"/>
            <a:r>
              <a:rPr lang="en-US" altLang="en-US" sz="1800">
                <a:solidFill>
                  <a:srgbClr val="CC00CC"/>
                </a:solidFill>
              </a:rPr>
              <a:t>Setup of an Experiment and Correlation of Experimental Data</a:t>
            </a:r>
          </a:p>
          <a:p>
            <a:pPr lvl="1" eaLnBrk="1" hangingPunct="1"/>
            <a:r>
              <a:rPr lang="en-US" altLang="en-US" sz="1800">
                <a:solidFill>
                  <a:srgbClr val="CC00CC"/>
                </a:solidFill>
              </a:rPr>
              <a:t>Incomplete Similarity</a:t>
            </a:r>
          </a:p>
          <a:p>
            <a:pPr lvl="1" eaLnBrk="1" hangingPunct="1"/>
            <a:r>
              <a:rPr lang="en-US" altLang="en-US" sz="1800">
                <a:solidFill>
                  <a:srgbClr val="CC00CC"/>
                </a:solidFill>
              </a:rPr>
              <a:t>Wind Tunnel Testing</a:t>
            </a:r>
          </a:p>
          <a:p>
            <a:pPr lvl="1" eaLnBrk="1" hangingPunct="1"/>
            <a:r>
              <a:rPr lang="en-US" altLang="en-US" sz="1800">
                <a:solidFill>
                  <a:srgbClr val="CC00CC"/>
                </a:solidFill>
              </a:rPr>
              <a:t>Flows with Free Surfaces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a:extLst>
              <a:ext uri="{FF2B5EF4-FFF2-40B4-BE49-F238E27FC236}">
                <a16:creationId xmlns:a16="http://schemas.microsoft.com/office/drawing/2014/main" id="{121E28D2-7D8D-3337-A7D7-BC819C27329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A944BA4-58DE-49E8-A880-CCE561643841}" type="slidenum">
              <a:rPr lang="en-US" altLang="en-US" b="0"/>
              <a:pPr/>
              <a:t>8</a:t>
            </a:fld>
            <a:endParaRPr lang="en-US" altLang="en-US" b="0"/>
          </a:p>
        </p:txBody>
      </p:sp>
      <p:pic>
        <p:nvPicPr>
          <p:cNvPr id="18434" name="Picture 2">
            <a:extLst>
              <a:ext uri="{FF2B5EF4-FFF2-40B4-BE49-F238E27FC236}">
                <a16:creationId xmlns:a16="http://schemas.microsoft.com/office/drawing/2014/main" id="{1C2EA85B-39C2-99D9-1B53-7FD0A39B4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342900"/>
            <a:ext cx="6783387"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a:extLst>
              <a:ext uri="{FF2B5EF4-FFF2-40B4-BE49-F238E27FC236}">
                <a16:creationId xmlns:a16="http://schemas.microsoft.com/office/drawing/2014/main" id="{57A26280-2A34-8270-BF7A-93E565933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3948113"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Rectangle 4">
            <a:extLst>
              <a:ext uri="{FF2B5EF4-FFF2-40B4-BE49-F238E27FC236}">
                <a16:creationId xmlns:a16="http://schemas.microsoft.com/office/drawing/2014/main" id="{E59E47E5-3D75-1B05-0C9C-81C1BD07CBBD}"/>
              </a:ext>
            </a:extLst>
          </p:cNvPr>
          <p:cNvSpPr>
            <a:spLocks noChangeArrowheads="1"/>
          </p:cNvSpPr>
          <p:nvPr/>
        </p:nvSpPr>
        <p:spPr bwMode="auto">
          <a:xfrm>
            <a:off x="4724400" y="5394325"/>
            <a:ext cx="2895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000" b="0">
                <a:solidFill>
                  <a:srgbClr val="3333FF"/>
                </a:solidFill>
              </a:rPr>
              <a:t>An equation that is not dimensionally homogeneous is a sure sign of an error.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a:extLst>
              <a:ext uri="{FF2B5EF4-FFF2-40B4-BE49-F238E27FC236}">
                <a16:creationId xmlns:a16="http://schemas.microsoft.com/office/drawing/2014/main" id="{64EBA2B8-2D56-0BB3-1052-0A082D28468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C6B24F4-C135-40B0-80FD-FDD2C612E5B4}" type="slidenum">
              <a:rPr lang="en-US" altLang="en-US" b="0"/>
              <a:pPr/>
              <a:t>9</a:t>
            </a:fld>
            <a:endParaRPr lang="en-US" altLang="en-US" b="0"/>
          </a:p>
        </p:txBody>
      </p:sp>
      <p:pic>
        <p:nvPicPr>
          <p:cNvPr id="20482" name="Picture 3">
            <a:extLst>
              <a:ext uri="{FF2B5EF4-FFF2-40B4-BE49-F238E27FC236}">
                <a16:creationId xmlns:a16="http://schemas.microsoft.com/office/drawing/2014/main" id="{0D472475-796A-8581-E26C-19BE40CC3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3665538"/>
            <a:ext cx="3578225"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4">
            <a:extLst>
              <a:ext uri="{FF2B5EF4-FFF2-40B4-BE49-F238E27FC236}">
                <a16:creationId xmlns:a16="http://schemas.microsoft.com/office/drawing/2014/main" id="{36DB2236-00E9-B55D-01A5-E8676FBE838A}"/>
              </a:ext>
            </a:extLst>
          </p:cNvPr>
          <p:cNvSpPr>
            <a:spLocks noChangeArrowheads="1"/>
          </p:cNvSpPr>
          <p:nvPr/>
        </p:nvSpPr>
        <p:spPr bwMode="auto">
          <a:xfrm>
            <a:off x="4191000" y="3867150"/>
            <a:ext cx="3124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3333FF"/>
                </a:solidFill>
              </a:rPr>
              <a:t>The Bernoulli equation is a good example of a </a:t>
            </a:r>
            <a:r>
              <a:rPr lang="en-US" altLang="en-US" b="0" i="1">
                <a:solidFill>
                  <a:srgbClr val="3333FF"/>
                </a:solidFill>
              </a:rPr>
              <a:t>dimensionally homogeneous </a:t>
            </a:r>
            <a:r>
              <a:rPr lang="en-US" altLang="en-US" b="0">
                <a:solidFill>
                  <a:srgbClr val="3333FF"/>
                </a:solidFill>
              </a:rPr>
              <a:t>equation. All additive terms, including the constant, have</a:t>
            </a:r>
          </a:p>
          <a:p>
            <a:pPr eaLnBrk="1" hangingPunct="1"/>
            <a:r>
              <a:rPr lang="en-US" altLang="en-US" b="0">
                <a:solidFill>
                  <a:srgbClr val="3333FF"/>
                </a:solidFill>
              </a:rPr>
              <a:t>the </a:t>
            </a:r>
            <a:r>
              <a:rPr lang="en-US" altLang="en-US" b="0" i="1">
                <a:solidFill>
                  <a:srgbClr val="3333FF"/>
                </a:solidFill>
              </a:rPr>
              <a:t>same </a:t>
            </a:r>
            <a:r>
              <a:rPr lang="en-US" altLang="en-US" b="0">
                <a:solidFill>
                  <a:srgbClr val="3333FF"/>
                </a:solidFill>
              </a:rPr>
              <a:t>dimensions, namely that of pressure. In terms of primary dimensions, each term has dimensions</a:t>
            </a:r>
          </a:p>
          <a:p>
            <a:pPr eaLnBrk="1" hangingPunct="1"/>
            <a:r>
              <a:rPr lang="en-US" altLang="en-US" b="0">
                <a:solidFill>
                  <a:srgbClr val="3333FF"/>
                </a:solidFill>
              </a:rPr>
              <a:t>{m/(t</a:t>
            </a:r>
            <a:r>
              <a:rPr lang="en-US" altLang="en-US" b="0" baseline="30000">
                <a:solidFill>
                  <a:srgbClr val="3333FF"/>
                </a:solidFill>
              </a:rPr>
              <a:t>2</a:t>
            </a:r>
            <a:r>
              <a:rPr lang="en-US" altLang="en-US" b="0">
                <a:solidFill>
                  <a:srgbClr val="3333FF"/>
                </a:solidFill>
              </a:rPr>
              <a:t>L)}.</a:t>
            </a:r>
          </a:p>
        </p:txBody>
      </p:sp>
      <p:pic>
        <p:nvPicPr>
          <p:cNvPr id="20484" name="Picture 5">
            <a:extLst>
              <a:ext uri="{FF2B5EF4-FFF2-40B4-BE49-F238E27FC236}">
                <a16:creationId xmlns:a16="http://schemas.microsoft.com/office/drawing/2014/main" id="{E7E7F669-BD6F-9EE3-6C75-F952180FF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
            <a:ext cx="60007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CDF5CF86D40A47B159E22F2D212CEF" ma:contentTypeVersion="14" ma:contentTypeDescription="Create a new document." ma:contentTypeScope="" ma:versionID="abc208189021d9ab495a2cd1165c0fa8">
  <xsd:schema xmlns:xsd="http://www.w3.org/2001/XMLSchema" xmlns:xs="http://www.w3.org/2001/XMLSchema" xmlns:p="http://schemas.microsoft.com/office/2006/metadata/properties" xmlns:ns2="a114a8ca-ceee-4bfc-98b0-e03e678e090b" xmlns:ns3="51062801-25db-4037-acf2-f781c3a15ca0" targetNamespace="http://schemas.microsoft.com/office/2006/metadata/properties" ma:root="true" ma:fieldsID="00985f93fc97ed6cb413e02f7408c11b" ns2:_="" ns3:_="">
    <xsd:import namespace="a114a8ca-ceee-4bfc-98b0-e03e678e090b"/>
    <xsd:import namespace="51062801-25db-4037-acf2-f781c3a15c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4a8ca-ceee-4bfc-98b0-e03e678e0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cae7c1a-4f97-439c-9504-d4cac66d95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062801-25db-4037-acf2-f781c3a15c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eb94f7-d142-484c-8daa-659128507221}" ma:internalName="TaxCatchAll" ma:showField="CatchAllData" ma:web="51062801-25db-4037-acf2-f781c3a15ca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C09FF1-533B-4E94-B7F8-54FF8CD36456}">
  <ds:schemaRefs>
    <ds:schemaRef ds:uri="http://schemas.microsoft.com/office/2006/metadata/longProperties"/>
  </ds:schemaRefs>
</ds:datastoreItem>
</file>

<file path=customXml/itemProps2.xml><?xml version="1.0" encoding="utf-8"?>
<ds:datastoreItem xmlns:ds="http://schemas.openxmlformats.org/officeDocument/2006/customXml" ds:itemID="{227F4583-D8BA-4D76-B1A3-8D6298570415}">
  <ds:schemaRefs>
    <ds:schemaRef ds:uri="http://schemas.microsoft.com/sharepoint/v3/contenttype/forms"/>
  </ds:schemaRefs>
</ds:datastoreItem>
</file>

<file path=customXml/itemProps3.xml><?xml version="1.0" encoding="utf-8"?>
<ds:datastoreItem xmlns:ds="http://schemas.openxmlformats.org/officeDocument/2006/customXml" ds:itemID="{784E20C6-B89A-41E7-B659-46080FC61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4a8ca-ceee-4bfc-98b0-e03e678e090b"/>
    <ds:schemaRef ds:uri="51062801-25db-4037-acf2-f781c3a1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1943</TotalTime>
  <Words>2724</Words>
  <Application>Microsoft Office PowerPoint</Application>
  <PresentationFormat>On-screen Show (4:3)</PresentationFormat>
  <Paragraphs>275</Paragraphs>
  <Slides>70</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Symbol</vt:lpstr>
      <vt:lpstr>Times New Roman</vt:lpstr>
      <vt:lpstr>Wingdings</vt:lpstr>
      <vt:lpstr>Default Design</vt:lpstr>
      <vt:lpstr>Chapter 7 DIMENSIONAL ANALYSIS AND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DC-UOIT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MOHD AZAN BIN MOHAMMED SAPARDI</cp:lastModifiedBy>
  <cp:revision>498</cp:revision>
  <dcterms:created xsi:type="dcterms:W3CDTF">2007-03-22T19:44:56Z</dcterms:created>
  <dcterms:modified xsi:type="dcterms:W3CDTF">2025-12-29T00:03:37Z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WAQAR ASRAR</vt:lpwstr>
  </property>
  <property fmtid="{D5CDD505-2E9C-101B-9397-08002B2CF9AE}" pid="4" name="Order">
    <vt:lpwstr>7722900.00000000</vt:lpwstr>
  </property>
  <property fmtid="{D5CDD505-2E9C-101B-9397-08002B2CF9AE}" pid="5" name="xd_ProgID">
    <vt:lpwstr/>
  </property>
  <property fmtid="{D5CDD505-2E9C-101B-9397-08002B2CF9AE}" pid="6" name="SharedWithUsers">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display_urn:schemas-microsoft-com:office:office#Author">
    <vt:lpwstr>WAQAR ASRAR</vt:lpwstr>
  </property>
  <property fmtid="{D5CDD505-2E9C-101B-9397-08002B2CF9AE}" pid="11" name="ContentTypeId">
    <vt:lpwstr>0x01010042CDBFEEEEB76C4C89E18C9515B0C366</vt:lpwstr>
  </property>
  <property fmtid="{D5CDD505-2E9C-101B-9397-08002B2CF9AE}" pid="12" name="TriggerFlowInfo">
    <vt:lpwstr/>
  </property>
  <property fmtid="{D5CDD505-2E9C-101B-9397-08002B2CF9AE}" pid="13" name="MediaLengthInSeconds">
    <vt:lpwstr/>
  </property>
  <property fmtid="{D5CDD505-2E9C-101B-9397-08002B2CF9AE}" pid="14" name="TaxCatchAll">
    <vt:lpwstr/>
  </property>
  <property fmtid="{D5CDD505-2E9C-101B-9397-08002B2CF9AE}" pid="15" name="MediaServiceImageTags">
    <vt:lpwstr/>
  </property>
  <property fmtid="{D5CDD505-2E9C-101B-9397-08002B2CF9AE}" pid="16" name="lcf76f155ced4ddcb4097134ff3c332f">
    <vt:lpwstr/>
  </property>
</Properties>
</file>