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7"/>
  </p:notesMasterIdLst>
  <p:handoutMasterIdLst>
    <p:handoutMasterId r:id="rId58"/>
  </p:handoutMasterIdLst>
  <p:sldIdLst>
    <p:sldId id="443" r:id="rId5"/>
    <p:sldId id="444" r:id="rId6"/>
    <p:sldId id="257" r:id="rId7"/>
    <p:sldId id="414" r:id="rId8"/>
    <p:sldId id="420" r:id="rId9"/>
    <p:sldId id="418" r:id="rId10"/>
    <p:sldId id="419" r:id="rId11"/>
    <p:sldId id="422" r:id="rId12"/>
    <p:sldId id="445" r:id="rId13"/>
    <p:sldId id="423" r:id="rId14"/>
    <p:sldId id="450" r:id="rId15"/>
    <p:sldId id="425" r:id="rId16"/>
    <p:sldId id="426" r:id="rId17"/>
    <p:sldId id="416" r:id="rId18"/>
    <p:sldId id="417" r:id="rId19"/>
    <p:sldId id="435" r:id="rId20"/>
    <p:sldId id="446" r:id="rId21"/>
    <p:sldId id="436" r:id="rId22"/>
    <p:sldId id="433" r:id="rId23"/>
    <p:sldId id="434" r:id="rId24"/>
    <p:sldId id="448" r:id="rId25"/>
    <p:sldId id="447" r:id="rId26"/>
    <p:sldId id="449" r:id="rId27"/>
    <p:sldId id="451" r:id="rId28"/>
    <p:sldId id="457" r:id="rId29"/>
    <p:sldId id="458" r:id="rId30"/>
    <p:sldId id="456" r:id="rId31"/>
    <p:sldId id="459" r:id="rId32"/>
    <p:sldId id="471" r:id="rId33"/>
    <p:sldId id="460" r:id="rId34"/>
    <p:sldId id="461" r:id="rId35"/>
    <p:sldId id="455" r:id="rId36"/>
    <p:sldId id="454" r:id="rId37"/>
    <p:sldId id="431" r:id="rId38"/>
    <p:sldId id="432" r:id="rId39"/>
    <p:sldId id="429" r:id="rId40"/>
    <p:sldId id="430" r:id="rId41"/>
    <p:sldId id="427" r:id="rId42"/>
    <p:sldId id="440" r:id="rId43"/>
    <p:sldId id="441" r:id="rId44"/>
    <p:sldId id="462" r:id="rId45"/>
    <p:sldId id="442" r:id="rId46"/>
    <p:sldId id="437" r:id="rId47"/>
    <p:sldId id="463" r:id="rId48"/>
    <p:sldId id="469" r:id="rId49"/>
    <p:sldId id="468" r:id="rId50"/>
    <p:sldId id="467" r:id="rId51"/>
    <p:sldId id="466" r:id="rId52"/>
    <p:sldId id="465" r:id="rId53"/>
    <p:sldId id="464" r:id="rId54"/>
    <p:sldId id="470" r:id="rId55"/>
    <p:sldId id="289" r:id="rId56"/>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6600"/>
    <a:srgbClr val="33CC33"/>
    <a:srgbClr val="CC00CC"/>
    <a:srgbClr val="FF6600"/>
    <a:srgbClr val="6633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94683" autoAdjust="0"/>
  </p:normalViewPr>
  <p:slideViewPr>
    <p:cSldViewPr>
      <p:cViewPr varScale="1">
        <p:scale>
          <a:sx n="90" d="100"/>
          <a:sy n="90" d="100"/>
        </p:scale>
        <p:origin x="133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60C4967-4DF0-F973-6C5D-4F5AB4EF181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ltLang="en-US"/>
          </a:p>
        </p:txBody>
      </p:sp>
      <p:sp>
        <p:nvSpPr>
          <p:cNvPr id="64515" name="Rectangle 3">
            <a:extLst>
              <a:ext uri="{FF2B5EF4-FFF2-40B4-BE49-F238E27FC236}">
                <a16:creationId xmlns:a16="http://schemas.microsoft.com/office/drawing/2014/main" id="{0F78354C-5D1D-3885-A9F9-79676DB7A22F}"/>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en-US"/>
          </a:p>
        </p:txBody>
      </p:sp>
      <p:sp>
        <p:nvSpPr>
          <p:cNvPr id="64516" name="Rectangle 4">
            <a:extLst>
              <a:ext uri="{FF2B5EF4-FFF2-40B4-BE49-F238E27FC236}">
                <a16:creationId xmlns:a16="http://schemas.microsoft.com/office/drawing/2014/main" id="{D6F0F51E-5A40-0A5E-DFB6-DD932F7E7FDC}"/>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ltLang="en-US"/>
          </a:p>
        </p:txBody>
      </p:sp>
      <p:sp>
        <p:nvSpPr>
          <p:cNvPr id="64517" name="Rectangle 5">
            <a:extLst>
              <a:ext uri="{FF2B5EF4-FFF2-40B4-BE49-F238E27FC236}">
                <a16:creationId xmlns:a16="http://schemas.microsoft.com/office/drawing/2014/main" id="{1EE1C31C-02D9-B64F-2EA6-D4F1178B84B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7575C2E3-ADB7-4A06-BBA7-D02E4D8CFA9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CC66AD-676F-E0BA-1610-8545839D61D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ltLang="en-US"/>
          </a:p>
        </p:txBody>
      </p:sp>
      <p:sp>
        <p:nvSpPr>
          <p:cNvPr id="6147" name="Rectangle 3">
            <a:extLst>
              <a:ext uri="{FF2B5EF4-FFF2-40B4-BE49-F238E27FC236}">
                <a16:creationId xmlns:a16="http://schemas.microsoft.com/office/drawing/2014/main" id="{315ADDD1-794A-5BAB-D1BE-D8A5486E846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en-US"/>
          </a:p>
        </p:txBody>
      </p:sp>
      <p:sp>
        <p:nvSpPr>
          <p:cNvPr id="6148" name="Rectangle 4">
            <a:extLst>
              <a:ext uri="{FF2B5EF4-FFF2-40B4-BE49-F238E27FC236}">
                <a16:creationId xmlns:a16="http://schemas.microsoft.com/office/drawing/2014/main" id="{10B1D984-4110-4790-6FE2-A49A0A511D6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F19A31AC-EC6A-4BE2-BE61-BC41128C699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0" name="Rectangle 6">
            <a:extLst>
              <a:ext uri="{FF2B5EF4-FFF2-40B4-BE49-F238E27FC236}">
                <a16:creationId xmlns:a16="http://schemas.microsoft.com/office/drawing/2014/main" id="{CD0B57B4-0C81-B004-808C-4AB1542CEA8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ltLang="en-US"/>
          </a:p>
        </p:txBody>
      </p:sp>
      <p:sp>
        <p:nvSpPr>
          <p:cNvPr id="6151" name="Rectangle 7">
            <a:extLst>
              <a:ext uri="{FF2B5EF4-FFF2-40B4-BE49-F238E27FC236}">
                <a16:creationId xmlns:a16="http://schemas.microsoft.com/office/drawing/2014/main" id="{22F778A7-3057-3230-DBDF-F8434A45F24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088C10AF-0779-4362-A96D-90423DE07CA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AD6273-573E-539A-B64C-898FBBCE0B66}"/>
              </a:ext>
            </a:extLst>
          </p:cNvPr>
          <p:cNvSpPr>
            <a:spLocks noGrp="1" noChangeArrowheads="1"/>
          </p:cNvSpPr>
          <p:nvPr>
            <p:ph type="sldNum" sz="quarter" idx="5"/>
          </p:nvPr>
        </p:nvSpPr>
        <p:spPr>
          <a:ln/>
        </p:spPr>
        <p:txBody>
          <a:bodyPr/>
          <a:lstStyle/>
          <a:p>
            <a:fld id="{C5BF0A0A-EDBA-4C4B-93CA-83E63D3AA2F4}" type="slidenum">
              <a:rPr lang="en-US" altLang="en-US"/>
              <a:pPr/>
              <a:t>1</a:t>
            </a:fld>
            <a:endParaRPr lang="en-US" altLang="en-US"/>
          </a:p>
        </p:txBody>
      </p:sp>
      <p:sp>
        <p:nvSpPr>
          <p:cNvPr id="294914" name="Rectangle 2">
            <a:extLst>
              <a:ext uri="{FF2B5EF4-FFF2-40B4-BE49-F238E27FC236}">
                <a16:creationId xmlns:a16="http://schemas.microsoft.com/office/drawing/2014/main" id="{D96807C5-69D4-85CB-5DEC-85CD046E49D8}"/>
              </a:ext>
            </a:extLst>
          </p:cNvPr>
          <p:cNvSpPr>
            <a:spLocks noGrp="1" noRot="1" noChangeAspect="1" noChangeArrowheads="1" noTextEdit="1"/>
          </p:cNvSpPr>
          <p:nvPr>
            <p:ph type="sldImg"/>
          </p:nvPr>
        </p:nvSpPr>
        <p:spPr>
          <a:ln/>
        </p:spPr>
      </p:sp>
      <p:sp>
        <p:nvSpPr>
          <p:cNvPr id="294915" name="Rectangle 3">
            <a:extLst>
              <a:ext uri="{FF2B5EF4-FFF2-40B4-BE49-F238E27FC236}">
                <a16:creationId xmlns:a16="http://schemas.microsoft.com/office/drawing/2014/main" id="{0B7B02E7-C7AD-6E5C-A2C0-CB9372325D60}"/>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21717B1-DD73-A867-6182-4FA1CD0B2A95}"/>
              </a:ext>
            </a:extLst>
          </p:cNvPr>
          <p:cNvSpPr>
            <a:spLocks noGrp="1" noChangeArrowheads="1"/>
          </p:cNvSpPr>
          <p:nvPr>
            <p:ph type="sldNum" sz="quarter" idx="5"/>
          </p:nvPr>
        </p:nvSpPr>
        <p:spPr>
          <a:ln/>
        </p:spPr>
        <p:txBody>
          <a:bodyPr/>
          <a:lstStyle/>
          <a:p>
            <a:fld id="{F87BF755-6AC0-4147-A091-2180F651229F}" type="slidenum">
              <a:rPr lang="en-US" altLang="en-US"/>
              <a:pPr/>
              <a:t>10</a:t>
            </a:fld>
            <a:endParaRPr lang="en-US" altLang="en-US"/>
          </a:p>
        </p:txBody>
      </p:sp>
      <p:sp>
        <p:nvSpPr>
          <p:cNvPr id="264194" name="Rectangle 2">
            <a:extLst>
              <a:ext uri="{FF2B5EF4-FFF2-40B4-BE49-F238E27FC236}">
                <a16:creationId xmlns:a16="http://schemas.microsoft.com/office/drawing/2014/main" id="{91237833-1439-3739-1009-C1AD16BFEB2D}"/>
              </a:ext>
            </a:extLst>
          </p:cNvPr>
          <p:cNvSpPr>
            <a:spLocks noGrp="1" noRot="1" noChangeAspect="1" noChangeArrowheads="1" noTextEdit="1"/>
          </p:cNvSpPr>
          <p:nvPr>
            <p:ph type="sldImg"/>
          </p:nvPr>
        </p:nvSpPr>
        <p:spPr>
          <a:ln/>
        </p:spPr>
      </p:sp>
      <p:sp>
        <p:nvSpPr>
          <p:cNvPr id="264195" name="Rectangle 3">
            <a:extLst>
              <a:ext uri="{FF2B5EF4-FFF2-40B4-BE49-F238E27FC236}">
                <a16:creationId xmlns:a16="http://schemas.microsoft.com/office/drawing/2014/main" id="{D54790B2-2981-1C78-2EC7-744CD13AAA27}"/>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7214E73-7E14-0345-A5A0-FE4E6C4E4DF0}"/>
              </a:ext>
            </a:extLst>
          </p:cNvPr>
          <p:cNvSpPr>
            <a:spLocks noGrp="1" noChangeArrowheads="1"/>
          </p:cNvSpPr>
          <p:nvPr>
            <p:ph type="sldNum" sz="quarter" idx="5"/>
          </p:nvPr>
        </p:nvSpPr>
        <p:spPr>
          <a:ln/>
        </p:spPr>
        <p:txBody>
          <a:bodyPr/>
          <a:lstStyle/>
          <a:p>
            <a:fld id="{6C14B966-1EA8-49CA-92E6-4CC4C8787A79}" type="slidenum">
              <a:rPr lang="en-US" altLang="en-US"/>
              <a:pPr/>
              <a:t>11</a:t>
            </a:fld>
            <a:endParaRPr lang="en-US" altLang="en-US"/>
          </a:p>
        </p:txBody>
      </p:sp>
      <p:sp>
        <p:nvSpPr>
          <p:cNvPr id="311298" name="Rectangle 2">
            <a:extLst>
              <a:ext uri="{FF2B5EF4-FFF2-40B4-BE49-F238E27FC236}">
                <a16:creationId xmlns:a16="http://schemas.microsoft.com/office/drawing/2014/main" id="{6FD93C8A-43BC-ECA9-D576-17C5C4F310AA}"/>
              </a:ext>
            </a:extLst>
          </p:cNvPr>
          <p:cNvSpPr>
            <a:spLocks noGrp="1" noRot="1" noChangeAspect="1" noChangeArrowheads="1" noTextEdit="1"/>
          </p:cNvSpPr>
          <p:nvPr>
            <p:ph type="sldImg"/>
          </p:nvPr>
        </p:nvSpPr>
        <p:spPr>
          <a:ln/>
        </p:spPr>
      </p:sp>
      <p:sp>
        <p:nvSpPr>
          <p:cNvPr id="311299" name="Rectangle 3">
            <a:extLst>
              <a:ext uri="{FF2B5EF4-FFF2-40B4-BE49-F238E27FC236}">
                <a16:creationId xmlns:a16="http://schemas.microsoft.com/office/drawing/2014/main" id="{5342A2E9-D9E3-390A-C617-488B8ED991AF}"/>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EB936A-44DD-828D-5423-02A65B8D0ABD}"/>
              </a:ext>
            </a:extLst>
          </p:cNvPr>
          <p:cNvSpPr>
            <a:spLocks noGrp="1" noChangeArrowheads="1"/>
          </p:cNvSpPr>
          <p:nvPr>
            <p:ph type="sldNum" sz="quarter" idx="5"/>
          </p:nvPr>
        </p:nvSpPr>
        <p:spPr>
          <a:ln/>
        </p:spPr>
        <p:txBody>
          <a:bodyPr/>
          <a:lstStyle/>
          <a:p>
            <a:fld id="{3F0A3227-5B9F-4148-A961-1240F16A8A93}" type="slidenum">
              <a:rPr lang="en-US" altLang="en-US"/>
              <a:pPr/>
              <a:t>12</a:t>
            </a:fld>
            <a:endParaRPr lang="en-US" altLang="en-US"/>
          </a:p>
        </p:txBody>
      </p:sp>
      <p:sp>
        <p:nvSpPr>
          <p:cNvPr id="266242" name="Rectangle 2">
            <a:extLst>
              <a:ext uri="{FF2B5EF4-FFF2-40B4-BE49-F238E27FC236}">
                <a16:creationId xmlns:a16="http://schemas.microsoft.com/office/drawing/2014/main" id="{5CEFA929-571A-2E35-A702-CD9346870162}"/>
              </a:ext>
            </a:extLst>
          </p:cNvPr>
          <p:cNvSpPr>
            <a:spLocks noGrp="1" noRot="1" noChangeAspect="1" noChangeArrowheads="1" noTextEdit="1"/>
          </p:cNvSpPr>
          <p:nvPr>
            <p:ph type="sldImg"/>
          </p:nvPr>
        </p:nvSpPr>
        <p:spPr>
          <a:ln/>
        </p:spPr>
      </p:sp>
      <p:sp>
        <p:nvSpPr>
          <p:cNvPr id="266243" name="Rectangle 3">
            <a:extLst>
              <a:ext uri="{FF2B5EF4-FFF2-40B4-BE49-F238E27FC236}">
                <a16:creationId xmlns:a16="http://schemas.microsoft.com/office/drawing/2014/main" id="{6A0517F9-0FE3-E76B-3EA2-0E94A7385A2C}"/>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C26A75-FE1E-08A2-73E7-CF902535C706}"/>
              </a:ext>
            </a:extLst>
          </p:cNvPr>
          <p:cNvSpPr>
            <a:spLocks noGrp="1" noChangeArrowheads="1"/>
          </p:cNvSpPr>
          <p:nvPr>
            <p:ph type="sldNum" sz="quarter" idx="5"/>
          </p:nvPr>
        </p:nvSpPr>
        <p:spPr>
          <a:ln/>
        </p:spPr>
        <p:txBody>
          <a:bodyPr/>
          <a:lstStyle/>
          <a:p>
            <a:fld id="{5330FB90-9F6E-4FD4-BFAF-13242329AA72}" type="slidenum">
              <a:rPr lang="en-US" altLang="en-US"/>
              <a:pPr/>
              <a:t>13</a:t>
            </a:fld>
            <a:endParaRPr lang="en-US" altLang="en-US"/>
          </a:p>
        </p:txBody>
      </p:sp>
      <p:sp>
        <p:nvSpPr>
          <p:cNvPr id="267266" name="Rectangle 2">
            <a:extLst>
              <a:ext uri="{FF2B5EF4-FFF2-40B4-BE49-F238E27FC236}">
                <a16:creationId xmlns:a16="http://schemas.microsoft.com/office/drawing/2014/main" id="{7BA51088-43E2-7B68-AD32-3716C6116744}"/>
              </a:ext>
            </a:extLst>
          </p:cNvPr>
          <p:cNvSpPr>
            <a:spLocks noGrp="1" noRot="1" noChangeAspect="1" noChangeArrowheads="1" noTextEdit="1"/>
          </p:cNvSpPr>
          <p:nvPr>
            <p:ph type="sldImg"/>
          </p:nvPr>
        </p:nvSpPr>
        <p:spPr>
          <a:ln/>
        </p:spPr>
      </p:sp>
      <p:sp>
        <p:nvSpPr>
          <p:cNvPr id="267267" name="Rectangle 3">
            <a:extLst>
              <a:ext uri="{FF2B5EF4-FFF2-40B4-BE49-F238E27FC236}">
                <a16:creationId xmlns:a16="http://schemas.microsoft.com/office/drawing/2014/main" id="{1B08A382-841F-5ED3-8451-18605F91C80D}"/>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85142F-CC1C-9C9E-C6CA-F85DC7C9B6C3}"/>
              </a:ext>
            </a:extLst>
          </p:cNvPr>
          <p:cNvSpPr>
            <a:spLocks noGrp="1" noChangeArrowheads="1"/>
          </p:cNvSpPr>
          <p:nvPr>
            <p:ph type="sldNum" sz="quarter" idx="5"/>
          </p:nvPr>
        </p:nvSpPr>
        <p:spPr>
          <a:ln/>
        </p:spPr>
        <p:txBody>
          <a:bodyPr/>
          <a:lstStyle/>
          <a:p>
            <a:fld id="{65164259-8993-43EF-9800-130F08082AEC}" type="slidenum">
              <a:rPr lang="en-US" altLang="en-US"/>
              <a:pPr/>
              <a:t>14</a:t>
            </a:fld>
            <a:endParaRPr lang="en-US" altLang="en-US"/>
          </a:p>
        </p:txBody>
      </p:sp>
      <p:sp>
        <p:nvSpPr>
          <p:cNvPr id="268290" name="Rectangle 2">
            <a:extLst>
              <a:ext uri="{FF2B5EF4-FFF2-40B4-BE49-F238E27FC236}">
                <a16:creationId xmlns:a16="http://schemas.microsoft.com/office/drawing/2014/main" id="{EE583FD7-E54B-098E-0B55-49FEFDCDD224}"/>
              </a:ext>
            </a:extLst>
          </p:cNvPr>
          <p:cNvSpPr>
            <a:spLocks noGrp="1" noRot="1" noChangeAspect="1" noChangeArrowheads="1" noTextEdit="1"/>
          </p:cNvSpPr>
          <p:nvPr>
            <p:ph type="sldImg"/>
          </p:nvPr>
        </p:nvSpPr>
        <p:spPr>
          <a:ln/>
        </p:spPr>
      </p:sp>
      <p:sp>
        <p:nvSpPr>
          <p:cNvPr id="268291" name="Rectangle 3">
            <a:extLst>
              <a:ext uri="{FF2B5EF4-FFF2-40B4-BE49-F238E27FC236}">
                <a16:creationId xmlns:a16="http://schemas.microsoft.com/office/drawing/2014/main" id="{2F85502A-5F13-207B-D214-58154FC73F6E}"/>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86BC5A-B228-92B7-1576-B317CEFB7E1E}"/>
              </a:ext>
            </a:extLst>
          </p:cNvPr>
          <p:cNvSpPr>
            <a:spLocks noGrp="1" noChangeArrowheads="1"/>
          </p:cNvSpPr>
          <p:nvPr>
            <p:ph type="sldNum" sz="quarter" idx="5"/>
          </p:nvPr>
        </p:nvSpPr>
        <p:spPr>
          <a:ln/>
        </p:spPr>
        <p:txBody>
          <a:bodyPr/>
          <a:lstStyle/>
          <a:p>
            <a:fld id="{C2BE5804-A589-4F29-B030-43173F784404}" type="slidenum">
              <a:rPr lang="en-US" altLang="en-US"/>
              <a:pPr/>
              <a:t>15</a:t>
            </a:fld>
            <a:endParaRPr lang="en-US" altLang="en-US"/>
          </a:p>
        </p:txBody>
      </p:sp>
      <p:sp>
        <p:nvSpPr>
          <p:cNvPr id="269314" name="Rectangle 2">
            <a:extLst>
              <a:ext uri="{FF2B5EF4-FFF2-40B4-BE49-F238E27FC236}">
                <a16:creationId xmlns:a16="http://schemas.microsoft.com/office/drawing/2014/main" id="{F02CC853-9C7A-0904-52BB-864356615936}"/>
              </a:ext>
            </a:extLst>
          </p:cNvPr>
          <p:cNvSpPr>
            <a:spLocks noGrp="1" noRot="1" noChangeAspect="1" noChangeArrowheads="1" noTextEdit="1"/>
          </p:cNvSpPr>
          <p:nvPr>
            <p:ph type="sldImg"/>
          </p:nvPr>
        </p:nvSpPr>
        <p:spPr>
          <a:ln/>
        </p:spPr>
      </p:sp>
      <p:sp>
        <p:nvSpPr>
          <p:cNvPr id="269315" name="Rectangle 3">
            <a:extLst>
              <a:ext uri="{FF2B5EF4-FFF2-40B4-BE49-F238E27FC236}">
                <a16:creationId xmlns:a16="http://schemas.microsoft.com/office/drawing/2014/main" id="{2618C0A8-67A5-C845-E00F-0093F085DA8A}"/>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BBB4BE-6B2F-99EC-A298-9A0A99BC62FD}"/>
              </a:ext>
            </a:extLst>
          </p:cNvPr>
          <p:cNvSpPr>
            <a:spLocks noGrp="1" noChangeArrowheads="1"/>
          </p:cNvSpPr>
          <p:nvPr>
            <p:ph type="sldNum" sz="quarter" idx="5"/>
          </p:nvPr>
        </p:nvSpPr>
        <p:spPr>
          <a:ln/>
        </p:spPr>
        <p:txBody>
          <a:bodyPr/>
          <a:lstStyle/>
          <a:p>
            <a:fld id="{4938D8D8-DFF4-446B-BC0F-39C81493C6FD}" type="slidenum">
              <a:rPr lang="en-US" altLang="en-US"/>
              <a:pPr/>
              <a:t>16</a:t>
            </a:fld>
            <a:endParaRPr lang="en-US" altLang="en-US"/>
          </a:p>
        </p:txBody>
      </p:sp>
      <p:sp>
        <p:nvSpPr>
          <p:cNvPr id="270338" name="Rectangle 2">
            <a:extLst>
              <a:ext uri="{FF2B5EF4-FFF2-40B4-BE49-F238E27FC236}">
                <a16:creationId xmlns:a16="http://schemas.microsoft.com/office/drawing/2014/main" id="{ACE398C3-D86C-9E4F-62AA-033F847A6E7D}"/>
              </a:ext>
            </a:extLst>
          </p:cNvPr>
          <p:cNvSpPr>
            <a:spLocks noGrp="1" noRot="1" noChangeAspect="1" noChangeArrowheads="1" noTextEdit="1"/>
          </p:cNvSpPr>
          <p:nvPr>
            <p:ph type="sldImg"/>
          </p:nvPr>
        </p:nvSpPr>
        <p:spPr>
          <a:ln/>
        </p:spPr>
      </p:sp>
      <p:sp>
        <p:nvSpPr>
          <p:cNvPr id="270339" name="Rectangle 3">
            <a:extLst>
              <a:ext uri="{FF2B5EF4-FFF2-40B4-BE49-F238E27FC236}">
                <a16:creationId xmlns:a16="http://schemas.microsoft.com/office/drawing/2014/main" id="{7952B716-8280-B49F-9BF7-6D4C1668DFD3}"/>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9F93F2-A7AE-7A87-292B-743847B69EEE}"/>
              </a:ext>
            </a:extLst>
          </p:cNvPr>
          <p:cNvSpPr>
            <a:spLocks noGrp="1" noChangeArrowheads="1"/>
          </p:cNvSpPr>
          <p:nvPr>
            <p:ph type="sldNum" sz="quarter" idx="5"/>
          </p:nvPr>
        </p:nvSpPr>
        <p:spPr>
          <a:ln/>
        </p:spPr>
        <p:txBody>
          <a:bodyPr/>
          <a:lstStyle/>
          <a:p>
            <a:fld id="{1E3FC282-D29B-468E-8549-661AF7B5B97A}" type="slidenum">
              <a:rPr lang="en-US" altLang="en-US"/>
              <a:pPr/>
              <a:t>17</a:t>
            </a:fld>
            <a:endParaRPr lang="en-US" altLang="en-US"/>
          </a:p>
        </p:txBody>
      </p:sp>
      <p:sp>
        <p:nvSpPr>
          <p:cNvPr id="301058" name="Rectangle 2">
            <a:extLst>
              <a:ext uri="{FF2B5EF4-FFF2-40B4-BE49-F238E27FC236}">
                <a16:creationId xmlns:a16="http://schemas.microsoft.com/office/drawing/2014/main" id="{9CC7E1E9-4BA5-25CA-D3A2-331A7EC58A2C}"/>
              </a:ext>
            </a:extLst>
          </p:cNvPr>
          <p:cNvSpPr>
            <a:spLocks noGrp="1" noRot="1" noChangeAspect="1" noChangeArrowheads="1" noTextEdit="1"/>
          </p:cNvSpPr>
          <p:nvPr>
            <p:ph type="sldImg"/>
          </p:nvPr>
        </p:nvSpPr>
        <p:spPr>
          <a:ln/>
        </p:spPr>
      </p:sp>
      <p:sp>
        <p:nvSpPr>
          <p:cNvPr id="301059" name="Rectangle 3">
            <a:extLst>
              <a:ext uri="{FF2B5EF4-FFF2-40B4-BE49-F238E27FC236}">
                <a16:creationId xmlns:a16="http://schemas.microsoft.com/office/drawing/2014/main" id="{36454E1F-D174-0F2B-A397-89001D66B1A6}"/>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A4B855-F07E-58E9-3B10-A15D28AACFA5}"/>
              </a:ext>
            </a:extLst>
          </p:cNvPr>
          <p:cNvSpPr>
            <a:spLocks noGrp="1" noChangeArrowheads="1"/>
          </p:cNvSpPr>
          <p:nvPr>
            <p:ph type="sldNum" sz="quarter" idx="5"/>
          </p:nvPr>
        </p:nvSpPr>
        <p:spPr>
          <a:ln/>
        </p:spPr>
        <p:txBody>
          <a:bodyPr/>
          <a:lstStyle/>
          <a:p>
            <a:fld id="{C30C1043-2F83-4BF1-9C89-4ACA73698A9F}" type="slidenum">
              <a:rPr lang="en-US" altLang="en-US"/>
              <a:pPr/>
              <a:t>18</a:t>
            </a:fld>
            <a:endParaRPr lang="en-US" altLang="en-US"/>
          </a:p>
        </p:txBody>
      </p:sp>
      <p:sp>
        <p:nvSpPr>
          <p:cNvPr id="271362" name="Rectangle 2">
            <a:extLst>
              <a:ext uri="{FF2B5EF4-FFF2-40B4-BE49-F238E27FC236}">
                <a16:creationId xmlns:a16="http://schemas.microsoft.com/office/drawing/2014/main" id="{F82B75CF-9715-7BB6-862A-815979714946}"/>
              </a:ext>
            </a:extLst>
          </p:cNvPr>
          <p:cNvSpPr>
            <a:spLocks noGrp="1" noRot="1" noChangeAspect="1" noChangeArrowheads="1" noTextEdit="1"/>
          </p:cNvSpPr>
          <p:nvPr>
            <p:ph type="sldImg"/>
          </p:nvPr>
        </p:nvSpPr>
        <p:spPr>
          <a:ln/>
        </p:spPr>
      </p:sp>
      <p:sp>
        <p:nvSpPr>
          <p:cNvPr id="271363" name="Rectangle 3">
            <a:extLst>
              <a:ext uri="{FF2B5EF4-FFF2-40B4-BE49-F238E27FC236}">
                <a16:creationId xmlns:a16="http://schemas.microsoft.com/office/drawing/2014/main" id="{3DB976D7-8D78-8B3B-B302-0198189FD873}"/>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52DBE91-349B-2166-873B-EA39B4E9DE4B}"/>
              </a:ext>
            </a:extLst>
          </p:cNvPr>
          <p:cNvSpPr>
            <a:spLocks noGrp="1" noChangeArrowheads="1"/>
          </p:cNvSpPr>
          <p:nvPr>
            <p:ph type="sldNum" sz="quarter" idx="5"/>
          </p:nvPr>
        </p:nvSpPr>
        <p:spPr>
          <a:ln/>
        </p:spPr>
        <p:txBody>
          <a:bodyPr/>
          <a:lstStyle/>
          <a:p>
            <a:fld id="{C86FA5D9-E1A2-456F-B738-F196BBF2731B}" type="slidenum">
              <a:rPr lang="en-US" altLang="en-US"/>
              <a:pPr/>
              <a:t>19</a:t>
            </a:fld>
            <a:endParaRPr lang="en-US" altLang="en-US"/>
          </a:p>
        </p:txBody>
      </p:sp>
      <p:sp>
        <p:nvSpPr>
          <p:cNvPr id="272386" name="Rectangle 2">
            <a:extLst>
              <a:ext uri="{FF2B5EF4-FFF2-40B4-BE49-F238E27FC236}">
                <a16:creationId xmlns:a16="http://schemas.microsoft.com/office/drawing/2014/main" id="{9FE9A8A6-2705-7322-4031-E5D6CCCCCE40}"/>
              </a:ext>
            </a:extLst>
          </p:cNvPr>
          <p:cNvSpPr>
            <a:spLocks noGrp="1" noRot="1" noChangeAspect="1" noChangeArrowheads="1" noTextEdit="1"/>
          </p:cNvSpPr>
          <p:nvPr>
            <p:ph type="sldImg"/>
          </p:nvPr>
        </p:nvSpPr>
        <p:spPr>
          <a:ln/>
        </p:spPr>
      </p:sp>
      <p:sp>
        <p:nvSpPr>
          <p:cNvPr id="272387" name="Rectangle 3">
            <a:extLst>
              <a:ext uri="{FF2B5EF4-FFF2-40B4-BE49-F238E27FC236}">
                <a16:creationId xmlns:a16="http://schemas.microsoft.com/office/drawing/2014/main" id="{0B0645BA-AA8F-DFD4-E5B2-B1E047737A0A}"/>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B6F98C4-5543-C1A0-CEBA-BBE98F208B4E}"/>
              </a:ext>
            </a:extLst>
          </p:cNvPr>
          <p:cNvSpPr>
            <a:spLocks noGrp="1" noChangeArrowheads="1"/>
          </p:cNvSpPr>
          <p:nvPr>
            <p:ph type="sldNum" sz="quarter" idx="5"/>
          </p:nvPr>
        </p:nvSpPr>
        <p:spPr>
          <a:ln/>
        </p:spPr>
        <p:txBody>
          <a:bodyPr/>
          <a:lstStyle/>
          <a:p>
            <a:fld id="{1B3590E8-B22D-40F9-BBAF-3CF173D78E54}" type="slidenum">
              <a:rPr lang="en-US" altLang="en-US"/>
              <a:pPr/>
              <a:t>2</a:t>
            </a:fld>
            <a:endParaRPr lang="en-US" altLang="en-US"/>
          </a:p>
        </p:txBody>
      </p:sp>
      <p:sp>
        <p:nvSpPr>
          <p:cNvPr id="296962" name="Rectangle 2">
            <a:extLst>
              <a:ext uri="{FF2B5EF4-FFF2-40B4-BE49-F238E27FC236}">
                <a16:creationId xmlns:a16="http://schemas.microsoft.com/office/drawing/2014/main" id="{05B8B5CD-5B39-950E-3FE8-76142AAE73B6}"/>
              </a:ext>
            </a:extLst>
          </p:cNvPr>
          <p:cNvSpPr>
            <a:spLocks noGrp="1" noRot="1" noChangeAspect="1" noChangeArrowheads="1" noTextEdit="1"/>
          </p:cNvSpPr>
          <p:nvPr>
            <p:ph type="sldImg"/>
          </p:nvPr>
        </p:nvSpPr>
        <p:spPr>
          <a:ln/>
        </p:spPr>
      </p:sp>
      <p:sp>
        <p:nvSpPr>
          <p:cNvPr id="296963" name="Rectangle 3">
            <a:extLst>
              <a:ext uri="{FF2B5EF4-FFF2-40B4-BE49-F238E27FC236}">
                <a16:creationId xmlns:a16="http://schemas.microsoft.com/office/drawing/2014/main" id="{349AAD6B-0227-2907-6873-DBBA29CED7F5}"/>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E279DD6-81AA-9423-6AF0-27B691ED4438}"/>
              </a:ext>
            </a:extLst>
          </p:cNvPr>
          <p:cNvSpPr>
            <a:spLocks noGrp="1" noChangeArrowheads="1"/>
          </p:cNvSpPr>
          <p:nvPr>
            <p:ph type="sldNum" sz="quarter" idx="5"/>
          </p:nvPr>
        </p:nvSpPr>
        <p:spPr>
          <a:ln/>
        </p:spPr>
        <p:txBody>
          <a:bodyPr/>
          <a:lstStyle/>
          <a:p>
            <a:fld id="{24E5E0AE-5E71-4BE6-B0BF-64BC5D073EA7}" type="slidenum">
              <a:rPr lang="en-US" altLang="en-US"/>
              <a:pPr/>
              <a:t>20</a:t>
            </a:fld>
            <a:endParaRPr lang="en-US" altLang="en-US"/>
          </a:p>
        </p:txBody>
      </p:sp>
      <p:sp>
        <p:nvSpPr>
          <p:cNvPr id="273410" name="Rectangle 2">
            <a:extLst>
              <a:ext uri="{FF2B5EF4-FFF2-40B4-BE49-F238E27FC236}">
                <a16:creationId xmlns:a16="http://schemas.microsoft.com/office/drawing/2014/main" id="{300FA8DB-3EBC-D188-534F-BA91DBEE81F9}"/>
              </a:ext>
            </a:extLst>
          </p:cNvPr>
          <p:cNvSpPr>
            <a:spLocks noGrp="1" noRot="1" noChangeAspect="1" noChangeArrowheads="1" noTextEdit="1"/>
          </p:cNvSpPr>
          <p:nvPr>
            <p:ph type="sldImg"/>
          </p:nvPr>
        </p:nvSpPr>
        <p:spPr>
          <a:ln/>
        </p:spPr>
      </p:sp>
      <p:sp>
        <p:nvSpPr>
          <p:cNvPr id="273411" name="Rectangle 3">
            <a:extLst>
              <a:ext uri="{FF2B5EF4-FFF2-40B4-BE49-F238E27FC236}">
                <a16:creationId xmlns:a16="http://schemas.microsoft.com/office/drawing/2014/main" id="{984948B5-DD9A-BF31-5C3C-9EE8C39E8373}"/>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B75920-0A36-A857-AD98-ED641384E71C}"/>
              </a:ext>
            </a:extLst>
          </p:cNvPr>
          <p:cNvSpPr>
            <a:spLocks noGrp="1" noChangeArrowheads="1"/>
          </p:cNvSpPr>
          <p:nvPr>
            <p:ph type="sldNum" sz="quarter" idx="5"/>
          </p:nvPr>
        </p:nvSpPr>
        <p:spPr>
          <a:ln/>
        </p:spPr>
        <p:txBody>
          <a:bodyPr/>
          <a:lstStyle/>
          <a:p>
            <a:fld id="{C200E6F4-05FD-4F8E-ACCA-75D92A13FA3E}" type="slidenum">
              <a:rPr lang="en-US" altLang="en-US"/>
              <a:pPr/>
              <a:t>21</a:t>
            </a:fld>
            <a:endParaRPr lang="en-US" altLang="en-US"/>
          </a:p>
        </p:txBody>
      </p:sp>
      <p:sp>
        <p:nvSpPr>
          <p:cNvPr id="306178" name="Rectangle 2">
            <a:extLst>
              <a:ext uri="{FF2B5EF4-FFF2-40B4-BE49-F238E27FC236}">
                <a16:creationId xmlns:a16="http://schemas.microsoft.com/office/drawing/2014/main" id="{68FA7D9A-FA0A-99CF-65CE-E91F9823E634}"/>
              </a:ext>
            </a:extLst>
          </p:cNvPr>
          <p:cNvSpPr>
            <a:spLocks noGrp="1" noRot="1" noChangeAspect="1" noChangeArrowheads="1" noTextEdit="1"/>
          </p:cNvSpPr>
          <p:nvPr>
            <p:ph type="sldImg"/>
          </p:nvPr>
        </p:nvSpPr>
        <p:spPr>
          <a:ln/>
        </p:spPr>
      </p:sp>
      <p:sp>
        <p:nvSpPr>
          <p:cNvPr id="306179" name="Rectangle 3">
            <a:extLst>
              <a:ext uri="{FF2B5EF4-FFF2-40B4-BE49-F238E27FC236}">
                <a16:creationId xmlns:a16="http://schemas.microsoft.com/office/drawing/2014/main" id="{4043542D-F511-4922-F95C-1C4CF053F24E}"/>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1977CF6-7AF7-20B8-E535-9713F58FB80E}"/>
              </a:ext>
            </a:extLst>
          </p:cNvPr>
          <p:cNvSpPr>
            <a:spLocks noGrp="1" noChangeArrowheads="1"/>
          </p:cNvSpPr>
          <p:nvPr>
            <p:ph type="sldNum" sz="quarter" idx="5"/>
          </p:nvPr>
        </p:nvSpPr>
        <p:spPr>
          <a:ln/>
        </p:spPr>
        <p:txBody>
          <a:bodyPr/>
          <a:lstStyle/>
          <a:p>
            <a:fld id="{939CC1AC-7D6B-4E06-AFE8-86061C2402E2}" type="slidenum">
              <a:rPr lang="en-US" altLang="en-US"/>
              <a:pPr/>
              <a:t>22</a:t>
            </a:fld>
            <a:endParaRPr lang="en-US" altLang="en-US"/>
          </a:p>
        </p:txBody>
      </p:sp>
      <p:sp>
        <p:nvSpPr>
          <p:cNvPr id="305154" name="Rectangle 2">
            <a:extLst>
              <a:ext uri="{FF2B5EF4-FFF2-40B4-BE49-F238E27FC236}">
                <a16:creationId xmlns:a16="http://schemas.microsoft.com/office/drawing/2014/main" id="{BEEF7E72-76FC-71CB-A578-A4FF61783C81}"/>
              </a:ext>
            </a:extLst>
          </p:cNvPr>
          <p:cNvSpPr>
            <a:spLocks noGrp="1" noRot="1" noChangeAspect="1" noChangeArrowheads="1" noTextEdit="1"/>
          </p:cNvSpPr>
          <p:nvPr>
            <p:ph type="sldImg"/>
          </p:nvPr>
        </p:nvSpPr>
        <p:spPr>
          <a:ln/>
        </p:spPr>
      </p:sp>
      <p:sp>
        <p:nvSpPr>
          <p:cNvPr id="305155" name="Rectangle 3">
            <a:extLst>
              <a:ext uri="{FF2B5EF4-FFF2-40B4-BE49-F238E27FC236}">
                <a16:creationId xmlns:a16="http://schemas.microsoft.com/office/drawing/2014/main" id="{BA66513B-A6B8-62DA-271B-0B1EB6F7D2E7}"/>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060CE1B-739F-25EA-E827-CE5DE74E2537}"/>
              </a:ext>
            </a:extLst>
          </p:cNvPr>
          <p:cNvSpPr>
            <a:spLocks noGrp="1" noChangeArrowheads="1"/>
          </p:cNvSpPr>
          <p:nvPr>
            <p:ph type="sldNum" sz="quarter" idx="5"/>
          </p:nvPr>
        </p:nvSpPr>
        <p:spPr>
          <a:ln/>
        </p:spPr>
        <p:txBody>
          <a:bodyPr/>
          <a:lstStyle/>
          <a:p>
            <a:fld id="{0FAA1B52-64F4-468B-A606-2551A341109D}" type="slidenum">
              <a:rPr lang="en-US" altLang="en-US"/>
              <a:pPr/>
              <a:t>23</a:t>
            </a:fld>
            <a:endParaRPr lang="en-US" altLang="en-US"/>
          </a:p>
        </p:txBody>
      </p:sp>
      <p:sp>
        <p:nvSpPr>
          <p:cNvPr id="309250" name="Rectangle 2">
            <a:extLst>
              <a:ext uri="{FF2B5EF4-FFF2-40B4-BE49-F238E27FC236}">
                <a16:creationId xmlns:a16="http://schemas.microsoft.com/office/drawing/2014/main" id="{E459818C-0ABC-58B3-D488-59B09C7ABCA0}"/>
              </a:ext>
            </a:extLst>
          </p:cNvPr>
          <p:cNvSpPr>
            <a:spLocks noGrp="1" noRot="1" noChangeAspect="1" noChangeArrowheads="1" noTextEdit="1"/>
          </p:cNvSpPr>
          <p:nvPr>
            <p:ph type="sldImg"/>
          </p:nvPr>
        </p:nvSpPr>
        <p:spPr>
          <a:ln/>
        </p:spPr>
      </p:sp>
      <p:sp>
        <p:nvSpPr>
          <p:cNvPr id="309251" name="Rectangle 3">
            <a:extLst>
              <a:ext uri="{FF2B5EF4-FFF2-40B4-BE49-F238E27FC236}">
                <a16:creationId xmlns:a16="http://schemas.microsoft.com/office/drawing/2014/main" id="{2C8E4B07-7B04-601B-1AEA-08AB48F13568}"/>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1B61968-E3F9-26E4-AB2A-6950951F0227}"/>
              </a:ext>
            </a:extLst>
          </p:cNvPr>
          <p:cNvSpPr>
            <a:spLocks noGrp="1" noChangeArrowheads="1"/>
          </p:cNvSpPr>
          <p:nvPr>
            <p:ph type="sldNum" sz="quarter" idx="5"/>
          </p:nvPr>
        </p:nvSpPr>
        <p:spPr>
          <a:ln/>
        </p:spPr>
        <p:txBody>
          <a:bodyPr/>
          <a:lstStyle/>
          <a:p>
            <a:fld id="{AE6B2A5B-4525-4FCF-9B28-A11546A0209A}" type="slidenum">
              <a:rPr lang="en-US" altLang="en-US"/>
              <a:pPr/>
              <a:t>24</a:t>
            </a:fld>
            <a:endParaRPr lang="en-US" altLang="en-US"/>
          </a:p>
        </p:txBody>
      </p:sp>
      <p:sp>
        <p:nvSpPr>
          <p:cNvPr id="313346" name="Rectangle 2">
            <a:extLst>
              <a:ext uri="{FF2B5EF4-FFF2-40B4-BE49-F238E27FC236}">
                <a16:creationId xmlns:a16="http://schemas.microsoft.com/office/drawing/2014/main" id="{01136FF2-246A-F128-0AB7-53DEEE425FA0}"/>
              </a:ext>
            </a:extLst>
          </p:cNvPr>
          <p:cNvSpPr>
            <a:spLocks noGrp="1" noRot="1" noChangeAspect="1" noChangeArrowheads="1" noTextEdit="1"/>
          </p:cNvSpPr>
          <p:nvPr>
            <p:ph type="sldImg"/>
          </p:nvPr>
        </p:nvSpPr>
        <p:spPr>
          <a:ln/>
        </p:spPr>
      </p:sp>
      <p:sp>
        <p:nvSpPr>
          <p:cNvPr id="313347" name="Rectangle 3">
            <a:extLst>
              <a:ext uri="{FF2B5EF4-FFF2-40B4-BE49-F238E27FC236}">
                <a16:creationId xmlns:a16="http://schemas.microsoft.com/office/drawing/2014/main" id="{303D853D-1C33-6A6D-8C1A-B8BC45AD0773}"/>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4947A8-E02F-C4B9-2165-03C943E6C9B6}"/>
              </a:ext>
            </a:extLst>
          </p:cNvPr>
          <p:cNvSpPr>
            <a:spLocks noGrp="1" noChangeArrowheads="1"/>
          </p:cNvSpPr>
          <p:nvPr>
            <p:ph type="sldNum" sz="quarter" idx="5"/>
          </p:nvPr>
        </p:nvSpPr>
        <p:spPr>
          <a:ln/>
        </p:spPr>
        <p:txBody>
          <a:bodyPr/>
          <a:lstStyle/>
          <a:p>
            <a:fld id="{A22F20D7-DE65-4CE1-B15D-5A25EA8456A9}" type="slidenum">
              <a:rPr lang="en-US" altLang="en-US"/>
              <a:pPr/>
              <a:t>25</a:t>
            </a:fld>
            <a:endParaRPr lang="en-US" altLang="en-US"/>
          </a:p>
        </p:txBody>
      </p:sp>
      <p:sp>
        <p:nvSpPr>
          <p:cNvPr id="319490" name="Rectangle 2">
            <a:extLst>
              <a:ext uri="{FF2B5EF4-FFF2-40B4-BE49-F238E27FC236}">
                <a16:creationId xmlns:a16="http://schemas.microsoft.com/office/drawing/2014/main" id="{DFADB84E-1EBA-145D-D5CC-ABAA8BDCD9C1}"/>
              </a:ext>
            </a:extLst>
          </p:cNvPr>
          <p:cNvSpPr>
            <a:spLocks noGrp="1" noRot="1" noChangeAspect="1" noChangeArrowheads="1" noTextEdit="1"/>
          </p:cNvSpPr>
          <p:nvPr>
            <p:ph type="sldImg"/>
          </p:nvPr>
        </p:nvSpPr>
        <p:spPr>
          <a:ln/>
        </p:spPr>
      </p:sp>
      <p:sp>
        <p:nvSpPr>
          <p:cNvPr id="319491" name="Rectangle 3">
            <a:extLst>
              <a:ext uri="{FF2B5EF4-FFF2-40B4-BE49-F238E27FC236}">
                <a16:creationId xmlns:a16="http://schemas.microsoft.com/office/drawing/2014/main" id="{9750B209-686C-F93D-D202-3C28C5749554}"/>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DA204A4-9759-A0FB-D546-CE51A2722E14}"/>
              </a:ext>
            </a:extLst>
          </p:cNvPr>
          <p:cNvSpPr>
            <a:spLocks noGrp="1" noChangeArrowheads="1"/>
          </p:cNvSpPr>
          <p:nvPr>
            <p:ph type="sldNum" sz="quarter" idx="5"/>
          </p:nvPr>
        </p:nvSpPr>
        <p:spPr>
          <a:ln/>
        </p:spPr>
        <p:txBody>
          <a:bodyPr/>
          <a:lstStyle/>
          <a:p>
            <a:fld id="{E28B5A0C-72E0-4723-A187-D82791D8663D}" type="slidenum">
              <a:rPr lang="en-US" altLang="en-US"/>
              <a:pPr/>
              <a:t>26</a:t>
            </a:fld>
            <a:endParaRPr lang="en-US" altLang="en-US"/>
          </a:p>
        </p:txBody>
      </p:sp>
      <p:sp>
        <p:nvSpPr>
          <p:cNvPr id="327682" name="Rectangle 2">
            <a:extLst>
              <a:ext uri="{FF2B5EF4-FFF2-40B4-BE49-F238E27FC236}">
                <a16:creationId xmlns:a16="http://schemas.microsoft.com/office/drawing/2014/main" id="{034F2862-D89A-394C-223F-6C2EF01E2EF0}"/>
              </a:ext>
            </a:extLst>
          </p:cNvPr>
          <p:cNvSpPr>
            <a:spLocks noGrp="1" noRot="1" noChangeAspect="1" noChangeArrowheads="1" noTextEdit="1"/>
          </p:cNvSpPr>
          <p:nvPr>
            <p:ph type="sldImg"/>
          </p:nvPr>
        </p:nvSpPr>
        <p:spPr>
          <a:ln/>
        </p:spPr>
      </p:sp>
      <p:sp>
        <p:nvSpPr>
          <p:cNvPr id="327683" name="Rectangle 3">
            <a:extLst>
              <a:ext uri="{FF2B5EF4-FFF2-40B4-BE49-F238E27FC236}">
                <a16:creationId xmlns:a16="http://schemas.microsoft.com/office/drawing/2014/main" id="{D0FF3ECC-E903-0E8E-72C0-20AB312E23FC}"/>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A9B8185-CA38-5F03-DBF2-5DCA582209F4}"/>
              </a:ext>
            </a:extLst>
          </p:cNvPr>
          <p:cNvSpPr>
            <a:spLocks noGrp="1" noChangeArrowheads="1"/>
          </p:cNvSpPr>
          <p:nvPr>
            <p:ph type="sldNum" sz="quarter" idx="5"/>
          </p:nvPr>
        </p:nvSpPr>
        <p:spPr>
          <a:ln/>
        </p:spPr>
        <p:txBody>
          <a:bodyPr/>
          <a:lstStyle/>
          <a:p>
            <a:fld id="{72EC58D0-DA66-49D7-9466-11EB77B057EE}" type="slidenum">
              <a:rPr lang="en-US" altLang="en-US"/>
              <a:pPr/>
              <a:t>27</a:t>
            </a:fld>
            <a:endParaRPr lang="en-US" altLang="en-US"/>
          </a:p>
        </p:txBody>
      </p:sp>
      <p:sp>
        <p:nvSpPr>
          <p:cNvPr id="318466" name="Rectangle 2">
            <a:extLst>
              <a:ext uri="{FF2B5EF4-FFF2-40B4-BE49-F238E27FC236}">
                <a16:creationId xmlns:a16="http://schemas.microsoft.com/office/drawing/2014/main" id="{4944F63E-F6E1-6398-A05E-4513915938E7}"/>
              </a:ext>
            </a:extLst>
          </p:cNvPr>
          <p:cNvSpPr>
            <a:spLocks noGrp="1" noRot="1" noChangeAspect="1" noChangeArrowheads="1" noTextEdit="1"/>
          </p:cNvSpPr>
          <p:nvPr>
            <p:ph type="sldImg"/>
          </p:nvPr>
        </p:nvSpPr>
        <p:spPr>
          <a:ln/>
        </p:spPr>
      </p:sp>
      <p:sp>
        <p:nvSpPr>
          <p:cNvPr id="318467" name="Rectangle 3">
            <a:extLst>
              <a:ext uri="{FF2B5EF4-FFF2-40B4-BE49-F238E27FC236}">
                <a16:creationId xmlns:a16="http://schemas.microsoft.com/office/drawing/2014/main" id="{E930082A-C593-7784-189A-B8B395CEBBE0}"/>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3E5FC5-D520-328B-5A70-94527474B284}"/>
              </a:ext>
            </a:extLst>
          </p:cNvPr>
          <p:cNvSpPr>
            <a:spLocks noGrp="1" noChangeArrowheads="1"/>
          </p:cNvSpPr>
          <p:nvPr>
            <p:ph type="sldNum" sz="quarter" idx="5"/>
          </p:nvPr>
        </p:nvSpPr>
        <p:spPr>
          <a:ln/>
        </p:spPr>
        <p:txBody>
          <a:bodyPr/>
          <a:lstStyle/>
          <a:p>
            <a:fld id="{02C78AB0-1C94-42E6-A7BC-C382FDD84B86}" type="slidenum">
              <a:rPr lang="en-US" altLang="en-US"/>
              <a:pPr/>
              <a:t>28</a:t>
            </a:fld>
            <a:endParaRPr lang="en-US" altLang="en-US"/>
          </a:p>
        </p:txBody>
      </p:sp>
      <p:sp>
        <p:nvSpPr>
          <p:cNvPr id="328706" name="Rectangle 2">
            <a:extLst>
              <a:ext uri="{FF2B5EF4-FFF2-40B4-BE49-F238E27FC236}">
                <a16:creationId xmlns:a16="http://schemas.microsoft.com/office/drawing/2014/main" id="{5CB6831C-71CD-0BA1-B0C1-990E7101736E}"/>
              </a:ext>
            </a:extLst>
          </p:cNvPr>
          <p:cNvSpPr>
            <a:spLocks noGrp="1" noRot="1" noChangeAspect="1" noChangeArrowheads="1" noTextEdit="1"/>
          </p:cNvSpPr>
          <p:nvPr>
            <p:ph type="sldImg"/>
          </p:nvPr>
        </p:nvSpPr>
        <p:spPr>
          <a:ln/>
        </p:spPr>
      </p:sp>
      <p:sp>
        <p:nvSpPr>
          <p:cNvPr id="328707" name="Rectangle 3">
            <a:extLst>
              <a:ext uri="{FF2B5EF4-FFF2-40B4-BE49-F238E27FC236}">
                <a16:creationId xmlns:a16="http://schemas.microsoft.com/office/drawing/2014/main" id="{185AAD4A-AC11-B55F-6B46-BCE6A83C361D}"/>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2DCDAD1-00FB-BAEE-D439-DE7E0C90DC5B}"/>
              </a:ext>
            </a:extLst>
          </p:cNvPr>
          <p:cNvSpPr>
            <a:spLocks noGrp="1" noChangeArrowheads="1"/>
          </p:cNvSpPr>
          <p:nvPr>
            <p:ph type="sldNum" sz="quarter" idx="5"/>
          </p:nvPr>
        </p:nvSpPr>
        <p:spPr>
          <a:ln/>
        </p:spPr>
        <p:txBody>
          <a:bodyPr/>
          <a:lstStyle/>
          <a:p>
            <a:fld id="{3A1B59AF-B04A-42FA-A390-5077C6AA07EA}" type="slidenum">
              <a:rPr lang="en-US" altLang="en-US"/>
              <a:pPr/>
              <a:t>29</a:t>
            </a:fld>
            <a:endParaRPr lang="en-US" altLang="en-US"/>
          </a:p>
        </p:txBody>
      </p:sp>
      <p:sp>
        <p:nvSpPr>
          <p:cNvPr id="354306" name="Rectangle 2">
            <a:extLst>
              <a:ext uri="{FF2B5EF4-FFF2-40B4-BE49-F238E27FC236}">
                <a16:creationId xmlns:a16="http://schemas.microsoft.com/office/drawing/2014/main" id="{74273B14-23F4-7AE1-C358-1E9B34385479}"/>
              </a:ext>
            </a:extLst>
          </p:cNvPr>
          <p:cNvSpPr>
            <a:spLocks noGrp="1" noRot="1" noChangeAspect="1" noChangeArrowheads="1" noTextEdit="1"/>
          </p:cNvSpPr>
          <p:nvPr>
            <p:ph type="sldImg"/>
          </p:nvPr>
        </p:nvSpPr>
        <p:spPr>
          <a:ln/>
        </p:spPr>
      </p:sp>
      <p:sp>
        <p:nvSpPr>
          <p:cNvPr id="354307" name="Rectangle 3">
            <a:extLst>
              <a:ext uri="{FF2B5EF4-FFF2-40B4-BE49-F238E27FC236}">
                <a16:creationId xmlns:a16="http://schemas.microsoft.com/office/drawing/2014/main" id="{AC25E6AA-6B86-CF8F-031C-0FB8CE1D1E86}"/>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18E8B42-64ED-2F22-6B71-74DA210A7F11}"/>
              </a:ext>
            </a:extLst>
          </p:cNvPr>
          <p:cNvSpPr>
            <a:spLocks noGrp="1" noChangeArrowheads="1"/>
          </p:cNvSpPr>
          <p:nvPr>
            <p:ph type="sldNum" sz="quarter" idx="5"/>
          </p:nvPr>
        </p:nvSpPr>
        <p:spPr>
          <a:ln/>
        </p:spPr>
        <p:txBody>
          <a:bodyPr/>
          <a:lstStyle/>
          <a:p>
            <a:fld id="{3E8B36F0-C56A-45E6-9ACB-030C57FED1A5}" type="slidenum">
              <a:rPr lang="en-US" altLang="en-US"/>
              <a:pPr/>
              <a:t>3</a:t>
            </a:fld>
            <a:endParaRPr lang="en-US" altLang="en-US"/>
          </a:p>
        </p:txBody>
      </p:sp>
      <p:sp>
        <p:nvSpPr>
          <p:cNvPr id="66562" name="Rectangle 2">
            <a:extLst>
              <a:ext uri="{FF2B5EF4-FFF2-40B4-BE49-F238E27FC236}">
                <a16:creationId xmlns:a16="http://schemas.microsoft.com/office/drawing/2014/main" id="{1F4B56A3-CD67-CCED-DCF8-BE85FB80A0F5}"/>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A16AC525-0BC1-BD30-5F56-4619EE610E87}"/>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6D2DD8B-7E2C-03EC-9E2A-E0FFBF58692D}"/>
              </a:ext>
            </a:extLst>
          </p:cNvPr>
          <p:cNvSpPr>
            <a:spLocks noGrp="1" noChangeArrowheads="1"/>
          </p:cNvSpPr>
          <p:nvPr>
            <p:ph type="sldNum" sz="quarter" idx="5"/>
          </p:nvPr>
        </p:nvSpPr>
        <p:spPr>
          <a:ln/>
        </p:spPr>
        <p:txBody>
          <a:bodyPr/>
          <a:lstStyle/>
          <a:p>
            <a:fld id="{81139303-1729-4881-BE84-5A58ED1B88AE}" type="slidenum">
              <a:rPr lang="en-US" altLang="en-US"/>
              <a:pPr/>
              <a:t>30</a:t>
            </a:fld>
            <a:endParaRPr lang="en-US" altLang="en-US"/>
          </a:p>
        </p:txBody>
      </p:sp>
      <p:sp>
        <p:nvSpPr>
          <p:cNvPr id="329730" name="Rectangle 2">
            <a:extLst>
              <a:ext uri="{FF2B5EF4-FFF2-40B4-BE49-F238E27FC236}">
                <a16:creationId xmlns:a16="http://schemas.microsoft.com/office/drawing/2014/main" id="{E862F779-79B1-134F-84F5-72009B072462}"/>
              </a:ext>
            </a:extLst>
          </p:cNvPr>
          <p:cNvSpPr>
            <a:spLocks noGrp="1" noRot="1" noChangeAspect="1" noChangeArrowheads="1" noTextEdit="1"/>
          </p:cNvSpPr>
          <p:nvPr>
            <p:ph type="sldImg"/>
          </p:nvPr>
        </p:nvSpPr>
        <p:spPr>
          <a:ln/>
        </p:spPr>
      </p:sp>
      <p:sp>
        <p:nvSpPr>
          <p:cNvPr id="329731" name="Rectangle 3">
            <a:extLst>
              <a:ext uri="{FF2B5EF4-FFF2-40B4-BE49-F238E27FC236}">
                <a16:creationId xmlns:a16="http://schemas.microsoft.com/office/drawing/2014/main" id="{32428CA3-F32B-437B-46DE-0493ED8E8865}"/>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375CCB-12BE-ECA9-99C9-E55E3FFEC1FC}"/>
              </a:ext>
            </a:extLst>
          </p:cNvPr>
          <p:cNvSpPr>
            <a:spLocks noGrp="1" noChangeArrowheads="1"/>
          </p:cNvSpPr>
          <p:nvPr>
            <p:ph type="sldNum" sz="quarter" idx="5"/>
          </p:nvPr>
        </p:nvSpPr>
        <p:spPr>
          <a:ln/>
        </p:spPr>
        <p:txBody>
          <a:bodyPr/>
          <a:lstStyle/>
          <a:p>
            <a:fld id="{2EC5FBFE-A596-4299-98D4-F6DB8B515B95}" type="slidenum">
              <a:rPr lang="en-US" altLang="en-US"/>
              <a:pPr/>
              <a:t>31</a:t>
            </a:fld>
            <a:endParaRPr lang="en-US" altLang="en-US"/>
          </a:p>
        </p:txBody>
      </p:sp>
      <p:sp>
        <p:nvSpPr>
          <p:cNvPr id="330754" name="Rectangle 2">
            <a:extLst>
              <a:ext uri="{FF2B5EF4-FFF2-40B4-BE49-F238E27FC236}">
                <a16:creationId xmlns:a16="http://schemas.microsoft.com/office/drawing/2014/main" id="{83759A50-25DF-BA18-9C7C-5F0E9EB705E5}"/>
              </a:ext>
            </a:extLst>
          </p:cNvPr>
          <p:cNvSpPr>
            <a:spLocks noGrp="1" noRot="1" noChangeAspect="1" noChangeArrowheads="1" noTextEdit="1"/>
          </p:cNvSpPr>
          <p:nvPr>
            <p:ph type="sldImg"/>
          </p:nvPr>
        </p:nvSpPr>
        <p:spPr>
          <a:ln/>
        </p:spPr>
      </p:sp>
      <p:sp>
        <p:nvSpPr>
          <p:cNvPr id="330755" name="Rectangle 3">
            <a:extLst>
              <a:ext uri="{FF2B5EF4-FFF2-40B4-BE49-F238E27FC236}">
                <a16:creationId xmlns:a16="http://schemas.microsoft.com/office/drawing/2014/main" id="{82AE756C-BA27-2E9E-F59E-41A3311CAB7D}"/>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843B1A1-E612-A840-E369-FC1688992026}"/>
              </a:ext>
            </a:extLst>
          </p:cNvPr>
          <p:cNvSpPr>
            <a:spLocks noGrp="1" noChangeArrowheads="1"/>
          </p:cNvSpPr>
          <p:nvPr>
            <p:ph type="sldNum" sz="quarter" idx="5"/>
          </p:nvPr>
        </p:nvSpPr>
        <p:spPr>
          <a:ln/>
        </p:spPr>
        <p:txBody>
          <a:bodyPr/>
          <a:lstStyle/>
          <a:p>
            <a:fld id="{DB0F0E0B-668A-44AE-A19D-F767CBE14F3E}" type="slidenum">
              <a:rPr lang="en-US" altLang="en-US"/>
              <a:pPr/>
              <a:t>32</a:t>
            </a:fld>
            <a:endParaRPr lang="en-US" altLang="en-US"/>
          </a:p>
        </p:txBody>
      </p:sp>
      <p:sp>
        <p:nvSpPr>
          <p:cNvPr id="317442" name="Rectangle 2">
            <a:extLst>
              <a:ext uri="{FF2B5EF4-FFF2-40B4-BE49-F238E27FC236}">
                <a16:creationId xmlns:a16="http://schemas.microsoft.com/office/drawing/2014/main" id="{47EEB97F-C86B-A5DE-8543-DB9B569D0C9F}"/>
              </a:ext>
            </a:extLst>
          </p:cNvPr>
          <p:cNvSpPr>
            <a:spLocks noGrp="1" noRot="1" noChangeAspect="1" noChangeArrowheads="1" noTextEdit="1"/>
          </p:cNvSpPr>
          <p:nvPr>
            <p:ph type="sldImg"/>
          </p:nvPr>
        </p:nvSpPr>
        <p:spPr>
          <a:ln/>
        </p:spPr>
      </p:sp>
      <p:sp>
        <p:nvSpPr>
          <p:cNvPr id="317443" name="Rectangle 3">
            <a:extLst>
              <a:ext uri="{FF2B5EF4-FFF2-40B4-BE49-F238E27FC236}">
                <a16:creationId xmlns:a16="http://schemas.microsoft.com/office/drawing/2014/main" id="{556B7A12-D8CF-8C23-3AEC-09B5DEFB3B60}"/>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07A6B01-9E1C-85B7-9CA4-2A6B672573A2}"/>
              </a:ext>
            </a:extLst>
          </p:cNvPr>
          <p:cNvSpPr>
            <a:spLocks noGrp="1" noChangeArrowheads="1"/>
          </p:cNvSpPr>
          <p:nvPr>
            <p:ph type="sldNum" sz="quarter" idx="5"/>
          </p:nvPr>
        </p:nvSpPr>
        <p:spPr>
          <a:ln/>
        </p:spPr>
        <p:txBody>
          <a:bodyPr/>
          <a:lstStyle/>
          <a:p>
            <a:fld id="{11C7FD35-E851-498E-AE31-E248F666A251}" type="slidenum">
              <a:rPr lang="en-US" altLang="en-US"/>
              <a:pPr/>
              <a:t>33</a:t>
            </a:fld>
            <a:endParaRPr lang="en-US" altLang="en-US"/>
          </a:p>
        </p:txBody>
      </p:sp>
      <p:sp>
        <p:nvSpPr>
          <p:cNvPr id="316418" name="Rectangle 2">
            <a:extLst>
              <a:ext uri="{FF2B5EF4-FFF2-40B4-BE49-F238E27FC236}">
                <a16:creationId xmlns:a16="http://schemas.microsoft.com/office/drawing/2014/main" id="{956B63E0-3E51-F824-59C5-43ED07357394}"/>
              </a:ext>
            </a:extLst>
          </p:cNvPr>
          <p:cNvSpPr>
            <a:spLocks noGrp="1" noRot="1" noChangeAspect="1" noChangeArrowheads="1" noTextEdit="1"/>
          </p:cNvSpPr>
          <p:nvPr>
            <p:ph type="sldImg"/>
          </p:nvPr>
        </p:nvSpPr>
        <p:spPr>
          <a:ln/>
        </p:spPr>
      </p:sp>
      <p:sp>
        <p:nvSpPr>
          <p:cNvPr id="316419" name="Rectangle 3">
            <a:extLst>
              <a:ext uri="{FF2B5EF4-FFF2-40B4-BE49-F238E27FC236}">
                <a16:creationId xmlns:a16="http://schemas.microsoft.com/office/drawing/2014/main" id="{FBCAE54D-CDFC-D3AE-635B-D7FDB2C4A2AC}"/>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2FF608-C385-5F4D-A4DF-87CAD99004A1}"/>
              </a:ext>
            </a:extLst>
          </p:cNvPr>
          <p:cNvSpPr>
            <a:spLocks noGrp="1" noChangeArrowheads="1"/>
          </p:cNvSpPr>
          <p:nvPr>
            <p:ph type="sldNum" sz="quarter" idx="5"/>
          </p:nvPr>
        </p:nvSpPr>
        <p:spPr>
          <a:ln/>
        </p:spPr>
        <p:txBody>
          <a:bodyPr/>
          <a:lstStyle/>
          <a:p>
            <a:fld id="{9DD43F4F-D3DB-426E-A09C-C76D500308B7}" type="slidenum">
              <a:rPr lang="en-US" altLang="en-US"/>
              <a:pPr/>
              <a:t>34</a:t>
            </a:fld>
            <a:endParaRPr lang="en-US" altLang="en-US"/>
          </a:p>
        </p:txBody>
      </p:sp>
      <p:sp>
        <p:nvSpPr>
          <p:cNvPr id="274434" name="Rectangle 2">
            <a:extLst>
              <a:ext uri="{FF2B5EF4-FFF2-40B4-BE49-F238E27FC236}">
                <a16:creationId xmlns:a16="http://schemas.microsoft.com/office/drawing/2014/main" id="{FF708826-AC6E-7ABC-B637-1752002E8392}"/>
              </a:ext>
            </a:extLst>
          </p:cNvPr>
          <p:cNvSpPr>
            <a:spLocks noGrp="1" noRot="1" noChangeAspect="1" noChangeArrowheads="1" noTextEdit="1"/>
          </p:cNvSpPr>
          <p:nvPr>
            <p:ph type="sldImg"/>
          </p:nvPr>
        </p:nvSpPr>
        <p:spPr>
          <a:ln/>
        </p:spPr>
      </p:sp>
      <p:sp>
        <p:nvSpPr>
          <p:cNvPr id="274435" name="Rectangle 3">
            <a:extLst>
              <a:ext uri="{FF2B5EF4-FFF2-40B4-BE49-F238E27FC236}">
                <a16:creationId xmlns:a16="http://schemas.microsoft.com/office/drawing/2014/main" id="{E8347D19-20E1-6B33-3213-4F5C122BAF2D}"/>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8A66114-5AE1-851D-DC9E-DC38BF8E20D2}"/>
              </a:ext>
            </a:extLst>
          </p:cNvPr>
          <p:cNvSpPr>
            <a:spLocks noGrp="1" noChangeArrowheads="1"/>
          </p:cNvSpPr>
          <p:nvPr>
            <p:ph type="sldNum" sz="quarter" idx="5"/>
          </p:nvPr>
        </p:nvSpPr>
        <p:spPr>
          <a:ln/>
        </p:spPr>
        <p:txBody>
          <a:bodyPr/>
          <a:lstStyle/>
          <a:p>
            <a:fld id="{A420253F-0CF8-4A7E-AA8A-DA5AA86699D3}" type="slidenum">
              <a:rPr lang="en-US" altLang="en-US"/>
              <a:pPr/>
              <a:t>35</a:t>
            </a:fld>
            <a:endParaRPr lang="en-US" altLang="en-US"/>
          </a:p>
        </p:txBody>
      </p:sp>
      <p:sp>
        <p:nvSpPr>
          <p:cNvPr id="275458" name="Rectangle 2">
            <a:extLst>
              <a:ext uri="{FF2B5EF4-FFF2-40B4-BE49-F238E27FC236}">
                <a16:creationId xmlns:a16="http://schemas.microsoft.com/office/drawing/2014/main" id="{FD040395-0F17-B94C-8DBD-0B1B5A6F0A00}"/>
              </a:ext>
            </a:extLst>
          </p:cNvPr>
          <p:cNvSpPr>
            <a:spLocks noGrp="1" noRot="1" noChangeAspect="1" noChangeArrowheads="1" noTextEdit="1"/>
          </p:cNvSpPr>
          <p:nvPr>
            <p:ph type="sldImg"/>
          </p:nvPr>
        </p:nvSpPr>
        <p:spPr>
          <a:ln/>
        </p:spPr>
      </p:sp>
      <p:sp>
        <p:nvSpPr>
          <p:cNvPr id="275459" name="Rectangle 3">
            <a:extLst>
              <a:ext uri="{FF2B5EF4-FFF2-40B4-BE49-F238E27FC236}">
                <a16:creationId xmlns:a16="http://schemas.microsoft.com/office/drawing/2014/main" id="{37A8BC3C-08C5-475D-771F-A4B70BB9BD1D}"/>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BD50577-067A-9108-D19E-93BC75CF0DF7}"/>
              </a:ext>
            </a:extLst>
          </p:cNvPr>
          <p:cNvSpPr>
            <a:spLocks noGrp="1" noChangeArrowheads="1"/>
          </p:cNvSpPr>
          <p:nvPr>
            <p:ph type="sldNum" sz="quarter" idx="5"/>
          </p:nvPr>
        </p:nvSpPr>
        <p:spPr>
          <a:ln/>
        </p:spPr>
        <p:txBody>
          <a:bodyPr/>
          <a:lstStyle/>
          <a:p>
            <a:fld id="{11C45D59-7400-43F1-9EC1-10DBCE6F6AFD}" type="slidenum">
              <a:rPr lang="en-US" altLang="en-US"/>
              <a:pPr/>
              <a:t>36</a:t>
            </a:fld>
            <a:endParaRPr lang="en-US" altLang="en-US"/>
          </a:p>
        </p:txBody>
      </p:sp>
      <p:sp>
        <p:nvSpPr>
          <p:cNvPr id="276482" name="Rectangle 2">
            <a:extLst>
              <a:ext uri="{FF2B5EF4-FFF2-40B4-BE49-F238E27FC236}">
                <a16:creationId xmlns:a16="http://schemas.microsoft.com/office/drawing/2014/main" id="{C2E4B06C-5B44-9972-C1AF-258DEC7EBA51}"/>
              </a:ext>
            </a:extLst>
          </p:cNvPr>
          <p:cNvSpPr>
            <a:spLocks noGrp="1" noRot="1" noChangeAspect="1" noChangeArrowheads="1" noTextEdit="1"/>
          </p:cNvSpPr>
          <p:nvPr>
            <p:ph type="sldImg"/>
          </p:nvPr>
        </p:nvSpPr>
        <p:spPr>
          <a:ln/>
        </p:spPr>
      </p:sp>
      <p:sp>
        <p:nvSpPr>
          <p:cNvPr id="276483" name="Rectangle 3">
            <a:extLst>
              <a:ext uri="{FF2B5EF4-FFF2-40B4-BE49-F238E27FC236}">
                <a16:creationId xmlns:a16="http://schemas.microsoft.com/office/drawing/2014/main" id="{1D5B02DC-5E6A-0222-098A-6E6FC242CC13}"/>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67B426-57BA-7711-EB49-C5FC1CD6D90C}"/>
              </a:ext>
            </a:extLst>
          </p:cNvPr>
          <p:cNvSpPr>
            <a:spLocks noGrp="1" noChangeArrowheads="1"/>
          </p:cNvSpPr>
          <p:nvPr>
            <p:ph type="sldNum" sz="quarter" idx="5"/>
          </p:nvPr>
        </p:nvSpPr>
        <p:spPr>
          <a:ln/>
        </p:spPr>
        <p:txBody>
          <a:bodyPr/>
          <a:lstStyle/>
          <a:p>
            <a:fld id="{DE5AFC2C-5CD2-4C4D-823A-5575AC4D51C2}" type="slidenum">
              <a:rPr lang="en-US" altLang="en-US"/>
              <a:pPr/>
              <a:t>37</a:t>
            </a:fld>
            <a:endParaRPr lang="en-US" altLang="en-US"/>
          </a:p>
        </p:txBody>
      </p:sp>
      <p:sp>
        <p:nvSpPr>
          <p:cNvPr id="277506" name="Rectangle 2">
            <a:extLst>
              <a:ext uri="{FF2B5EF4-FFF2-40B4-BE49-F238E27FC236}">
                <a16:creationId xmlns:a16="http://schemas.microsoft.com/office/drawing/2014/main" id="{4F8FB270-0FC8-2D65-2283-7811DCA4B413}"/>
              </a:ext>
            </a:extLst>
          </p:cNvPr>
          <p:cNvSpPr>
            <a:spLocks noGrp="1" noRot="1" noChangeAspect="1" noChangeArrowheads="1" noTextEdit="1"/>
          </p:cNvSpPr>
          <p:nvPr>
            <p:ph type="sldImg"/>
          </p:nvPr>
        </p:nvSpPr>
        <p:spPr>
          <a:ln/>
        </p:spPr>
      </p:sp>
      <p:sp>
        <p:nvSpPr>
          <p:cNvPr id="277507" name="Rectangle 3">
            <a:extLst>
              <a:ext uri="{FF2B5EF4-FFF2-40B4-BE49-F238E27FC236}">
                <a16:creationId xmlns:a16="http://schemas.microsoft.com/office/drawing/2014/main" id="{C1A3B5D4-1C08-9935-F2ED-39A9AC8A314B}"/>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573E4C-806A-1FB8-4388-4B0B67038E69}"/>
              </a:ext>
            </a:extLst>
          </p:cNvPr>
          <p:cNvSpPr>
            <a:spLocks noGrp="1" noChangeArrowheads="1"/>
          </p:cNvSpPr>
          <p:nvPr>
            <p:ph type="sldNum" sz="quarter" idx="5"/>
          </p:nvPr>
        </p:nvSpPr>
        <p:spPr>
          <a:ln/>
        </p:spPr>
        <p:txBody>
          <a:bodyPr/>
          <a:lstStyle/>
          <a:p>
            <a:fld id="{D1A06B55-8B93-4B24-964C-A2CFFF89DFE7}" type="slidenum">
              <a:rPr lang="en-US" altLang="en-US"/>
              <a:pPr/>
              <a:t>38</a:t>
            </a:fld>
            <a:endParaRPr lang="en-US" altLang="en-US"/>
          </a:p>
        </p:txBody>
      </p:sp>
      <p:sp>
        <p:nvSpPr>
          <p:cNvPr id="278530" name="Rectangle 2">
            <a:extLst>
              <a:ext uri="{FF2B5EF4-FFF2-40B4-BE49-F238E27FC236}">
                <a16:creationId xmlns:a16="http://schemas.microsoft.com/office/drawing/2014/main" id="{73DB280D-BC85-F4EE-2252-8F7A4F6B946D}"/>
              </a:ext>
            </a:extLst>
          </p:cNvPr>
          <p:cNvSpPr>
            <a:spLocks noGrp="1" noRot="1" noChangeAspect="1" noChangeArrowheads="1" noTextEdit="1"/>
          </p:cNvSpPr>
          <p:nvPr>
            <p:ph type="sldImg"/>
          </p:nvPr>
        </p:nvSpPr>
        <p:spPr>
          <a:ln/>
        </p:spPr>
      </p:sp>
      <p:sp>
        <p:nvSpPr>
          <p:cNvPr id="278531" name="Rectangle 3">
            <a:extLst>
              <a:ext uri="{FF2B5EF4-FFF2-40B4-BE49-F238E27FC236}">
                <a16:creationId xmlns:a16="http://schemas.microsoft.com/office/drawing/2014/main" id="{8A07A7C7-6A60-38CF-B2A0-432019E822E2}"/>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2E6360E-5D2E-9B76-768A-7CCB0FBBE81A}"/>
              </a:ext>
            </a:extLst>
          </p:cNvPr>
          <p:cNvSpPr>
            <a:spLocks noGrp="1" noChangeArrowheads="1"/>
          </p:cNvSpPr>
          <p:nvPr>
            <p:ph type="sldNum" sz="quarter" idx="5"/>
          </p:nvPr>
        </p:nvSpPr>
        <p:spPr>
          <a:ln/>
        </p:spPr>
        <p:txBody>
          <a:bodyPr/>
          <a:lstStyle/>
          <a:p>
            <a:fld id="{670C0DB0-F05D-4257-96C3-00F6BF2228A3}" type="slidenum">
              <a:rPr lang="en-US" altLang="en-US"/>
              <a:pPr/>
              <a:t>39</a:t>
            </a:fld>
            <a:endParaRPr lang="en-US" altLang="en-US"/>
          </a:p>
        </p:txBody>
      </p:sp>
      <p:sp>
        <p:nvSpPr>
          <p:cNvPr id="284674" name="Rectangle 2">
            <a:extLst>
              <a:ext uri="{FF2B5EF4-FFF2-40B4-BE49-F238E27FC236}">
                <a16:creationId xmlns:a16="http://schemas.microsoft.com/office/drawing/2014/main" id="{BC9F643B-D094-795F-5EB6-0FF730315635}"/>
              </a:ext>
            </a:extLst>
          </p:cNvPr>
          <p:cNvSpPr>
            <a:spLocks noGrp="1" noRot="1" noChangeAspect="1" noChangeArrowheads="1" noTextEdit="1"/>
          </p:cNvSpPr>
          <p:nvPr>
            <p:ph type="sldImg"/>
          </p:nvPr>
        </p:nvSpPr>
        <p:spPr>
          <a:ln/>
        </p:spPr>
      </p:sp>
      <p:sp>
        <p:nvSpPr>
          <p:cNvPr id="284675" name="Rectangle 3">
            <a:extLst>
              <a:ext uri="{FF2B5EF4-FFF2-40B4-BE49-F238E27FC236}">
                <a16:creationId xmlns:a16="http://schemas.microsoft.com/office/drawing/2014/main" id="{7017660A-8B69-9936-1B91-2E8594D726B8}"/>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54BEB8B-07D3-74E7-8FB3-CBFBFB518DBC}"/>
              </a:ext>
            </a:extLst>
          </p:cNvPr>
          <p:cNvSpPr>
            <a:spLocks noGrp="1" noChangeArrowheads="1"/>
          </p:cNvSpPr>
          <p:nvPr>
            <p:ph type="sldNum" sz="quarter" idx="5"/>
          </p:nvPr>
        </p:nvSpPr>
        <p:spPr>
          <a:ln/>
        </p:spPr>
        <p:txBody>
          <a:bodyPr/>
          <a:lstStyle/>
          <a:p>
            <a:fld id="{B752CBC3-14AE-4F7B-8B08-A6263237E3C1}" type="slidenum">
              <a:rPr lang="en-US" altLang="en-US"/>
              <a:pPr/>
              <a:t>4</a:t>
            </a:fld>
            <a:endParaRPr lang="en-US" altLang="en-US"/>
          </a:p>
        </p:txBody>
      </p:sp>
      <p:sp>
        <p:nvSpPr>
          <p:cNvPr id="258050" name="Rectangle 2">
            <a:extLst>
              <a:ext uri="{FF2B5EF4-FFF2-40B4-BE49-F238E27FC236}">
                <a16:creationId xmlns:a16="http://schemas.microsoft.com/office/drawing/2014/main" id="{C499B820-C57C-2831-2CCB-8F601DA541B9}"/>
              </a:ext>
            </a:extLst>
          </p:cNvPr>
          <p:cNvSpPr>
            <a:spLocks noGrp="1" noRot="1" noChangeAspect="1" noChangeArrowheads="1" noTextEdit="1"/>
          </p:cNvSpPr>
          <p:nvPr>
            <p:ph type="sldImg"/>
          </p:nvPr>
        </p:nvSpPr>
        <p:spPr>
          <a:ln/>
        </p:spPr>
      </p:sp>
      <p:sp>
        <p:nvSpPr>
          <p:cNvPr id="258051" name="Rectangle 3">
            <a:extLst>
              <a:ext uri="{FF2B5EF4-FFF2-40B4-BE49-F238E27FC236}">
                <a16:creationId xmlns:a16="http://schemas.microsoft.com/office/drawing/2014/main" id="{D3149F45-5499-3610-E560-06B29EF6C25C}"/>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E29342-4439-EDD8-4380-BB6DDC0B3661}"/>
              </a:ext>
            </a:extLst>
          </p:cNvPr>
          <p:cNvSpPr>
            <a:spLocks noGrp="1" noChangeArrowheads="1"/>
          </p:cNvSpPr>
          <p:nvPr>
            <p:ph type="sldNum" sz="quarter" idx="5"/>
          </p:nvPr>
        </p:nvSpPr>
        <p:spPr>
          <a:ln/>
        </p:spPr>
        <p:txBody>
          <a:bodyPr/>
          <a:lstStyle/>
          <a:p>
            <a:fld id="{574516DC-8D9C-4EE0-BA38-7002E4FC0614}" type="slidenum">
              <a:rPr lang="en-US" altLang="en-US"/>
              <a:pPr/>
              <a:t>40</a:t>
            </a:fld>
            <a:endParaRPr lang="en-US" altLang="en-US"/>
          </a:p>
        </p:txBody>
      </p:sp>
      <p:sp>
        <p:nvSpPr>
          <p:cNvPr id="285698" name="Rectangle 2">
            <a:extLst>
              <a:ext uri="{FF2B5EF4-FFF2-40B4-BE49-F238E27FC236}">
                <a16:creationId xmlns:a16="http://schemas.microsoft.com/office/drawing/2014/main" id="{ED23D8B9-CF43-B6E0-3F3F-780CADA74DD5}"/>
              </a:ext>
            </a:extLst>
          </p:cNvPr>
          <p:cNvSpPr>
            <a:spLocks noGrp="1" noRot="1" noChangeAspect="1" noChangeArrowheads="1" noTextEdit="1"/>
          </p:cNvSpPr>
          <p:nvPr>
            <p:ph type="sldImg"/>
          </p:nvPr>
        </p:nvSpPr>
        <p:spPr>
          <a:ln/>
        </p:spPr>
      </p:sp>
      <p:sp>
        <p:nvSpPr>
          <p:cNvPr id="285699" name="Rectangle 3">
            <a:extLst>
              <a:ext uri="{FF2B5EF4-FFF2-40B4-BE49-F238E27FC236}">
                <a16:creationId xmlns:a16="http://schemas.microsoft.com/office/drawing/2014/main" id="{AF3FA67C-3061-99C2-D617-4AAE693BF34F}"/>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7E4AFE-6C0E-16F1-55E6-524D0AB38DDB}"/>
              </a:ext>
            </a:extLst>
          </p:cNvPr>
          <p:cNvSpPr>
            <a:spLocks noGrp="1" noChangeArrowheads="1"/>
          </p:cNvSpPr>
          <p:nvPr>
            <p:ph type="sldNum" sz="quarter" idx="5"/>
          </p:nvPr>
        </p:nvSpPr>
        <p:spPr>
          <a:ln/>
        </p:spPr>
        <p:txBody>
          <a:bodyPr/>
          <a:lstStyle/>
          <a:p>
            <a:fld id="{AFF4D394-50F1-4F71-A840-94D0F9293B8B}" type="slidenum">
              <a:rPr lang="en-US" altLang="en-US"/>
              <a:pPr/>
              <a:t>41</a:t>
            </a:fld>
            <a:endParaRPr lang="en-US" altLang="en-US"/>
          </a:p>
        </p:txBody>
      </p:sp>
      <p:sp>
        <p:nvSpPr>
          <p:cNvPr id="335874" name="Rectangle 2">
            <a:extLst>
              <a:ext uri="{FF2B5EF4-FFF2-40B4-BE49-F238E27FC236}">
                <a16:creationId xmlns:a16="http://schemas.microsoft.com/office/drawing/2014/main" id="{687A88ED-5E3C-DD6F-8201-24F8E148490C}"/>
              </a:ext>
            </a:extLst>
          </p:cNvPr>
          <p:cNvSpPr>
            <a:spLocks noGrp="1" noRot="1" noChangeAspect="1" noChangeArrowheads="1" noTextEdit="1"/>
          </p:cNvSpPr>
          <p:nvPr>
            <p:ph type="sldImg"/>
          </p:nvPr>
        </p:nvSpPr>
        <p:spPr>
          <a:ln/>
        </p:spPr>
      </p:sp>
      <p:sp>
        <p:nvSpPr>
          <p:cNvPr id="335875" name="Rectangle 3">
            <a:extLst>
              <a:ext uri="{FF2B5EF4-FFF2-40B4-BE49-F238E27FC236}">
                <a16:creationId xmlns:a16="http://schemas.microsoft.com/office/drawing/2014/main" id="{13110D40-E445-04C7-95E3-B1C4DE6E7E07}"/>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9157273-DA6A-8E21-8D33-C38B804CCC97}"/>
              </a:ext>
            </a:extLst>
          </p:cNvPr>
          <p:cNvSpPr>
            <a:spLocks noGrp="1" noChangeArrowheads="1"/>
          </p:cNvSpPr>
          <p:nvPr>
            <p:ph type="sldNum" sz="quarter" idx="5"/>
          </p:nvPr>
        </p:nvSpPr>
        <p:spPr>
          <a:ln/>
        </p:spPr>
        <p:txBody>
          <a:bodyPr/>
          <a:lstStyle/>
          <a:p>
            <a:fld id="{976C95AA-B5DE-4E77-A7E4-D5B911AC9EDE}" type="slidenum">
              <a:rPr lang="en-US" altLang="en-US"/>
              <a:pPr/>
              <a:t>42</a:t>
            </a:fld>
            <a:endParaRPr lang="en-US" altLang="en-US"/>
          </a:p>
        </p:txBody>
      </p:sp>
      <p:sp>
        <p:nvSpPr>
          <p:cNvPr id="286722" name="Rectangle 2">
            <a:extLst>
              <a:ext uri="{FF2B5EF4-FFF2-40B4-BE49-F238E27FC236}">
                <a16:creationId xmlns:a16="http://schemas.microsoft.com/office/drawing/2014/main" id="{A95377B0-6E36-CA39-4467-373EC7CE1E3E}"/>
              </a:ext>
            </a:extLst>
          </p:cNvPr>
          <p:cNvSpPr>
            <a:spLocks noGrp="1" noRot="1" noChangeAspect="1" noChangeArrowheads="1" noTextEdit="1"/>
          </p:cNvSpPr>
          <p:nvPr>
            <p:ph type="sldImg"/>
          </p:nvPr>
        </p:nvSpPr>
        <p:spPr>
          <a:ln/>
        </p:spPr>
      </p:sp>
      <p:sp>
        <p:nvSpPr>
          <p:cNvPr id="286723" name="Rectangle 3">
            <a:extLst>
              <a:ext uri="{FF2B5EF4-FFF2-40B4-BE49-F238E27FC236}">
                <a16:creationId xmlns:a16="http://schemas.microsoft.com/office/drawing/2014/main" id="{1664B770-8989-B6C1-1B25-8F2F5AD4181A}"/>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AB0CFE1-EC97-AC51-F1EA-DED7C6AF4CF1}"/>
              </a:ext>
            </a:extLst>
          </p:cNvPr>
          <p:cNvSpPr>
            <a:spLocks noGrp="1" noChangeArrowheads="1"/>
          </p:cNvSpPr>
          <p:nvPr>
            <p:ph type="sldNum" sz="quarter" idx="5"/>
          </p:nvPr>
        </p:nvSpPr>
        <p:spPr>
          <a:ln/>
        </p:spPr>
        <p:txBody>
          <a:bodyPr/>
          <a:lstStyle/>
          <a:p>
            <a:fld id="{62DFB12D-4F77-4160-A209-EA85A08C75F5}" type="slidenum">
              <a:rPr lang="en-US" altLang="en-US"/>
              <a:pPr/>
              <a:t>43</a:t>
            </a:fld>
            <a:endParaRPr lang="en-US" altLang="en-US"/>
          </a:p>
        </p:txBody>
      </p:sp>
      <p:sp>
        <p:nvSpPr>
          <p:cNvPr id="281602" name="Rectangle 2">
            <a:extLst>
              <a:ext uri="{FF2B5EF4-FFF2-40B4-BE49-F238E27FC236}">
                <a16:creationId xmlns:a16="http://schemas.microsoft.com/office/drawing/2014/main" id="{F04BF5BD-7224-C4B3-77F4-DE4B557F11B3}"/>
              </a:ext>
            </a:extLst>
          </p:cNvPr>
          <p:cNvSpPr>
            <a:spLocks noGrp="1" noRot="1" noChangeAspect="1" noChangeArrowheads="1" noTextEdit="1"/>
          </p:cNvSpPr>
          <p:nvPr>
            <p:ph type="sldImg"/>
          </p:nvPr>
        </p:nvSpPr>
        <p:spPr>
          <a:ln/>
        </p:spPr>
      </p:sp>
      <p:sp>
        <p:nvSpPr>
          <p:cNvPr id="281603" name="Rectangle 3">
            <a:extLst>
              <a:ext uri="{FF2B5EF4-FFF2-40B4-BE49-F238E27FC236}">
                <a16:creationId xmlns:a16="http://schemas.microsoft.com/office/drawing/2014/main" id="{F0BA2FAA-F1DD-7427-8094-09E0C0421F30}"/>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9C3070-CBB0-180F-617E-74EF912873BE}"/>
              </a:ext>
            </a:extLst>
          </p:cNvPr>
          <p:cNvSpPr>
            <a:spLocks noGrp="1" noChangeArrowheads="1"/>
          </p:cNvSpPr>
          <p:nvPr>
            <p:ph type="sldNum" sz="quarter" idx="5"/>
          </p:nvPr>
        </p:nvSpPr>
        <p:spPr>
          <a:ln/>
        </p:spPr>
        <p:txBody>
          <a:bodyPr/>
          <a:lstStyle/>
          <a:p>
            <a:fld id="{F17421B6-D9F6-42B9-925A-7BDB4DF8B97A}" type="slidenum">
              <a:rPr lang="en-US" altLang="en-US"/>
              <a:pPr/>
              <a:t>44</a:t>
            </a:fld>
            <a:endParaRPr lang="en-US" altLang="en-US"/>
          </a:p>
        </p:txBody>
      </p:sp>
      <p:sp>
        <p:nvSpPr>
          <p:cNvPr id="337922" name="Rectangle 2">
            <a:extLst>
              <a:ext uri="{FF2B5EF4-FFF2-40B4-BE49-F238E27FC236}">
                <a16:creationId xmlns:a16="http://schemas.microsoft.com/office/drawing/2014/main" id="{C999D1CF-AB4F-DCE9-CED4-F5631FA945F9}"/>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A68EB556-F527-74E7-D320-52FD568E74C1}"/>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48A4BD-82BE-CA31-AAE8-5C438F1F2FE5}"/>
              </a:ext>
            </a:extLst>
          </p:cNvPr>
          <p:cNvSpPr>
            <a:spLocks noGrp="1" noChangeArrowheads="1"/>
          </p:cNvSpPr>
          <p:nvPr>
            <p:ph type="sldNum" sz="quarter" idx="5"/>
          </p:nvPr>
        </p:nvSpPr>
        <p:spPr>
          <a:ln/>
        </p:spPr>
        <p:txBody>
          <a:bodyPr/>
          <a:lstStyle/>
          <a:p>
            <a:fld id="{F1C57E34-C82F-4461-A6C6-7DD45E13584D}" type="slidenum">
              <a:rPr lang="en-US" altLang="en-US"/>
              <a:pPr/>
              <a:t>45</a:t>
            </a:fld>
            <a:endParaRPr lang="en-US" altLang="en-US"/>
          </a:p>
        </p:txBody>
      </p:sp>
      <p:sp>
        <p:nvSpPr>
          <p:cNvPr id="345090" name="Rectangle 2">
            <a:extLst>
              <a:ext uri="{FF2B5EF4-FFF2-40B4-BE49-F238E27FC236}">
                <a16:creationId xmlns:a16="http://schemas.microsoft.com/office/drawing/2014/main" id="{CA8E6F66-1968-9DE7-3D6F-A96326AE5185}"/>
              </a:ext>
            </a:extLst>
          </p:cNvPr>
          <p:cNvSpPr>
            <a:spLocks noGrp="1" noRot="1" noChangeAspect="1" noChangeArrowheads="1" noTextEdit="1"/>
          </p:cNvSpPr>
          <p:nvPr>
            <p:ph type="sldImg"/>
          </p:nvPr>
        </p:nvSpPr>
        <p:spPr>
          <a:ln/>
        </p:spPr>
      </p:sp>
      <p:sp>
        <p:nvSpPr>
          <p:cNvPr id="345091" name="Rectangle 3">
            <a:extLst>
              <a:ext uri="{FF2B5EF4-FFF2-40B4-BE49-F238E27FC236}">
                <a16:creationId xmlns:a16="http://schemas.microsoft.com/office/drawing/2014/main" id="{20DCC7E2-654B-20D4-FD98-89FD94702599}"/>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434E7E4-71F3-A495-FE8F-676FA8B0EF4B}"/>
              </a:ext>
            </a:extLst>
          </p:cNvPr>
          <p:cNvSpPr>
            <a:spLocks noGrp="1" noChangeArrowheads="1"/>
          </p:cNvSpPr>
          <p:nvPr>
            <p:ph type="sldNum" sz="quarter" idx="5"/>
          </p:nvPr>
        </p:nvSpPr>
        <p:spPr>
          <a:ln/>
        </p:spPr>
        <p:txBody>
          <a:bodyPr/>
          <a:lstStyle/>
          <a:p>
            <a:fld id="{C443A82B-5F06-4E98-BCFC-862D081D907F}" type="slidenum">
              <a:rPr lang="en-US" altLang="en-US"/>
              <a:pPr/>
              <a:t>46</a:t>
            </a:fld>
            <a:endParaRPr lang="en-US" altLang="en-US"/>
          </a:p>
        </p:txBody>
      </p:sp>
      <p:sp>
        <p:nvSpPr>
          <p:cNvPr id="344066" name="Rectangle 2">
            <a:extLst>
              <a:ext uri="{FF2B5EF4-FFF2-40B4-BE49-F238E27FC236}">
                <a16:creationId xmlns:a16="http://schemas.microsoft.com/office/drawing/2014/main" id="{8FA7B694-91D6-272D-80F6-E08429644E87}"/>
              </a:ext>
            </a:extLst>
          </p:cNvPr>
          <p:cNvSpPr>
            <a:spLocks noGrp="1" noRot="1" noChangeAspect="1" noChangeArrowheads="1" noTextEdit="1"/>
          </p:cNvSpPr>
          <p:nvPr>
            <p:ph type="sldImg"/>
          </p:nvPr>
        </p:nvSpPr>
        <p:spPr>
          <a:ln/>
        </p:spPr>
      </p:sp>
      <p:sp>
        <p:nvSpPr>
          <p:cNvPr id="344067" name="Rectangle 3">
            <a:extLst>
              <a:ext uri="{FF2B5EF4-FFF2-40B4-BE49-F238E27FC236}">
                <a16:creationId xmlns:a16="http://schemas.microsoft.com/office/drawing/2014/main" id="{1FD5B78C-6219-ADDD-950B-E036BF719B6E}"/>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1B6678-7564-A038-4F72-67C231016E44}"/>
              </a:ext>
            </a:extLst>
          </p:cNvPr>
          <p:cNvSpPr>
            <a:spLocks noGrp="1" noChangeArrowheads="1"/>
          </p:cNvSpPr>
          <p:nvPr>
            <p:ph type="sldNum" sz="quarter" idx="5"/>
          </p:nvPr>
        </p:nvSpPr>
        <p:spPr>
          <a:ln/>
        </p:spPr>
        <p:txBody>
          <a:bodyPr/>
          <a:lstStyle/>
          <a:p>
            <a:fld id="{6E5E1610-2950-46D8-87C3-9CE637ABA1DB}" type="slidenum">
              <a:rPr lang="en-US" altLang="en-US"/>
              <a:pPr/>
              <a:t>47</a:t>
            </a:fld>
            <a:endParaRPr lang="en-US" altLang="en-US"/>
          </a:p>
        </p:txBody>
      </p:sp>
      <p:sp>
        <p:nvSpPr>
          <p:cNvPr id="343042" name="Rectangle 2">
            <a:extLst>
              <a:ext uri="{FF2B5EF4-FFF2-40B4-BE49-F238E27FC236}">
                <a16:creationId xmlns:a16="http://schemas.microsoft.com/office/drawing/2014/main" id="{F81C6115-0C0A-3772-94EE-E23F571834FA}"/>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63267FB0-AAA4-CC4C-55CA-CD0D6F2A75B4}"/>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CC3C91A-02F1-EA04-CDDB-41128F6296FA}"/>
              </a:ext>
            </a:extLst>
          </p:cNvPr>
          <p:cNvSpPr>
            <a:spLocks noGrp="1" noChangeArrowheads="1"/>
          </p:cNvSpPr>
          <p:nvPr>
            <p:ph type="sldNum" sz="quarter" idx="5"/>
          </p:nvPr>
        </p:nvSpPr>
        <p:spPr>
          <a:ln/>
        </p:spPr>
        <p:txBody>
          <a:bodyPr/>
          <a:lstStyle/>
          <a:p>
            <a:fld id="{635EDACA-CFD2-492B-8D8F-604BF3B11CDF}" type="slidenum">
              <a:rPr lang="en-US" altLang="en-US"/>
              <a:pPr/>
              <a:t>48</a:t>
            </a:fld>
            <a:endParaRPr lang="en-US" altLang="en-US"/>
          </a:p>
        </p:txBody>
      </p:sp>
      <p:sp>
        <p:nvSpPr>
          <p:cNvPr id="342018" name="Rectangle 2">
            <a:extLst>
              <a:ext uri="{FF2B5EF4-FFF2-40B4-BE49-F238E27FC236}">
                <a16:creationId xmlns:a16="http://schemas.microsoft.com/office/drawing/2014/main" id="{6BF1B379-6B9B-266C-30F3-C233E2ADE87F}"/>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4296FE81-4EF4-AB4A-1849-489A98CCF1D0}"/>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19CCEDC-99D0-5EFC-DB83-AC4513A90284}"/>
              </a:ext>
            </a:extLst>
          </p:cNvPr>
          <p:cNvSpPr>
            <a:spLocks noGrp="1" noChangeArrowheads="1"/>
          </p:cNvSpPr>
          <p:nvPr>
            <p:ph type="sldNum" sz="quarter" idx="5"/>
          </p:nvPr>
        </p:nvSpPr>
        <p:spPr>
          <a:ln/>
        </p:spPr>
        <p:txBody>
          <a:bodyPr/>
          <a:lstStyle/>
          <a:p>
            <a:fld id="{B9B89A7A-7C16-49EF-9100-7A064BFACD83}" type="slidenum">
              <a:rPr lang="en-US" altLang="en-US"/>
              <a:pPr/>
              <a:t>49</a:t>
            </a:fld>
            <a:endParaRPr lang="en-US" altLang="en-US"/>
          </a:p>
        </p:txBody>
      </p:sp>
      <p:sp>
        <p:nvSpPr>
          <p:cNvPr id="340994" name="Rectangle 2">
            <a:extLst>
              <a:ext uri="{FF2B5EF4-FFF2-40B4-BE49-F238E27FC236}">
                <a16:creationId xmlns:a16="http://schemas.microsoft.com/office/drawing/2014/main" id="{341B5099-1F6A-B5A4-934D-81C8EF90F615}"/>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C9B86857-7E5F-E014-7334-C3FFBB36F7DB}"/>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E4DA7CD-3A83-3311-53E2-D5EBB53DC464}"/>
              </a:ext>
            </a:extLst>
          </p:cNvPr>
          <p:cNvSpPr>
            <a:spLocks noGrp="1" noChangeArrowheads="1"/>
          </p:cNvSpPr>
          <p:nvPr>
            <p:ph type="sldNum" sz="quarter" idx="5"/>
          </p:nvPr>
        </p:nvSpPr>
        <p:spPr>
          <a:ln/>
        </p:spPr>
        <p:txBody>
          <a:bodyPr/>
          <a:lstStyle/>
          <a:p>
            <a:fld id="{2F08D940-C3DE-43DA-BD61-35D7769E7F3B}" type="slidenum">
              <a:rPr lang="en-US" altLang="en-US"/>
              <a:pPr/>
              <a:t>5</a:t>
            </a:fld>
            <a:endParaRPr lang="en-US" altLang="en-US"/>
          </a:p>
        </p:txBody>
      </p:sp>
      <p:sp>
        <p:nvSpPr>
          <p:cNvPr id="259074" name="Rectangle 2">
            <a:extLst>
              <a:ext uri="{FF2B5EF4-FFF2-40B4-BE49-F238E27FC236}">
                <a16:creationId xmlns:a16="http://schemas.microsoft.com/office/drawing/2014/main" id="{550DA220-83E7-84AB-E3CD-E37EF7B81415}"/>
              </a:ext>
            </a:extLst>
          </p:cNvPr>
          <p:cNvSpPr>
            <a:spLocks noGrp="1" noRot="1" noChangeAspect="1" noChangeArrowheads="1" noTextEdit="1"/>
          </p:cNvSpPr>
          <p:nvPr>
            <p:ph type="sldImg"/>
          </p:nvPr>
        </p:nvSpPr>
        <p:spPr>
          <a:ln/>
        </p:spPr>
      </p:sp>
      <p:sp>
        <p:nvSpPr>
          <p:cNvPr id="259075" name="Rectangle 3">
            <a:extLst>
              <a:ext uri="{FF2B5EF4-FFF2-40B4-BE49-F238E27FC236}">
                <a16:creationId xmlns:a16="http://schemas.microsoft.com/office/drawing/2014/main" id="{1039D0D8-8449-0EA9-B27E-026E61FB3EC4}"/>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AE4CD61-D5F0-E8D6-3FC1-9BB5DAF9A4EA}"/>
              </a:ext>
            </a:extLst>
          </p:cNvPr>
          <p:cNvSpPr>
            <a:spLocks noGrp="1" noChangeArrowheads="1"/>
          </p:cNvSpPr>
          <p:nvPr>
            <p:ph type="sldNum" sz="quarter" idx="5"/>
          </p:nvPr>
        </p:nvSpPr>
        <p:spPr>
          <a:ln/>
        </p:spPr>
        <p:txBody>
          <a:bodyPr/>
          <a:lstStyle/>
          <a:p>
            <a:fld id="{B61BC095-2F4A-4A3A-B826-8B6D8F67F059}" type="slidenum">
              <a:rPr lang="en-US" altLang="en-US"/>
              <a:pPr/>
              <a:t>50</a:t>
            </a:fld>
            <a:endParaRPr lang="en-US" altLang="en-US"/>
          </a:p>
        </p:txBody>
      </p:sp>
      <p:sp>
        <p:nvSpPr>
          <p:cNvPr id="339970" name="Rectangle 2">
            <a:extLst>
              <a:ext uri="{FF2B5EF4-FFF2-40B4-BE49-F238E27FC236}">
                <a16:creationId xmlns:a16="http://schemas.microsoft.com/office/drawing/2014/main" id="{A1D90649-DA1B-3C85-33CB-499CE3D837BE}"/>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46E52091-D03B-FC9B-EC30-69994F10FD57}"/>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B6D464-BD65-1453-29C9-B5D431DC5A2B}"/>
              </a:ext>
            </a:extLst>
          </p:cNvPr>
          <p:cNvSpPr>
            <a:spLocks noGrp="1" noChangeArrowheads="1"/>
          </p:cNvSpPr>
          <p:nvPr>
            <p:ph type="sldNum" sz="quarter" idx="5"/>
          </p:nvPr>
        </p:nvSpPr>
        <p:spPr>
          <a:ln/>
        </p:spPr>
        <p:txBody>
          <a:bodyPr/>
          <a:lstStyle/>
          <a:p>
            <a:fld id="{DB12D9C8-662A-4089-B984-12BCE2EA6419}" type="slidenum">
              <a:rPr lang="en-US" altLang="en-US"/>
              <a:pPr/>
              <a:t>51</a:t>
            </a:fld>
            <a:endParaRPr lang="en-US" altLang="en-US"/>
          </a:p>
        </p:txBody>
      </p:sp>
      <p:sp>
        <p:nvSpPr>
          <p:cNvPr id="352258" name="Rectangle 2">
            <a:extLst>
              <a:ext uri="{FF2B5EF4-FFF2-40B4-BE49-F238E27FC236}">
                <a16:creationId xmlns:a16="http://schemas.microsoft.com/office/drawing/2014/main" id="{EAFDC54A-477B-D93D-CE56-69A96CA861E9}"/>
              </a:ext>
            </a:extLst>
          </p:cNvPr>
          <p:cNvSpPr>
            <a:spLocks noGrp="1" noRot="1" noChangeAspect="1" noChangeArrowheads="1" noTextEdit="1"/>
          </p:cNvSpPr>
          <p:nvPr>
            <p:ph type="sldImg"/>
          </p:nvPr>
        </p:nvSpPr>
        <p:spPr>
          <a:ln/>
        </p:spPr>
      </p:sp>
      <p:sp>
        <p:nvSpPr>
          <p:cNvPr id="352259" name="Rectangle 3">
            <a:extLst>
              <a:ext uri="{FF2B5EF4-FFF2-40B4-BE49-F238E27FC236}">
                <a16:creationId xmlns:a16="http://schemas.microsoft.com/office/drawing/2014/main" id="{916FF33A-DAB9-B3F7-7872-F10048CBBB07}"/>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AD817B-94B7-B26C-6728-FCF151A8AAC7}"/>
              </a:ext>
            </a:extLst>
          </p:cNvPr>
          <p:cNvSpPr>
            <a:spLocks noGrp="1" noChangeArrowheads="1"/>
          </p:cNvSpPr>
          <p:nvPr>
            <p:ph type="sldNum" sz="quarter" idx="5"/>
          </p:nvPr>
        </p:nvSpPr>
        <p:spPr>
          <a:ln/>
        </p:spPr>
        <p:txBody>
          <a:bodyPr/>
          <a:lstStyle/>
          <a:p>
            <a:fld id="{90418422-4291-476E-9C6B-67EA15FF2B78}" type="slidenum">
              <a:rPr lang="en-US" altLang="en-US"/>
              <a:pPr/>
              <a:t>52</a:t>
            </a:fld>
            <a:endParaRPr lang="en-US" altLang="en-US"/>
          </a:p>
        </p:txBody>
      </p:sp>
      <p:sp>
        <p:nvSpPr>
          <p:cNvPr id="89090" name="Rectangle 2">
            <a:extLst>
              <a:ext uri="{FF2B5EF4-FFF2-40B4-BE49-F238E27FC236}">
                <a16:creationId xmlns:a16="http://schemas.microsoft.com/office/drawing/2014/main" id="{B0C3A963-47D3-4EC4-13CF-6DAA7B4F8520}"/>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AC2DC3EB-96E5-42F6-C6BD-5EF165613CD7}"/>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0DB7A37-99DB-7F06-9BC8-574AB48FC4ED}"/>
              </a:ext>
            </a:extLst>
          </p:cNvPr>
          <p:cNvSpPr>
            <a:spLocks noGrp="1" noChangeArrowheads="1"/>
          </p:cNvSpPr>
          <p:nvPr>
            <p:ph type="sldNum" sz="quarter" idx="5"/>
          </p:nvPr>
        </p:nvSpPr>
        <p:spPr>
          <a:ln/>
        </p:spPr>
        <p:txBody>
          <a:bodyPr/>
          <a:lstStyle/>
          <a:p>
            <a:fld id="{A5859CC2-7153-4768-B71A-A0B3C359C19A}" type="slidenum">
              <a:rPr lang="en-US" altLang="en-US"/>
              <a:pPr/>
              <a:t>6</a:t>
            </a:fld>
            <a:endParaRPr lang="en-US" altLang="en-US"/>
          </a:p>
        </p:txBody>
      </p:sp>
      <p:sp>
        <p:nvSpPr>
          <p:cNvPr id="261122" name="Rectangle 2">
            <a:extLst>
              <a:ext uri="{FF2B5EF4-FFF2-40B4-BE49-F238E27FC236}">
                <a16:creationId xmlns:a16="http://schemas.microsoft.com/office/drawing/2014/main" id="{FD0DFF60-65DF-4C37-C7AC-F3885D321920}"/>
              </a:ext>
            </a:extLst>
          </p:cNvPr>
          <p:cNvSpPr>
            <a:spLocks noGrp="1" noRot="1" noChangeAspect="1" noChangeArrowheads="1" noTextEdit="1"/>
          </p:cNvSpPr>
          <p:nvPr>
            <p:ph type="sldImg"/>
          </p:nvPr>
        </p:nvSpPr>
        <p:spPr>
          <a:ln/>
        </p:spPr>
      </p:sp>
      <p:sp>
        <p:nvSpPr>
          <p:cNvPr id="261123" name="Rectangle 3">
            <a:extLst>
              <a:ext uri="{FF2B5EF4-FFF2-40B4-BE49-F238E27FC236}">
                <a16:creationId xmlns:a16="http://schemas.microsoft.com/office/drawing/2014/main" id="{B8D99E1E-9E4A-DA16-887C-DD361F19F823}"/>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CEFBB8-F368-3871-CDD2-FFF77AE004B1}"/>
              </a:ext>
            </a:extLst>
          </p:cNvPr>
          <p:cNvSpPr>
            <a:spLocks noGrp="1" noChangeArrowheads="1"/>
          </p:cNvSpPr>
          <p:nvPr>
            <p:ph type="sldNum" sz="quarter" idx="5"/>
          </p:nvPr>
        </p:nvSpPr>
        <p:spPr>
          <a:ln/>
        </p:spPr>
        <p:txBody>
          <a:bodyPr/>
          <a:lstStyle/>
          <a:p>
            <a:fld id="{356D7884-6427-43BB-8431-40AE223DEEE8}" type="slidenum">
              <a:rPr lang="en-US" altLang="en-US"/>
              <a:pPr/>
              <a:t>7</a:t>
            </a:fld>
            <a:endParaRPr lang="en-US" altLang="en-US"/>
          </a:p>
        </p:txBody>
      </p:sp>
      <p:sp>
        <p:nvSpPr>
          <p:cNvPr id="262146" name="Rectangle 2">
            <a:extLst>
              <a:ext uri="{FF2B5EF4-FFF2-40B4-BE49-F238E27FC236}">
                <a16:creationId xmlns:a16="http://schemas.microsoft.com/office/drawing/2014/main" id="{0E675A45-A73E-9413-E926-F471454E06DE}"/>
              </a:ext>
            </a:extLst>
          </p:cNvPr>
          <p:cNvSpPr>
            <a:spLocks noGrp="1" noRot="1" noChangeAspect="1" noChangeArrowheads="1" noTextEdit="1"/>
          </p:cNvSpPr>
          <p:nvPr>
            <p:ph type="sldImg"/>
          </p:nvPr>
        </p:nvSpPr>
        <p:spPr>
          <a:ln/>
        </p:spPr>
      </p:sp>
      <p:sp>
        <p:nvSpPr>
          <p:cNvPr id="262147" name="Rectangle 3">
            <a:extLst>
              <a:ext uri="{FF2B5EF4-FFF2-40B4-BE49-F238E27FC236}">
                <a16:creationId xmlns:a16="http://schemas.microsoft.com/office/drawing/2014/main" id="{1D9447ED-5D01-DFBE-6562-5B37A8AA7875}"/>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63CCADD-CF08-2D60-9001-56FA344C777F}"/>
              </a:ext>
            </a:extLst>
          </p:cNvPr>
          <p:cNvSpPr>
            <a:spLocks noGrp="1" noChangeArrowheads="1"/>
          </p:cNvSpPr>
          <p:nvPr>
            <p:ph type="sldNum" sz="quarter" idx="5"/>
          </p:nvPr>
        </p:nvSpPr>
        <p:spPr>
          <a:ln/>
        </p:spPr>
        <p:txBody>
          <a:bodyPr/>
          <a:lstStyle/>
          <a:p>
            <a:fld id="{EC59CD8A-04D8-4E70-A91A-51DA8FE3F0AF}" type="slidenum">
              <a:rPr lang="en-US" altLang="en-US"/>
              <a:pPr/>
              <a:t>8</a:t>
            </a:fld>
            <a:endParaRPr lang="en-US" altLang="en-US"/>
          </a:p>
        </p:txBody>
      </p:sp>
      <p:sp>
        <p:nvSpPr>
          <p:cNvPr id="263170" name="Rectangle 2">
            <a:extLst>
              <a:ext uri="{FF2B5EF4-FFF2-40B4-BE49-F238E27FC236}">
                <a16:creationId xmlns:a16="http://schemas.microsoft.com/office/drawing/2014/main" id="{D4175F51-6DBE-B4F2-5A19-78EDD17FAC29}"/>
              </a:ext>
            </a:extLst>
          </p:cNvPr>
          <p:cNvSpPr>
            <a:spLocks noGrp="1" noRot="1" noChangeAspect="1" noChangeArrowheads="1" noTextEdit="1"/>
          </p:cNvSpPr>
          <p:nvPr>
            <p:ph type="sldImg"/>
          </p:nvPr>
        </p:nvSpPr>
        <p:spPr>
          <a:ln/>
        </p:spPr>
      </p:sp>
      <p:sp>
        <p:nvSpPr>
          <p:cNvPr id="263171" name="Rectangle 3">
            <a:extLst>
              <a:ext uri="{FF2B5EF4-FFF2-40B4-BE49-F238E27FC236}">
                <a16:creationId xmlns:a16="http://schemas.microsoft.com/office/drawing/2014/main" id="{C36FC99C-AD77-797E-EEE7-D99F12F45EAB}"/>
              </a:ext>
            </a:extLst>
          </p:cNvPr>
          <p:cNvSpPr>
            <a:spLocks noGrp="1" noChangeArrowheads="1"/>
          </p:cNvSpPr>
          <p:nvPr>
            <p:ph type="body" idx="1"/>
          </p:nvPr>
        </p:nvSpPr>
        <p:spPr/>
        <p:txBody>
          <a:bodyPr/>
          <a:lstStyle/>
          <a:p>
            <a:endParaRPr lang="tr-T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5190F61-B1E0-EC30-419A-F0F543A4F3FD}"/>
              </a:ext>
            </a:extLst>
          </p:cNvPr>
          <p:cNvSpPr>
            <a:spLocks noGrp="1" noChangeArrowheads="1"/>
          </p:cNvSpPr>
          <p:nvPr>
            <p:ph type="sldNum" sz="quarter" idx="5"/>
          </p:nvPr>
        </p:nvSpPr>
        <p:spPr>
          <a:ln/>
        </p:spPr>
        <p:txBody>
          <a:bodyPr/>
          <a:lstStyle/>
          <a:p>
            <a:fld id="{D6CC0E9E-70A6-428E-ACF2-1EE0618D8E2B}" type="slidenum">
              <a:rPr lang="en-US" altLang="en-US"/>
              <a:pPr/>
              <a:t>9</a:t>
            </a:fld>
            <a:endParaRPr lang="en-US" altLang="en-US"/>
          </a:p>
        </p:txBody>
      </p:sp>
      <p:sp>
        <p:nvSpPr>
          <p:cNvPr id="299010" name="Rectangle 2">
            <a:extLst>
              <a:ext uri="{FF2B5EF4-FFF2-40B4-BE49-F238E27FC236}">
                <a16:creationId xmlns:a16="http://schemas.microsoft.com/office/drawing/2014/main" id="{AD1F1E29-3534-FE29-EA34-637C1F918FB7}"/>
              </a:ext>
            </a:extLst>
          </p:cNvPr>
          <p:cNvSpPr>
            <a:spLocks noGrp="1" noRot="1" noChangeAspect="1" noChangeArrowheads="1" noTextEdit="1"/>
          </p:cNvSpPr>
          <p:nvPr>
            <p:ph type="sldImg"/>
          </p:nvPr>
        </p:nvSpPr>
        <p:spPr>
          <a:ln/>
        </p:spPr>
      </p:sp>
      <p:sp>
        <p:nvSpPr>
          <p:cNvPr id="299011" name="Rectangle 3">
            <a:extLst>
              <a:ext uri="{FF2B5EF4-FFF2-40B4-BE49-F238E27FC236}">
                <a16:creationId xmlns:a16="http://schemas.microsoft.com/office/drawing/2014/main" id="{A37DE749-8D9A-C20C-1E43-584F185135F9}"/>
              </a:ext>
            </a:extLst>
          </p:cNvPr>
          <p:cNvSpPr>
            <a:spLocks noGrp="1" noChangeArrowheads="1"/>
          </p:cNvSpPr>
          <p:nvPr>
            <p:ph type="body" idx="1"/>
          </p:nvPr>
        </p:nvSpPr>
        <p:spPr/>
        <p:txBody>
          <a:bodyPr/>
          <a:lstStyle/>
          <a:p>
            <a:endParaRPr lang="tr-T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B6B9-6393-88F4-830D-43C6C4E72C9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D2C43A9D-3BF3-0EA6-FD8A-B9960832335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A525FE28-F96D-E593-0A1F-E966B54B6C3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AC3C6B-F402-7FED-2A6B-93DE386D8A0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CA0762E-626A-060C-1247-30322D4513B9}"/>
              </a:ext>
            </a:extLst>
          </p:cNvPr>
          <p:cNvSpPr>
            <a:spLocks noGrp="1"/>
          </p:cNvSpPr>
          <p:nvPr>
            <p:ph type="sldNum" sz="quarter" idx="12"/>
          </p:nvPr>
        </p:nvSpPr>
        <p:spPr/>
        <p:txBody>
          <a:bodyPr/>
          <a:lstStyle>
            <a:lvl1pPr>
              <a:defRPr/>
            </a:lvl1pPr>
          </a:lstStyle>
          <a:p>
            <a:fld id="{6C377773-0B9A-4577-9954-58C380AE2014}" type="slidenum">
              <a:rPr lang="en-US" altLang="en-US"/>
              <a:pPr/>
              <a:t>‹#›</a:t>
            </a:fld>
            <a:endParaRPr lang="en-US" altLang="en-US"/>
          </a:p>
        </p:txBody>
      </p:sp>
    </p:spTree>
    <p:extLst>
      <p:ext uri="{BB962C8B-B14F-4D97-AF65-F5344CB8AC3E}">
        <p14:creationId xmlns:p14="http://schemas.microsoft.com/office/powerpoint/2010/main" val="284041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1587-4460-E026-EDA7-A509ADD86127}"/>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5BA5A0A2-2EAA-499E-F650-5C55963540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4283E7A0-ECDD-3F35-744A-0B581E9779B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A8C22AA-DC20-049A-0764-17D9F03F435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F9DFE8A-BE87-57D6-22EB-17748F58F1BA}"/>
              </a:ext>
            </a:extLst>
          </p:cNvPr>
          <p:cNvSpPr>
            <a:spLocks noGrp="1"/>
          </p:cNvSpPr>
          <p:nvPr>
            <p:ph type="sldNum" sz="quarter" idx="12"/>
          </p:nvPr>
        </p:nvSpPr>
        <p:spPr/>
        <p:txBody>
          <a:bodyPr/>
          <a:lstStyle>
            <a:lvl1pPr>
              <a:defRPr/>
            </a:lvl1pPr>
          </a:lstStyle>
          <a:p>
            <a:fld id="{76359E3F-2F7C-4BB9-B40C-A9218F54B841}" type="slidenum">
              <a:rPr lang="en-US" altLang="en-US"/>
              <a:pPr/>
              <a:t>‹#›</a:t>
            </a:fld>
            <a:endParaRPr lang="en-US" altLang="en-US"/>
          </a:p>
        </p:txBody>
      </p:sp>
    </p:spTree>
    <p:extLst>
      <p:ext uri="{BB962C8B-B14F-4D97-AF65-F5344CB8AC3E}">
        <p14:creationId xmlns:p14="http://schemas.microsoft.com/office/powerpoint/2010/main" val="235485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ACFB24-DB9E-9F16-F341-4D9EE6D95AA4}"/>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195818F1-EE6E-F844-862C-AD3CABD67D0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F592E25-C8B5-40EF-EA3A-2FBFBB5EC9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4494709-36B5-941D-E5A0-F4CB201C029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E7E9FBB-A804-0F65-E274-4A67859C11FD}"/>
              </a:ext>
            </a:extLst>
          </p:cNvPr>
          <p:cNvSpPr>
            <a:spLocks noGrp="1"/>
          </p:cNvSpPr>
          <p:nvPr>
            <p:ph type="sldNum" sz="quarter" idx="12"/>
          </p:nvPr>
        </p:nvSpPr>
        <p:spPr/>
        <p:txBody>
          <a:bodyPr/>
          <a:lstStyle>
            <a:lvl1pPr>
              <a:defRPr/>
            </a:lvl1pPr>
          </a:lstStyle>
          <a:p>
            <a:fld id="{A3C571F9-FE68-4FEB-A604-07288EC473CB}" type="slidenum">
              <a:rPr lang="en-US" altLang="en-US"/>
              <a:pPr/>
              <a:t>‹#›</a:t>
            </a:fld>
            <a:endParaRPr lang="en-US" altLang="en-US"/>
          </a:p>
        </p:txBody>
      </p:sp>
    </p:spTree>
    <p:extLst>
      <p:ext uri="{BB962C8B-B14F-4D97-AF65-F5344CB8AC3E}">
        <p14:creationId xmlns:p14="http://schemas.microsoft.com/office/powerpoint/2010/main" val="315919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7D1F-E892-A052-E43D-88C353E5BB3E}"/>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4C1DB48E-F9B9-BB52-9578-064D9E4C64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18AE89D-2B46-A2F4-0263-503DC357BDB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55D8A7B-2ED1-13B1-B356-306C7592FC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58A80DC-FB08-118F-B9C2-3F7F86F94D5C}"/>
              </a:ext>
            </a:extLst>
          </p:cNvPr>
          <p:cNvSpPr>
            <a:spLocks noGrp="1"/>
          </p:cNvSpPr>
          <p:nvPr>
            <p:ph type="sldNum" sz="quarter" idx="12"/>
          </p:nvPr>
        </p:nvSpPr>
        <p:spPr/>
        <p:txBody>
          <a:bodyPr/>
          <a:lstStyle>
            <a:lvl1pPr>
              <a:defRPr/>
            </a:lvl1pPr>
          </a:lstStyle>
          <a:p>
            <a:fld id="{4E9D162C-4D45-4D90-9B86-DADB375AD929}" type="slidenum">
              <a:rPr lang="en-US" altLang="en-US"/>
              <a:pPr/>
              <a:t>‹#›</a:t>
            </a:fld>
            <a:endParaRPr lang="en-US" altLang="en-US"/>
          </a:p>
        </p:txBody>
      </p:sp>
    </p:spTree>
    <p:extLst>
      <p:ext uri="{BB962C8B-B14F-4D97-AF65-F5344CB8AC3E}">
        <p14:creationId xmlns:p14="http://schemas.microsoft.com/office/powerpoint/2010/main" val="405449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1E1A-DD05-153C-68E5-A0D4EE8B7FF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E3983438-D61F-ED68-B6AE-195CDE85EDB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8CD1D66-7184-30CD-97F5-9E09D2C6F25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72C5F9E-2D1C-A4DD-8106-0C44C0F9A51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E8524E-0412-42E8-3E7F-CAC41C7956D1}"/>
              </a:ext>
            </a:extLst>
          </p:cNvPr>
          <p:cNvSpPr>
            <a:spLocks noGrp="1"/>
          </p:cNvSpPr>
          <p:nvPr>
            <p:ph type="sldNum" sz="quarter" idx="12"/>
          </p:nvPr>
        </p:nvSpPr>
        <p:spPr/>
        <p:txBody>
          <a:bodyPr/>
          <a:lstStyle>
            <a:lvl1pPr>
              <a:defRPr/>
            </a:lvl1pPr>
          </a:lstStyle>
          <a:p>
            <a:fld id="{809E6A38-2C77-4955-AB1E-6A5AEC1099D4}" type="slidenum">
              <a:rPr lang="en-US" altLang="en-US"/>
              <a:pPr/>
              <a:t>‹#›</a:t>
            </a:fld>
            <a:endParaRPr lang="en-US" altLang="en-US"/>
          </a:p>
        </p:txBody>
      </p:sp>
    </p:spTree>
    <p:extLst>
      <p:ext uri="{BB962C8B-B14F-4D97-AF65-F5344CB8AC3E}">
        <p14:creationId xmlns:p14="http://schemas.microsoft.com/office/powerpoint/2010/main" val="308197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664-1F8D-1A86-5672-E5492B5C8FAD}"/>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030064AC-56E3-602C-6FF2-D0DEB8A6763C}"/>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A6078504-BD79-6E61-FA36-821F2956960C}"/>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4D844A43-151C-0F06-18DD-EACFF70D9F0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378799E-1581-309C-8B6F-D45AFD60E00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B96D0B7-7352-71A4-35CE-C752E67045B3}"/>
              </a:ext>
            </a:extLst>
          </p:cNvPr>
          <p:cNvSpPr>
            <a:spLocks noGrp="1"/>
          </p:cNvSpPr>
          <p:nvPr>
            <p:ph type="sldNum" sz="quarter" idx="12"/>
          </p:nvPr>
        </p:nvSpPr>
        <p:spPr/>
        <p:txBody>
          <a:bodyPr/>
          <a:lstStyle>
            <a:lvl1pPr>
              <a:defRPr/>
            </a:lvl1pPr>
          </a:lstStyle>
          <a:p>
            <a:fld id="{669D39A0-722F-4351-86DF-8445DDD10DBB}" type="slidenum">
              <a:rPr lang="en-US" altLang="en-US"/>
              <a:pPr/>
              <a:t>‹#›</a:t>
            </a:fld>
            <a:endParaRPr lang="en-US" altLang="en-US"/>
          </a:p>
        </p:txBody>
      </p:sp>
    </p:spTree>
    <p:extLst>
      <p:ext uri="{BB962C8B-B14F-4D97-AF65-F5344CB8AC3E}">
        <p14:creationId xmlns:p14="http://schemas.microsoft.com/office/powerpoint/2010/main" val="144570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3BF6-C1CB-5FE3-D5A1-57B9152F65C0}"/>
              </a:ext>
            </a:extLst>
          </p:cNvPr>
          <p:cNvSpPr>
            <a:spLocks noGrp="1"/>
          </p:cNvSpPr>
          <p:nvPr>
            <p:ph type="title"/>
          </p:nvPr>
        </p:nvSpPr>
        <p:spPr>
          <a:xfrm>
            <a:off x="630238" y="365125"/>
            <a:ext cx="78867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A728539C-81B9-968E-9E5C-6C43FCC92A5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A25FBE-EDC7-FD12-838A-B3D453A2E60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74438AB4-8377-B229-5CC7-1B1E3B4CC58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FC2B9D-4FE4-48A9-3CED-7262E60A6AB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D74EF3F8-4377-3D3D-1ECE-684BA3E19FE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E814F2D-07D4-3E8A-7A47-90B58794415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3FA58BB-002A-9563-83BE-F3FAD8F535B6}"/>
              </a:ext>
            </a:extLst>
          </p:cNvPr>
          <p:cNvSpPr>
            <a:spLocks noGrp="1"/>
          </p:cNvSpPr>
          <p:nvPr>
            <p:ph type="sldNum" sz="quarter" idx="12"/>
          </p:nvPr>
        </p:nvSpPr>
        <p:spPr/>
        <p:txBody>
          <a:bodyPr/>
          <a:lstStyle>
            <a:lvl1pPr>
              <a:defRPr/>
            </a:lvl1pPr>
          </a:lstStyle>
          <a:p>
            <a:fld id="{062F66BF-59CB-4FFC-B0BE-0CAB76CB27EB}" type="slidenum">
              <a:rPr lang="en-US" altLang="en-US"/>
              <a:pPr/>
              <a:t>‹#›</a:t>
            </a:fld>
            <a:endParaRPr lang="en-US" altLang="en-US"/>
          </a:p>
        </p:txBody>
      </p:sp>
    </p:spTree>
    <p:extLst>
      <p:ext uri="{BB962C8B-B14F-4D97-AF65-F5344CB8AC3E}">
        <p14:creationId xmlns:p14="http://schemas.microsoft.com/office/powerpoint/2010/main" val="63547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7D747-B54C-035E-EFE6-854B52DD419D}"/>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9684A984-B4B4-E59C-D966-18D1F7C8786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DB66932-E1BC-AC5D-B6C7-5F41CE2BEC6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C13F563-0E89-8CA9-76F1-C6245BDA8EDD}"/>
              </a:ext>
            </a:extLst>
          </p:cNvPr>
          <p:cNvSpPr>
            <a:spLocks noGrp="1"/>
          </p:cNvSpPr>
          <p:nvPr>
            <p:ph type="sldNum" sz="quarter" idx="12"/>
          </p:nvPr>
        </p:nvSpPr>
        <p:spPr/>
        <p:txBody>
          <a:bodyPr/>
          <a:lstStyle>
            <a:lvl1pPr>
              <a:defRPr/>
            </a:lvl1pPr>
          </a:lstStyle>
          <a:p>
            <a:fld id="{7D1DBE43-26A5-41E4-B094-48084E2297BD}" type="slidenum">
              <a:rPr lang="en-US" altLang="en-US"/>
              <a:pPr/>
              <a:t>‹#›</a:t>
            </a:fld>
            <a:endParaRPr lang="en-US" altLang="en-US"/>
          </a:p>
        </p:txBody>
      </p:sp>
    </p:spTree>
    <p:extLst>
      <p:ext uri="{BB962C8B-B14F-4D97-AF65-F5344CB8AC3E}">
        <p14:creationId xmlns:p14="http://schemas.microsoft.com/office/powerpoint/2010/main" val="173979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C2B5C4-111F-DD30-551A-AF15A93AF7B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A72EB86-9B27-AC90-77AD-1DB2464BD97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65D8936-B097-55A5-4C6B-66EE0FDBE91F}"/>
              </a:ext>
            </a:extLst>
          </p:cNvPr>
          <p:cNvSpPr>
            <a:spLocks noGrp="1"/>
          </p:cNvSpPr>
          <p:nvPr>
            <p:ph type="sldNum" sz="quarter" idx="12"/>
          </p:nvPr>
        </p:nvSpPr>
        <p:spPr/>
        <p:txBody>
          <a:bodyPr/>
          <a:lstStyle>
            <a:lvl1pPr>
              <a:defRPr/>
            </a:lvl1pPr>
          </a:lstStyle>
          <a:p>
            <a:fld id="{DE28218E-C3CF-45D4-AB34-34D23733F8D0}" type="slidenum">
              <a:rPr lang="en-US" altLang="en-US"/>
              <a:pPr/>
              <a:t>‹#›</a:t>
            </a:fld>
            <a:endParaRPr lang="en-US" altLang="en-US"/>
          </a:p>
        </p:txBody>
      </p:sp>
    </p:spTree>
    <p:extLst>
      <p:ext uri="{BB962C8B-B14F-4D97-AF65-F5344CB8AC3E}">
        <p14:creationId xmlns:p14="http://schemas.microsoft.com/office/powerpoint/2010/main" val="3605971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038C-EA38-C8A7-3292-0FEEED10DFE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39D3D59F-89E4-9FF5-0A90-23497414698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0749DE52-14CA-0793-8D45-999ED3207F2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6E67B2-2390-3010-E583-F26013A855A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11AB1AC-0E31-1512-9A5A-32661A7DCFA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0B28A54-4B6B-17A4-C055-A77DA1C9B3D5}"/>
              </a:ext>
            </a:extLst>
          </p:cNvPr>
          <p:cNvSpPr>
            <a:spLocks noGrp="1"/>
          </p:cNvSpPr>
          <p:nvPr>
            <p:ph type="sldNum" sz="quarter" idx="12"/>
          </p:nvPr>
        </p:nvSpPr>
        <p:spPr/>
        <p:txBody>
          <a:bodyPr/>
          <a:lstStyle>
            <a:lvl1pPr>
              <a:defRPr/>
            </a:lvl1pPr>
          </a:lstStyle>
          <a:p>
            <a:fld id="{31B87F1F-69D2-4FF3-8646-347898BD24AB}" type="slidenum">
              <a:rPr lang="en-US" altLang="en-US"/>
              <a:pPr/>
              <a:t>‹#›</a:t>
            </a:fld>
            <a:endParaRPr lang="en-US" altLang="en-US"/>
          </a:p>
        </p:txBody>
      </p:sp>
    </p:spTree>
    <p:extLst>
      <p:ext uri="{BB962C8B-B14F-4D97-AF65-F5344CB8AC3E}">
        <p14:creationId xmlns:p14="http://schemas.microsoft.com/office/powerpoint/2010/main" val="162879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B875-A1DB-4F63-2361-2ABB1E90B1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AE92D48D-91F4-82D0-CA1F-04CDDAD1FDC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1D51FCE6-5B78-831F-0C18-B1E99E5591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C488EE-095B-9449-C6CE-D2FD5A12E91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4FAEA4B-569B-5919-3C82-116E1002E16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5BEF9B9-6254-98A2-8546-51DBA14AC1A7}"/>
              </a:ext>
            </a:extLst>
          </p:cNvPr>
          <p:cNvSpPr>
            <a:spLocks noGrp="1"/>
          </p:cNvSpPr>
          <p:nvPr>
            <p:ph type="sldNum" sz="quarter" idx="12"/>
          </p:nvPr>
        </p:nvSpPr>
        <p:spPr/>
        <p:txBody>
          <a:bodyPr/>
          <a:lstStyle>
            <a:lvl1pPr>
              <a:defRPr/>
            </a:lvl1pPr>
          </a:lstStyle>
          <a:p>
            <a:fld id="{B79D9B0F-DFE9-43BD-9A10-05CB436B5AE4}" type="slidenum">
              <a:rPr lang="en-US" altLang="en-US"/>
              <a:pPr/>
              <a:t>‹#›</a:t>
            </a:fld>
            <a:endParaRPr lang="en-US" altLang="en-US"/>
          </a:p>
        </p:txBody>
      </p:sp>
    </p:spTree>
    <p:extLst>
      <p:ext uri="{BB962C8B-B14F-4D97-AF65-F5344CB8AC3E}">
        <p14:creationId xmlns:p14="http://schemas.microsoft.com/office/powerpoint/2010/main" val="264454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8704EBA-C2AD-A86B-5C09-2DCD534DA02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5A0DB53-1EAE-3C6C-1805-A4496BCEE96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8E8B304-C36D-9F8D-B403-EDBC8735818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US"/>
          </a:p>
        </p:txBody>
      </p:sp>
      <p:sp>
        <p:nvSpPr>
          <p:cNvPr id="1029" name="Rectangle 5">
            <a:extLst>
              <a:ext uri="{FF2B5EF4-FFF2-40B4-BE49-F238E27FC236}">
                <a16:creationId xmlns:a16="http://schemas.microsoft.com/office/drawing/2014/main" id="{533B27EA-8F85-76B3-3754-4753083E2D2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en-US"/>
          </a:p>
        </p:txBody>
      </p:sp>
      <p:sp>
        <p:nvSpPr>
          <p:cNvPr id="1030" name="Rectangle 6">
            <a:extLst>
              <a:ext uri="{FF2B5EF4-FFF2-40B4-BE49-F238E27FC236}">
                <a16:creationId xmlns:a16="http://schemas.microsoft.com/office/drawing/2014/main" id="{835A3172-AAFA-9ABD-300C-6B3CDB99F3D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0BC7650B-E0A6-4D18-88C2-D5C08A49C6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20000"/>
        </a:spcBef>
        <a:spcAft>
          <a:spcPct val="20000"/>
        </a:spcAft>
        <a:defRPr sz="3600" b="1" kern="1200">
          <a:solidFill>
            <a:srgbClr val="FF0000"/>
          </a:solidFill>
          <a:latin typeface="+mj-lt"/>
          <a:ea typeface="+mj-ea"/>
          <a:cs typeface="+mj-cs"/>
        </a:defRPr>
      </a:lvl1pPr>
      <a:lvl2pPr algn="l" rtl="0" fontAlgn="base">
        <a:spcBef>
          <a:spcPct val="20000"/>
        </a:spcBef>
        <a:spcAft>
          <a:spcPct val="20000"/>
        </a:spcAft>
        <a:defRPr sz="3600" b="1">
          <a:solidFill>
            <a:srgbClr val="FF0000"/>
          </a:solidFill>
          <a:latin typeface="Arial" panose="020B0604020202020204" pitchFamily="34" charset="0"/>
        </a:defRPr>
      </a:lvl2pPr>
      <a:lvl3pPr algn="l" rtl="0" fontAlgn="base">
        <a:spcBef>
          <a:spcPct val="20000"/>
        </a:spcBef>
        <a:spcAft>
          <a:spcPct val="20000"/>
        </a:spcAft>
        <a:defRPr sz="3600" b="1">
          <a:solidFill>
            <a:srgbClr val="FF0000"/>
          </a:solidFill>
          <a:latin typeface="Arial" panose="020B0604020202020204" pitchFamily="34" charset="0"/>
        </a:defRPr>
      </a:lvl3pPr>
      <a:lvl4pPr algn="l" rtl="0" fontAlgn="base">
        <a:spcBef>
          <a:spcPct val="20000"/>
        </a:spcBef>
        <a:spcAft>
          <a:spcPct val="20000"/>
        </a:spcAft>
        <a:defRPr sz="3600" b="1">
          <a:solidFill>
            <a:srgbClr val="FF0000"/>
          </a:solidFill>
          <a:latin typeface="Arial" panose="020B0604020202020204" pitchFamily="34" charset="0"/>
        </a:defRPr>
      </a:lvl4pPr>
      <a:lvl5pPr algn="l" rtl="0" fontAlgn="base">
        <a:spcBef>
          <a:spcPct val="20000"/>
        </a:spcBef>
        <a:spcAft>
          <a:spcPct val="20000"/>
        </a:spcAft>
        <a:defRPr sz="3600" b="1">
          <a:solidFill>
            <a:srgbClr val="FF0000"/>
          </a:solidFill>
          <a:latin typeface="Arial" panose="020B0604020202020204" pitchFamily="34" charset="0"/>
        </a:defRPr>
      </a:lvl5pPr>
      <a:lvl6pPr marL="457200" algn="l" rtl="0" fontAlgn="base">
        <a:spcBef>
          <a:spcPct val="20000"/>
        </a:spcBef>
        <a:spcAft>
          <a:spcPct val="20000"/>
        </a:spcAft>
        <a:defRPr sz="3600" b="1">
          <a:solidFill>
            <a:srgbClr val="FF0000"/>
          </a:solidFill>
          <a:latin typeface="Arial" panose="020B0604020202020204" pitchFamily="34" charset="0"/>
        </a:defRPr>
      </a:lvl6pPr>
      <a:lvl7pPr marL="914400" algn="l" rtl="0" fontAlgn="base">
        <a:spcBef>
          <a:spcPct val="20000"/>
        </a:spcBef>
        <a:spcAft>
          <a:spcPct val="20000"/>
        </a:spcAft>
        <a:defRPr sz="3600" b="1">
          <a:solidFill>
            <a:srgbClr val="FF0000"/>
          </a:solidFill>
          <a:latin typeface="Arial" panose="020B0604020202020204" pitchFamily="34" charset="0"/>
        </a:defRPr>
      </a:lvl7pPr>
      <a:lvl8pPr marL="1371600" algn="l" rtl="0" fontAlgn="base">
        <a:spcBef>
          <a:spcPct val="20000"/>
        </a:spcBef>
        <a:spcAft>
          <a:spcPct val="20000"/>
        </a:spcAft>
        <a:defRPr sz="3600" b="1">
          <a:solidFill>
            <a:srgbClr val="FF0000"/>
          </a:solidFill>
          <a:latin typeface="Arial" panose="020B0604020202020204" pitchFamily="34" charset="0"/>
        </a:defRPr>
      </a:lvl8pPr>
      <a:lvl9pPr marL="1828800" algn="l" rtl="0" fontAlgn="base">
        <a:spcBef>
          <a:spcPct val="20000"/>
        </a:spcBef>
        <a:spcAft>
          <a:spcPct val="20000"/>
        </a:spcAft>
        <a:defRPr sz="3600" b="1">
          <a:solidFill>
            <a:srgbClr val="FF0000"/>
          </a:solidFill>
          <a:latin typeface="Arial" panose="020B0604020202020204" pitchFamily="34" charset="0"/>
        </a:defRPr>
      </a:lvl9pPr>
    </p:titleStyle>
    <p:bodyStyle>
      <a:lvl1pPr marL="342900" indent="-342900" algn="l" rtl="0" fontAlgn="base">
        <a:spcBef>
          <a:spcPct val="20000"/>
        </a:spcBef>
        <a:spcAft>
          <a:spcPct val="20000"/>
        </a:spcAft>
        <a:buClr>
          <a:srgbClr val="FF0000"/>
        </a:buClr>
        <a:buChar char="•"/>
        <a:defRPr sz="3200" kern="1200">
          <a:solidFill>
            <a:schemeClr val="tx1"/>
          </a:solidFill>
          <a:latin typeface="+mn-lt"/>
          <a:ea typeface="+mn-ea"/>
          <a:cs typeface="+mn-cs"/>
        </a:defRPr>
      </a:lvl1pPr>
      <a:lvl2pPr marL="742950" indent="-285750" algn="l" rtl="0" fontAlgn="base">
        <a:spcBef>
          <a:spcPct val="20000"/>
        </a:spcBef>
        <a:spcAft>
          <a:spcPct val="20000"/>
        </a:spcAft>
        <a:buClr>
          <a:srgbClr val="FF0000"/>
        </a:buClr>
        <a:buFont typeface="Wingdings" panose="05000000000000000000" pitchFamily="2" charset="2"/>
        <a:buChar char="ü"/>
        <a:defRPr sz="2800" kern="1200">
          <a:solidFill>
            <a:schemeClr val="tx1"/>
          </a:solidFill>
          <a:latin typeface="+mn-lt"/>
          <a:ea typeface="+mn-ea"/>
          <a:cs typeface="+mn-cs"/>
        </a:defRPr>
      </a:lvl2pPr>
      <a:lvl3pPr marL="1143000" indent="-228600" algn="l" rtl="0" fontAlgn="base">
        <a:spcBef>
          <a:spcPct val="20000"/>
        </a:spcBef>
        <a:spcAft>
          <a:spcPct val="20000"/>
        </a:spcAft>
        <a:buChar char="•"/>
        <a:defRPr sz="2400" kern="1200">
          <a:solidFill>
            <a:schemeClr val="tx1"/>
          </a:solidFill>
          <a:latin typeface="+mn-lt"/>
          <a:ea typeface="+mn-ea"/>
          <a:cs typeface="+mn-cs"/>
        </a:defRPr>
      </a:lvl3pPr>
      <a:lvl4pPr marL="1600200" indent="-228600" algn="l" rtl="0" fontAlgn="base">
        <a:spcBef>
          <a:spcPct val="20000"/>
        </a:spcBef>
        <a:spcAft>
          <a:spcPct val="20000"/>
        </a:spcAft>
        <a:buChar char="–"/>
        <a:defRPr sz="2000" kern="1200">
          <a:solidFill>
            <a:schemeClr val="tx1"/>
          </a:solidFill>
          <a:latin typeface="+mn-lt"/>
          <a:ea typeface="+mn-ea"/>
          <a:cs typeface="+mn-cs"/>
        </a:defRPr>
      </a:lvl4pPr>
      <a:lvl5pPr marL="2057400" indent="-228600" algn="l" rtl="0" fontAlgn="base">
        <a:spcBef>
          <a:spcPct val="20000"/>
        </a:spcBef>
        <a:spcAft>
          <a:spcPct val="20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wmf"/><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 Id="rId9" Type="http://schemas.openxmlformats.org/officeDocument/2006/relationships/image" Target="../media/image32.wmf"/></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image" Target="../media/image34.wmf"/></Relationships>
</file>

<file path=ppt/slides/_rels/slide1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35.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1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7.wmf"/><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1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wmf"/><Relationship Id="rId4" Type="http://schemas.openxmlformats.org/officeDocument/2006/relationships/image" Target="../media/image55.wmf"/></Relationships>
</file>

<file path=ppt/slides/_rels/slide2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2.wmf"/></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5.wmf"/><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7.wmf"/></Relationships>
</file>

<file path=ppt/slides/_rels/slide26.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slides/_rels/slide35.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90.wmf"/><Relationship Id="rId4" Type="http://schemas.openxmlformats.org/officeDocument/2006/relationships/image" Target="../media/image89.wmf"/></Relationships>
</file>

<file path=ppt/slides/_rels/slide3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wmf"/><Relationship Id="rId7" Type="http://schemas.openxmlformats.org/officeDocument/2006/relationships/image" Target="../media/image95.wm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3" Type="http://schemas.openxmlformats.org/officeDocument/2006/relationships/image" Target="../media/image97.wmf"/><Relationship Id="rId7" Type="http://schemas.openxmlformats.org/officeDocument/2006/relationships/image" Target="../media/image101.wm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slides/_rels/slide38.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04.wmf"/><Relationship Id="rId4" Type="http://schemas.openxmlformats.org/officeDocument/2006/relationships/image" Target="../media/image103.wmf"/></Relationships>
</file>

<file path=ppt/slides/_rels/slide39.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image" Target="../media/image115.wmf"/><Relationship Id="rId3" Type="http://schemas.openxmlformats.org/officeDocument/2006/relationships/image" Target="../media/image105.wmf"/><Relationship Id="rId7" Type="http://schemas.openxmlformats.org/officeDocument/2006/relationships/image" Target="../media/image109.png"/><Relationship Id="rId12" Type="http://schemas.openxmlformats.org/officeDocument/2006/relationships/image" Target="../media/image114.wmf"/><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08.wmf"/><Relationship Id="rId11" Type="http://schemas.openxmlformats.org/officeDocument/2006/relationships/image" Target="../media/image113.wmf"/><Relationship Id="rId5" Type="http://schemas.openxmlformats.org/officeDocument/2006/relationships/image" Target="../media/image107.wmf"/><Relationship Id="rId10" Type="http://schemas.openxmlformats.org/officeDocument/2006/relationships/image" Target="../media/image112.png"/><Relationship Id="rId4" Type="http://schemas.openxmlformats.org/officeDocument/2006/relationships/image" Target="../media/image106.wmf"/><Relationship Id="rId9" Type="http://schemas.openxmlformats.org/officeDocument/2006/relationships/image" Target="../media/image111.w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19.wmf"/><Relationship Id="rId5" Type="http://schemas.openxmlformats.org/officeDocument/2006/relationships/image" Target="../media/image118.png"/><Relationship Id="rId4" Type="http://schemas.openxmlformats.org/officeDocument/2006/relationships/image" Target="../media/image117.png"/></Relationships>
</file>

<file path=ppt/slides/_rels/slide41.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21.wmf"/></Relationships>
</file>

<file path=ppt/slides/_rels/slide42.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image" Target="../media/image133.wmf"/><Relationship Id="rId3" Type="http://schemas.openxmlformats.org/officeDocument/2006/relationships/image" Target="../media/image123.png"/><Relationship Id="rId7" Type="http://schemas.openxmlformats.org/officeDocument/2006/relationships/image" Target="../media/image127.wmf"/><Relationship Id="rId12" Type="http://schemas.openxmlformats.org/officeDocument/2006/relationships/image" Target="../media/image132.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26.wmf"/><Relationship Id="rId11" Type="http://schemas.openxmlformats.org/officeDocument/2006/relationships/image" Target="../media/image131.png"/><Relationship Id="rId5" Type="http://schemas.openxmlformats.org/officeDocument/2006/relationships/image" Target="../media/image125.png"/><Relationship Id="rId10" Type="http://schemas.openxmlformats.org/officeDocument/2006/relationships/image" Target="../media/image130.wmf"/><Relationship Id="rId4" Type="http://schemas.openxmlformats.org/officeDocument/2006/relationships/image" Target="../media/image124.wmf"/><Relationship Id="rId9" Type="http://schemas.openxmlformats.org/officeDocument/2006/relationships/image" Target="../media/image129.wmf"/></Relationships>
</file>

<file path=ppt/slides/_rels/slide44.x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36.png"/><Relationship Id="rId4" Type="http://schemas.openxmlformats.org/officeDocument/2006/relationships/image" Target="../media/image135.wmf"/></Relationships>
</file>

<file path=ppt/slides/_rels/slide45.x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39.wmf"/><Relationship Id="rId4" Type="http://schemas.openxmlformats.org/officeDocument/2006/relationships/image" Target="../media/image138.png"/></Relationships>
</file>

<file path=ppt/slides/_rels/slide4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wmf"/></Relationships>
</file>

<file path=ppt/slides/_rels/slide48.x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96A9541E-E974-B7E6-E649-1B8B4E9B567F}"/>
              </a:ext>
            </a:extLst>
          </p:cNvPr>
          <p:cNvSpPr>
            <a:spLocks noGrp="1" noChangeArrowheads="1"/>
          </p:cNvSpPr>
          <p:nvPr>
            <p:ph type="ctrTitle"/>
          </p:nvPr>
        </p:nvSpPr>
        <p:spPr>
          <a:xfrm>
            <a:off x="762000" y="2133600"/>
            <a:ext cx="7620000" cy="2057400"/>
          </a:xfrm>
        </p:spPr>
        <p:txBody>
          <a:bodyPr anchor="ctr"/>
          <a:lstStyle/>
          <a:p>
            <a:r>
              <a:rPr lang="en-US" altLang="en-US" sz="4400">
                <a:solidFill>
                  <a:schemeClr val="tx1"/>
                </a:solidFill>
              </a:rPr>
              <a:t>Chapter </a:t>
            </a:r>
            <a:r>
              <a:rPr lang="tr-TR" altLang="en-US" sz="4400">
                <a:solidFill>
                  <a:schemeClr val="tx1"/>
                </a:solidFill>
              </a:rPr>
              <a:t>6</a:t>
            </a:r>
            <a:br>
              <a:rPr lang="en-US" altLang="en-US" sz="4400" b="0"/>
            </a:br>
            <a:r>
              <a:rPr lang="en-US" altLang="en-US" sz="4400" b="0"/>
              <a:t> </a:t>
            </a:r>
            <a:r>
              <a:rPr lang="tr-TR" altLang="en-US" sz="4400"/>
              <a:t>MOMENTUM ANALYSIS OF FLOW SYSTEMS</a:t>
            </a:r>
            <a:endParaRPr lang="en-US" altLang="en-US" sz="4400"/>
          </a:p>
        </p:txBody>
      </p:sp>
      <p:sp>
        <p:nvSpPr>
          <p:cNvPr id="293892" name="Rectangle 4">
            <a:extLst>
              <a:ext uri="{FF2B5EF4-FFF2-40B4-BE49-F238E27FC236}">
                <a16:creationId xmlns:a16="http://schemas.microsoft.com/office/drawing/2014/main" id="{D9D73C92-9E47-D14D-5302-931715D40E6C}"/>
              </a:ext>
            </a:extLst>
          </p:cNvPr>
          <p:cNvSpPr>
            <a:spLocks noChangeArrowheads="1"/>
          </p:cNvSpPr>
          <p:nvPr/>
        </p:nvSpPr>
        <p:spPr bwMode="auto">
          <a:xfrm>
            <a:off x="1012825" y="6202363"/>
            <a:ext cx="7064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cs typeface="Times New Roman" panose="02020603050405020304" pitchFamily="18" charset="0"/>
              </a:rPr>
              <a:t>Copyright © The McGraw-Hill Companies, Inc. Permission required for reproduction or display.</a:t>
            </a:r>
          </a:p>
        </p:txBody>
      </p:sp>
      <p:sp>
        <p:nvSpPr>
          <p:cNvPr id="293894" name="Rectangle 6">
            <a:extLst>
              <a:ext uri="{FF2B5EF4-FFF2-40B4-BE49-F238E27FC236}">
                <a16:creationId xmlns:a16="http://schemas.microsoft.com/office/drawing/2014/main" id="{534DBDCE-5410-0225-A732-15FF38D4D4DA}"/>
              </a:ext>
            </a:extLst>
          </p:cNvPr>
          <p:cNvSpPr>
            <a:spLocks noChangeArrowheads="1"/>
          </p:cNvSpPr>
          <p:nvPr/>
        </p:nvSpPr>
        <p:spPr bwMode="auto">
          <a:xfrm>
            <a:off x="863600" y="328613"/>
            <a:ext cx="7340600"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solidFill>
                  <a:schemeClr val="bg2"/>
                </a:solidFill>
              </a:rPr>
              <a:t>Fluid Mechanics: Fundamentals and Applications</a:t>
            </a:r>
            <a:endParaRPr lang="tr-TR" altLang="en-US" sz="2400">
              <a:solidFill>
                <a:schemeClr val="bg2"/>
              </a:solidFill>
            </a:endParaRPr>
          </a:p>
          <a:p>
            <a:pPr algn="ctr"/>
            <a:r>
              <a:rPr lang="tr-TR" altLang="en-US" sz="2200">
                <a:solidFill>
                  <a:schemeClr val="bg2"/>
                </a:solidFill>
              </a:rPr>
              <a:t>2nd EDITION IN SI UNITS</a:t>
            </a:r>
            <a:br>
              <a:rPr lang="en-US" altLang="en-US" sz="2400">
                <a:solidFill>
                  <a:schemeClr val="bg2"/>
                </a:solidFill>
              </a:rPr>
            </a:br>
            <a:r>
              <a:rPr lang="en-US" altLang="en-US" sz="2000">
                <a:solidFill>
                  <a:schemeClr val="bg2"/>
                </a:solidFill>
              </a:rPr>
              <a:t>Yunus A. Cengel, John M. Cimbala</a:t>
            </a:r>
          </a:p>
          <a:p>
            <a:pPr algn="ctr"/>
            <a:r>
              <a:rPr lang="en-US" altLang="en-US" sz="2000">
                <a:solidFill>
                  <a:schemeClr val="bg2"/>
                </a:solidFill>
              </a:rPr>
              <a:t>McGraw-Hill, 2010</a:t>
            </a:r>
            <a:endParaRPr lang="tr-TR"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125299BB-7A50-8296-5C63-3CDF8DBECB68}"/>
              </a:ext>
            </a:extLst>
          </p:cNvPr>
          <p:cNvSpPr>
            <a:spLocks noGrp="1"/>
          </p:cNvSpPr>
          <p:nvPr>
            <p:ph type="sldNum" sz="quarter" idx="12"/>
          </p:nvPr>
        </p:nvSpPr>
        <p:spPr/>
        <p:txBody>
          <a:bodyPr/>
          <a:lstStyle/>
          <a:p>
            <a:fld id="{A5579B7D-E4F2-44BC-BCBE-B2827F33FDB8}" type="slidenum">
              <a:rPr lang="en-US" altLang="en-US"/>
              <a:pPr/>
              <a:t>10</a:t>
            </a:fld>
            <a:endParaRPr lang="en-US" altLang="en-US"/>
          </a:p>
        </p:txBody>
      </p:sp>
      <p:sp>
        <p:nvSpPr>
          <p:cNvPr id="245763" name="Rectangle 3">
            <a:extLst>
              <a:ext uri="{FF2B5EF4-FFF2-40B4-BE49-F238E27FC236}">
                <a16:creationId xmlns:a16="http://schemas.microsoft.com/office/drawing/2014/main" id="{6CBEB2B7-4505-6CE8-E3B8-2BD040CC6556}"/>
              </a:ext>
            </a:extLst>
          </p:cNvPr>
          <p:cNvSpPr>
            <a:spLocks noChangeArrowheads="1"/>
          </p:cNvSpPr>
          <p:nvPr/>
        </p:nvSpPr>
        <p:spPr bwMode="auto">
          <a:xfrm>
            <a:off x="457200" y="152400"/>
            <a:ext cx="8382000" cy="212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spcAft>
                <a:spcPct val="10000"/>
              </a:spcAft>
            </a:pPr>
            <a:r>
              <a:rPr lang="en-US" altLang="en-US" b="0"/>
              <a:t>A common simplification in the application of Newton’s laws of motion is to subtract the </a:t>
            </a:r>
            <a:r>
              <a:rPr lang="en-US" altLang="en-US" b="0" i="1"/>
              <a:t>atmospheric pressure </a:t>
            </a:r>
            <a:r>
              <a:rPr lang="en-US" altLang="en-US" b="0"/>
              <a:t>and work with gage pressures.</a:t>
            </a:r>
          </a:p>
          <a:p>
            <a:pPr>
              <a:spcBef>
                <a:spcPct val="10000"/>
              </a:spcBef>
              <a:spcAft>
                <a:spcPct val="10000"/>
              </a:spcAft>
            </a:pPr>
            <a:r>
              <a:rPr lang="en-US" altLang="en-US" b="0">
                <a:solidFill>
                  <a:srgbClr val="CC00CC"/>
                </a:solidFill>
              </a:rPr>
              <a:t>This is because atmospheric pressure acts in all directions, and its effect cancels out in every direction.</a:t>
            </a:r>
            <a:r>
              <a:rPr lang="en-US" altLang="en-US" b="0"/>
              <a:t> </a:t>
            </a:r>
          </a:p>
          <a:p>
            <a:pPr>
              <a:spcBef>
                <a:spcPct val="10000"/>
              </a:spcBef>
              <a:spcAft>
                <a:spcPct val="10000"/>
              </a:spcAft>
            </a:pPr>
            <a:r>
              <a:rPr lang="en-US" altLang="en-US" b="0"/>
              <a:t>This means we can also ignore the pressure forces at outlet sections where the fluid is discharged to the atmosphere since the discharge pressure in such cases is very near atmospheric pressure at subsonic velocities.</a:t>
            </a:r>
          </a:p>
        </p:txBody>
      </p:sp>
      <p:sp>
        <p:nvSpPr>
          <p:cNvPr id="245766" name="Rectangle 6">
            <a:extLst>
              <a:ext uri="{FF2B5EF4-FFF2-40B4-BE49-F238E27FC236}">
                <a16:creationId xmlns:a16="http://schemas.microsoft.com/office/drawing/2014/main" id="{5F8B7360-13E6-4063-F18B-BE0EC10620CB}"/>
              </a:ext>
            </a:extLst>
          </p:cNvPr>
          <p:cNvSpPr>
            <a:spLocks noChangeArrowheads="1"/>
          </p:cNvSpPr>
          <p:nvPr/>
        </p:nvSpPr>
        <p:spPr bwMode="auto">
          <a:xfrm>
            <a:off x="304800" y="4800600"/>
            <a:ext cx="41910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b="0">
                <a:solidFill>
                  <a:srgbClr val="0000CC"/>
                </a:solidFill>
              </a:rPr>
              <a:t>Atmospheric pressure acts in all</a:t>
            </a:r>
            <a:r>
              <a:rPr lang="tr-TR" altLang="en-US" b="0">
                <a:solidFill>
                  <a:srgbClr val="0000CC"/>
                </a:solidFill>
              </a:rPr>
              <a:t> </a:t>
            </a:r>
            <a:r>
              <a:rPr lang="en-US" altLang="en-US" b="0">
                <a:solidFill>
                  <a:srgbClr val="0000CC"/>
                </a:solidFill>
              </a:rPr>
              <a:t>directions, and thus it can be ignored</a:t>
            </a:r>
            <a:r>
              <a:rPr lang="tr-TR" altLang="en-US" b="0">
                <a:solidFill>
                  <a:srgbClr val="0000CC"/>
                </a:solidFill>
              </a:rPr>
              <a:t> </a:t>
            </a:r>
            <a:r>
              <a:rPr lang="en-US" altLang="en-US" b="0">
                <a:solidFill>
                  <a:srgbClr val="0000CC"/>
                </a:solidFill>
              </a:rPr>
              <a:t>when</a:t>
            </a:r>
            <a:r>
              <a:rPr lang="tr-TR" altLang="en-US" b="0">
                <a:solidFill>
                  <a:srgbClr val="0000CC"/>
                </a:solidFill>
              </a:rPr>
              <a:t> </a:t>
            </a:r>
            <a:r>
              <a:rPr lang="en-US" altLang="en-US" b="0">
                <a:solidFill>
                  <a:srgbClr val="0000CC"/>
                </a:solidFill>
              </a:rPr>
              <a:t>performing force balances since</a:t>
            </a:r>
            <a:r>
              <a:rPr lang="tr-TR" altLang="en-US" b="0">
                <a:solidFill>
                  <a:srgbClr val="0000CC"/>
                </a:solidFill>
              </a:rPr>
              <a:t> </a:t>
            </a:r>
            <a:r>
              <a:rPr lang="en-US" altLang="en-US" b="0">
                <a:solidFill>
                  <a:srgbClr val="0000CC"/>
                </a:solidFill>
              </a:rPr>
              <a:t>its effect cancels out in every direction.</a:t>
            </a:r>
          </a:p>
        </p:txBody>
      </p:sp>
      <p:sp>
        <p:nvSpPr>
          <p:cNvPr id="245767" name="Rectangle 7">
            <a:extLst>
              <a:ext uri="{FF2B5EF4-FFF2-40B4-BE49-F238E27FC236}">
                <a16:creationId xmlns:a16="http://schemas.microsoft.com/office/drawing/2014/main" id="{C83C3BF1-7E3E-BE22-CD39-AE26DC680929}"/>
              </a:ext>
            </a:extLst>
          </p:cNvPr>
          <p:cNvSpPr>
            <a:spLocks noChangeArrowheads="1"/>
          </p:cNvSpPr>
          <p:nvPr/>
        </p:nvSpPr>
        <p:spPr bwMode="auto">
          <a:xfrm>
            <a:off x="4724400" y="5241925"/>
            <a:ext cx="41910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b="0">
                <a:solidFill>
                  <a:srgbClr val="0000CC"/>
                </a:solidFill>
              </a:rPr>
              <a:t>Cross section through a faucet</a:t>
            </a:r>
            <a:r>
              <a:rPr lang="tr-TR" altLang="en-US" b="0">
                <a:solidFill>
                  <a:srgbClr val="0000CC"/>
                </a:solidFill>
              </a:rPr>
              <a:t> </a:t>
            </a:r>
            <a:r>
              <a:rPr lang="en-US" altLang="en-US" b="0">
                <a:solidFill>
                  <a:srgbClr val="0000CC"/>
                </a:solidFill>
              </a:rPr>
              <a:t>assembly, illustrating the importance</a:t>
            </a:r>
            <a:r>
              <a:rPr lang="tr-TR" altLang="en-US" b="0">
                <a:solidFill>
                  <a:srgbClr val="0000CC"/>
                </a:solidFill>
              </a:rPr>
              <a:t> </a:t>
            </a:r>
            <a:r>
              <a:rPr lang="en-US" altLang="en-US" b="0">
                <a:solidFill>
                  <a:srgbClr val="0000CC"/>
                </a:solidFill>
              </a:rPr>
              <a:t>of choosing a control volume wisely;</a:t>
            </a:r>
            <a:r>
              <a:rPr lang="tr-TR" altLang="en-US" b="0">
                <a:solidFill>
                  <a:srgbClr val="0000CC"/>
                </a:solidFill>
              </a:rPr>
              <a:t> </a:t>
            </a:r>
            <a:r>
              <a:rPr lang="en-US" altLang="en-US" b="0">
                <a:solidFill>
                  <a:srgbClr val="0000CC"/>
                </a:solidFill>
              </a:rPr>
              <a:t>CV B is much easier to work with</a:t>
            </a:r>
            <a:r>
              <a:rPr lang="tr-TR" altLang="en-US" b="0">
                <a:solidFill>
                  <a:srgbClr val="0000CC"/>
                </a:solidFill>
              </a:rPr>
              <a:t> </a:t>
            </a:r>
            <a:r>
              <a:rPr lang="en-US" altLang="en-US" b="0">
                <a:solidFill>
                  <a:srgbClr val="0000CC"/>
                </a:solidFill>
              </a:rPr>
              <a:t>than CV A.</a:t>
            </a:r>
          </a:p>
        </p:txBody>
      </p:sp>
      <p:pic>
        <p:nvPicPr>
          <p:cNvPr id="245768" name="Picture 8">
            <a:extLst>
              <a:ext uri="{FF2B5EF4-FFF2-40B4-BE49-F238E27FC236}">
                <a16:creationId xmlns:a16="http://schemas.microsoft.com/office/drawing/2014/main" id="{C45EA6CE-5C2F-E70E-8CF5-63ED5486A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438400"/>
            <a:ext cx="4264025" cy="23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69" name="Picture 9">
            <a:extLst>
              <a:ext uri="{FF2B5EF4-FFF2-40B4-BE49-F238E27FC236}">
                <a16:creationId xmlns:a16="http://schemas.microsoft.com/office/drawing/2014/main" id="{AA408D3C-68EF-14C4-E394-D03F662B4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86000"/>
            <a:ext cx="40386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2EB3C06-EE94-1C23-362E-A50D2C6E0E69}"/>
              </a:ext>
            </a:extLst>
          </p:cNvPr>
          <p:cNvSpPr>
            <a:spLocks noGrp="1"/>
          </p:cNvSpPr>
          <p:nvPr>
            <p:ph type="sldNum" sz="quarter" idx="12"/>
          </p:nvPr>
        </p:nvSpPr>
        <p:spPr/>
        <p:txBody>
          <a:bodyPr/>
          <a:lstStyle/>
          <a:p>
            <a:fld id="{5659A0DC-FFB9-45A4-8396-DB1DDD0D2235}" type="slidenum">
              <a:rPr lang="en-US" altLang="en-US"/>
              <a:pPr/>
              <a:t>11</a:t>
            </a:fld>
            <a:endParaRPr lang="en-US" altLang="en-US"/>
          </a:p>
        </p:txBody>
      </p:sp>
      <p:sp>
        <p:nvSpPr>
          <p:cNvPr id="310274" name="Rectangle 2">
            <a:extLst>
              <a:ext uri="{FF2B5EF4-FFF2-40B4-BE49-F238E27FC236}">
                <a16:creationId xmlns:a16="http://schemas.microsoft.com/office/drawing/2014/main" id="{FCFE229A-B613-1210-AB1E-73D40845A74F}"/>
              </a:ext>
            </a:extLst>
          </p:cNvPr>
          <p:cNvSpPr>
            <a:spLocks noChangeArrowheads="1"/>
          </p:cNvSpPr>
          <p:nvPr/>
        </p:nvSpPr>
        <p:spPr bwMode="auto">
          <a:xfrm>
            <a:off x="228600" y="228600"/>
            <a:ext cx="85772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rgbClr val="FF0000"/>
                </a:solidFill>
              </a:rPr>
              <a:t>6–</a:t>
            </a:r>
            <a:r>
              <a:rPr lang="tr-TR" altLang="en-US" sz="3200">
                <a:solidFill>
                  <a:srgbClr val="FF0000"/>
                </a:solidFill>
              </a:rPr>
              <a:t>4</a:t>
            </a:r>
            <a:r>
              <a:rPr lang="en-US" altLang="en-US" sz="3200">
                <a:solidFill>
                  <a:srgbClr val="FF0000"/>
                </a:solidFill>
              </a:rPr>
              <a:t> </a:t>
            </a:r>
            <a:r>
              <a:rPr lang="en-US" altLang="en-US" sz="3200" b="0">
                <a:solidFill>
                  <a:srgbClr val="FF0000"/>
                </a:solidFill>
              </a:rPr>
              <a:t>■</a:t>
            </a:r>
            <a:r>
              <a:rPr lang="tr-TR" altLang="en-US" sz="3200"/>
              <a:t> </a:t>
            </a:r>
            <a:r>
              <a:rPr lang="en-US" altLang="en-US" sz="3200">
                <a:solidFill>
                  <a:srgbClr val="FF0000"/>
                </a:solidFill>
              </a:rPr>
              <a:t>THE LINEAR MOMENTUM EQUATION</a:t>
            </a:r>
          </a:p>
        </p:txBody>
      </p:sp>
      <p:sp>
        <p:nvSpPr>
          <p:cNvPr id="310276" name="Rectangle 4">
            <a:extLst>
              <a:ext uri="{FF2B5EF4-FFF2-40B4-BE49-F238E27FC236}">
                <a16:creationId xmlns:a16="http://schemas.microsoft.com/office/drawing/2014/main" id="{21744D8E-CA6B-C2C7-C60F-D42CFAB8929D}"/>
              </a:ext>
            </a:extLst>
          </p:cNvPr>
          <p:cNvSpPr>
            <a:spLocks noChangeArrowheads="1"/>
          </p:cNvSpPr>
          <p:nvPr/>
        </p:nvSpPr>
        <p:spPr bwMode="auto">
          <a:xfrm>
            <a:off x="304800" y="4953000"/>
            <a:ext cx="8534400" cy="163036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spcAft>
                <a:spcPct val="15000"/>
              </a:spcAft>
            </a:pPr>
            <a:r>
              <a:rPr lang="en-US" altLang="en-US" b="0"/>
              <a:t>Newton’s second law can be stated as </a:t>
            </a:r>
            <a:endParaRPr lang="tr-TR" altLang="en-US" b="0"/>
          </a:p>
          <a:p>
            <a:pPr>
              <a:spcBef>
                <a:spcPct val="15000"/>
              </a:spcBef>
              <a:spcAft>
                <a:spcPct val="15000"/>
              </a:spcAft>
            </a:pPr>
            <a:r>
              <a:rPr lang="tr-TR" altLang="en-US" b="0" i="1">
                <a:solidFill>
                  <a:srgbClr val="CC00CC"/>
                </a:solidFill>
              </a:rPr>
              <a:t>T</a:t>
            </a:r>
            <a:r>
              <a:rPr lang="en-US" altLang="en-US" b="0" i="1">
                <a:solidFill>
                  <a:srgbClr val="CC00CC"/>
                </a:solidFill>
              </a:rPr>
              <a:t>he sum of all external</a:t>
            </a:r>
            <a:r>
              <a:rPr lang="tr-TR" altLang="en-US" b="0" i="1">
                <a:solidFill>
                  <a:srgbClr val="CC00CC"/>
                </a:solidFill>
              </a:rPr>
              <a:t> </a:t>
            </a:r>
            <a:r>
              <a:rPr lang="en-US" altLang="en-US" b="0" i="1">
                <a:solidFill>
                  <a:srgbClr val="CC00CC"/>
                </a:solidFill>
              </a:rPr>
              <a:t>forces acting on a system is equal to the time rate of change of linear</a:t>
            </a:r>
            <a:r>
              <a:rPr lang="tr-TR" altLang="en-US" b="0" i="1">
                <a:solidFill>
                  <a:srgbClr val="CC00CC"/>
                </a:solidFill>
              </a:rPr>
              <a:t> </a:t>
            </a:r>
            <a:r>
              <a:rPr lang="en-US" altLang="en-US" b="0" i="1">
                <a:solidFill>
                  <a:srgbClr val="CC00CC"/>
                </a:solidFill>
              </a:rPr>
              <a:t>momentum of the system</a:t>
            </a:r>
            <a:r>
              <a:rPr lang="en-US" altLang="en-US" b="0"/>
              <a:t>. </a:t>
            </a:r>
            <a:endParaRPr lang="tr-TR" altLang="en-US" b="0"/>
          </a:p>
          <a:p>
            <a:pPr>
              <a:spcBef>
                <a:spcPct val="15000"/>
              </a:spcBef>
              <a:spcAft>
                <a:spcPct val="15000"/>
              </a:spcAft>
            </a:pPr>
            <a:r>
              <a:rPr lang="en-US" altLang="en-US" b="0"/>
              <a:t>This statement is valid for a coordinate system</a:t>
            </a:r>
            <a:r>
              <a:rPr lang="tr-TR" altLang="en-US" b="0"/>
              <a:t> </a:t>
            </a:r>
            <a:r>
              <a:rPr lang="en-US" altLang="en-US" b="0"/>
              <a:t>that is at rest or moves with a constant velocity, called an </a:t>
            </a:r>
            <a:r>
              <a:rPr lang="en-US" altLang="en-US" b="0" i="1">
                <a:solidFill>
                  <a:srgbClr val="CC00CC"/>
                </a:solidFill>
              </a:rPr>
              <a:t>inertial coordinate</a:t>
            </a:r>
            <a:r>
              <a:rPr lang="tr-TR" altLang="en-US" b="0" i="1">
                <a:solidFill>
                  <a:srgbClr val="CC00CC"/>
                </a:solidFill>
              </a:rPr>
              <a:t> </a:t>
            </a:r>
            <a:r>
              <a:rPr lang="en-US" altLang="en-US" b="0" i="1">
                <a:solidFill>
                  <a:srgbClr val="CC00CC"/>
                </a:solidFill>
              </a:rPr>
              <a:t>system</a:t>
            </a:r>
            <a:r>
              <a:rPr lang="en-US" altLang="en-US" b="0" i="1"/>
              <a:t> </a:t>
            </a:r>
            <a:r>
              <a:rPr lang="en-US" altLang="en-US" b="0"/>
              <a:t>or </a:t>
            </a:r>
            <a:r>
              <a:rPr lang="en-US" altLang="en-US" b="0" i="1">
                <a:solidFill>
                  <a:srgbClr val="CC00CC"/>
                </a:solidFill>
              </a:rPr>
              <a:t>inertial reference frame</a:t>
            </a:r>
            <a:r>
              <a:rPr lang="en-US" altLang="en-US" b="0"/>
              <a:t>.</a:t>
            </a:r>
          </a:p>
        </p:txBody>
      </p:sp>
      <p:pic>
        <p:nvPicPr>
          <p:cNvPr id="310277" name="Picture 5">
            <a:extLst>
              <a:ext uri="{FF2B5EF4-FFF2-40B4-BE49-F238E27FC236}">
                <a16:creationId xmlns:a16="http://schemas.microsoft.com/office/drawing/2014/main" id="{A8B6C598-A981-280C-824F-782075F84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7143750" cy="24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278" name="Picture 6">
            <a:extLst>
              <a:ext uri="{FF2B5EF4-FFF2-40B4-BE49-F238E27FC236}">
                <a16:creationId xmlns:a16="http://schemas.microsoft.com/office/drawing/2014/main" id="{E57BBE82-3602-206B-91AA-BA08214AC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352800"/>
            <a:ext cx="7053263"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279" name="Picture 7">
            <a:extLst>
              <a:ext uri="{FF2B5EF4-FFF2-40B4-BE49-F238E27FC236}">
                <a16:creationId xmlns:a16="http://schemas.microsoft.com/office/drawing/2014/main" id="{D25100C4-1A45-6A82-C7D4-41836161C4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367213"/>
            <a:ext cx="1114425"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E8BED36-3B5B-A308-D99E-A07578CA6483}"/>
              </a:ext>
            </a:extLst>
          </p:cNvPr>
          <p:cNvSpPr>
            <a:spLocks noGrp="1"/>
          </p:cNvSpPr>
          <p:nvPr>
            <p:ph type="sldNum" sz="quarter" idx="12"/>
          </p:nvPr>
        </p:nvSpPr>
        <p:spPr/>
        <p:txBody>
          <a:bodyPr/>
          <a:lstStyle/>
          <a:p>
            <a:fld id="{65D4E643-50AA-4CA8-A045-2B1AA7D2FD19}" type="slidenum">
              <a:rPr lang="en-US" altLang="en-US"/>
              <a:pPr/>
              <a:t>12</a:t>
            </a:fld>
            <a:endParaRPr lang="en-US" altLang="en-US"/>
          </a:p>
        </p:txBody>
      </p:sp>
      <p:pic>
        <p:nvPicPr>
          <p:cNvPr id="243714" name="Picture 2">
            <a:extLst>
              <a:ext uri="{FF2B5EF4-FFF2-40B4-BE49-F238E27FC236}">
                <a16:creationId xmlns:a16="http://schemas.microsoft.com/office/drawing/2014/main" id="{83F8712E-6F51-F1DC-ABC2-7290C0B76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408305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5" name="Picture 3">
            <a:extLst>
              <a:ext uri="{FF2B5EF4-FFF2-40B4-BE49-F238E27FC236}">
                <a16:creationId xmlns:a16="http://schemas.microsoft.com/office/drawing/2014/main" id="{454A0391-CE10-2924-A231-1D62FE042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5613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6" name="Picture 4">
            <a:extLst>
              <a:ext uri="{FF2B5EF4-FFF2-40B4-BE49-F238E27FC236}">
                <a16:creationId xmlns:a16="http://schemas.microsoft.com/office/drawing/2014/main" id="{3560B53E-0F6A-072E-F041-160ADD3293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09800"/>
            <a:ext cx="705326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7" name="Picture 5">
            <a:extLst>
              <a:ext uri="{FF2B5EF4-FFF2-40B4-BE49-F238E27FC236}">
                <a16:creationId xmlns:a16="http://schemas.microsoft.com/office/drawing/2014/main" id="{266A15F2-C1FF-82EE-133A-0DD19F69C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276600"/>
            <a:ext cx="5748338"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8" name="Picture 6">
            <a:extLst>
              <a:ext uri="{FF2B5EF4-FFF2-40B4-BE49-F238E27FC236}">
                <a16:creationId xmlns:a16="http://schemas.microsoft.com/office/drawing/2014/main" id="{21084E25-AA35-2242-AC29-F642849126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1676400"/>
            <a:ext cx="1519238"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9" name="Picture 7">
            <a:extLst>
              <a:ext uri="{FF2B5EF4-FFF2-40B4-BE49-F238E27FC236}">
                <a16:creationId xmlns:a16="http://schemas.microsoft.com/office/drawing/2014/main" id="{3B6316A3-7C33-BE29-706A-64DDDE9502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114800"/>
            <a:ext cx="3138488"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20" name="Picture 8">
            <a:extLst>
              <a:ext uri="{FF2B5EF4-FFF2-40B4-BE49-F238E27FC236}">
                <a16:creationId xmlns:a16="http://schemas.microsoft.com/office/drawing/2014/main" id="{815A254F-0956-5760-9523-3A0406A6C0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5214938"/>
            <a:ext cx="3184525" cy="133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11953F4D-8133-FEDA-B01E-BF5043C8F4C9}"/>
              </a:ext>
            </a:extLst>
          </p:cNvPr>
          <p:cNvSpPr>
            <a:spLocks noGrp="1"/>
          </p:cNvSpPr>
          <p:nvPr>
            <p:ph type="sldNum" sz="quarter" idx="12"/>
          </p:nvPr>
        </p:nvSpPr>
        <p:spPr/>
        <p:txBody>
          <a:bodyPr/>
          <a:lstStyle/>
          <a:p>
            <a:fld id="{98F61EDA-0E19-48C9-BE86-89FD8DCBA97C}" type="slidenum">
              <a:rPr lang="en-US" altLang="en-US"/>
              <a:pPr/>
              <a:t>13</a:t>
            </a:fld>
            <a:endParaRPr lang="en-US" altLang="en-US"/>
          </a:p>
        </p:txBody>
      </p:sp>
      <p:pic>
        <p:nvPicPr>
          <p:cNvPr id="242690" name="Picture 2">
            <a:extLst>
              <a:ext uri="{FF2B5EF4-FFF2-40B4-BE49-F238E27FC236}">
                <a16:creationId xmlns:a16="http://schemas.microsoft.com/office/drawing/2014/main" id="{2C940F89-D37C-F851-3B7C-E51D89664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1475"/>
            <a:ext cx="45339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2691" name="Picture 3">
            <a:extLst>
              <a:ext uri="{FF2B5EF4-FFF2-40B4-BE49-F238E27FC236}">
                <a16:creationId xmlns:a16="http://schemas.microsoft.com/office/drawing/2014/main" id="{C542BE76-EADB-B396-8BE6-9FF25280B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95800"/>
            <a:ext cx="4443413" cy="20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2694" name="Picture 6">
            <a:extLst>
              <a:ext uri="{FF2B5EF4-FFF2-40B4-BE49-F238E27FC236}">
                <a16:creationId xmlns:a16="http://schemas.microsoft.com/office/drawing/2014/main" id="{91F231E9-FE32-C6DC-6A0A-7D1BC00D2E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2513" y="4343400"/>
            <a:ext cx="4129087"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695" name="Rectangle 7">
            <a:extLst>
              <a:ext uri="{FF2B5EF4-FFF2-40B4-BE49-F238E27FC236}">
                <a16:creationId xmlns:a16="http://schemas.microsoft.com/office/drawing/2014/main" id="{8A1BC116-3CF9-B20A-AD77-66D6D5B76577}"/>
              </a:ext>
            </a:extLst>
          </p:cNvPr>
          <p:cNvSpPr>
            <a:spLocks noChangeArrowheads="1"/>
          </p:cNvSpPr>
          <p:nvPr/>
        </p:nvSpPr>
        <p:spPr bwMode="auto">
          <a:xfrm>
            <a:off x="5257800" y="2743200"/>
            <a:ext cx="3581400" cy="146526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The</a:t>
            </a:r>
            <a:r>
              <a:rPr lang="tr-TR" altLang="en-US" b="0"/>
              <a:t> </a:t>
            </a:r>
            <a:r>
              <a:rPr lang="en-US" altLang="en-US" b="0"/>
              <a:t>momentum equation is commonly used to calculate the forces (usually on</a:t>
            </a:r>
            <a:r>
              <a:rPr lang="tr-TR" altLang="en-US" b="0"/>
              <a:t> </a:t>
            </a:r>
            <a:r>
              <a:rPr lang="en-US" altLang="en-US" b="0"/>
              <a:t>support systems or connectors) induced by the flow.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211A2365-D711-5221-5FEC-821A61948D38}"/>
              </a:ext>
            </a:extLst>
          </p:cNvPr>
          <p:cNvSpPr>
            <a:spLocks noGrp="1"/>
          </p:cNvSpPr>
          <p:nvPr>
            <p:ph type="sldNum" sz="quarter" idx="12"/>
          </p:nvPr>
        </p:nvSpPr>
        <p:spPr/>
        <p:txBody>
          <a:bodyPr/>
          <a:lstStyle/>
          <a:p>
            <a:fld id="{275B0CAF-F87F-406A-B61E-E5E5C68E9B5A}" type="slidenum">
              <a:rPr lang="en-US" altLang="en-US"/>
              <a:pPr/>
              <a:t>14</a:t>
            </a:fld>
            <a:endParaRPr lang="en-US" altLang="en-US"/>
          </a:p>
        </p:txBody>
      </p:sp>
      <p:sp>
        <p:nvSpPr>
          <p:cNvPr id="241666" name="Rectangle 2">
            <a:extLst>
              <a:ext uri="{FF2B5EF4-FFF2-40B4-BE49-F238E27FC236}">
                <a16:creationId xmlns:a16="http://schemas.microsoft.com/office/drawing/2014/main" id="{F92900ED-5514-D932-BC50-B371000165A5}"/>
              </a:ext>
            </a:extLst>
          </p:cNvPr>
          <p:cNvSpPr>
            <a:spLocks noChangeArrowheads="1"/>
          </p:cNvSpPr>
          <p:nvPr/>
        </p:nvSpPr>
        <p:spPr bwMode="auto">
          <a:xfrm>
            <a:off x="5638800" y="533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Special Cases</a:t>
            </a:r>
          </a:p>
        </p:txBody>
      </p:sp>
      <p:pic>
        <p:nvPicPr>
          <p:cNvPr id="241667" name="Picture 3">
            <a:extLst>
              <a:ext uri="{FF2B5EF4-FFF2-40B4-BE49-F238E27FC236}">
                <a16:creationId xmlns:a16="http://schemas.microsoft.com/office/drawing/2014/main" id="{272F9390-3667-489C-DD79-7DB3F95F3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2778125"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1668" name="Rectangle 4">
            <a:extLst>
              <a:ext uri="{FF2B5EF4-FFF2-40B4-BE49-F238E27FC236}">
                <a16:creationId xmlns:a16="http://schemas.microsoft.com/office/drawing/2014/main" id="{56597647-F319-236F-A825-3655B0F4518F}"/>
              </a:ext>
            </a:extLst>
          </p:cNvPr>
          <p:cNvSpPr>
            <a:spLocks noChangeArrowheads="1"/>
          </p:cNvSpPr>
          <p:nvPr/>
        </p:nvSpPr>
        <p:spPr bwMode="auto">
          <a:xfrm>
            <a:off x="3352800" y="533400"/>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solidFill>
                  <a:srgbClr val="CC00CC"/>
                </a:solidFill>
              </a:rPr>
              <a:t>Steady flow</a:t>
            </a:r>
          </a:p>
        </p:txBody>
      </p:sp>
      <p:sp>
        <p:nvSpPr>
          <p:cNvPr id="241669" name="Rectangle 5">
            <a:extLst>
              <a:ext uri="{FF2B5EF4-FFF2-40B4-BE49-F238E27FC236}">
                <a16:creationId xmlns:a16="http://schemas.microsoft.com/office/drawing/2014/main" id="{38F9979B-4BA8-DED7-CC10-3860FD6B008E}"/>
              </a:ext>
            </a:extLst>
          </p:cNvPr>
          <p:cNvSpPr>
            <a:spLocks noChangeArrowheads="1"/>
          </p:cNvSpPr>
          <p:nvPr/>
        </p:nvSpPr>
        <p:spPr bwMode="auto">
          <a:xfrm>
            <a:off x="3733800" y="1447800"/>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solidFill>
                  <a:srgbClr val="CC00CC"/>
                </a:solidFill>
              </a:rPr>
              <a:t>Mass flow rate across an inlet or outlet</a:t>
            </a:r>
          </a:p>
        </p:txBody>
      </p:sp>
      <p:pic>
        <p:nvPicPr>
          <p:cNvPr id="241670" name="Picture 6">
            <a:extLst>
              <a:ext uri="{FF2B5EF4-FFF2-40B4-BE49-F238E27FC236}">
                <a16:creationId xmlns:a16="http://schemas.microsoft.com/office/drawing/2014/main" id="{B30C3024-7018-BA0B-48D4-8E5C95245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31845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671" name="Picture 7">
            <a:extLst>
              <a:ext uri="{FF2B5EF4-FFF2-40B4-BE49-F238E27FC236}">
                <a16:creationId xmlns:a16="http://schemas.microsoft.com/office/drawing/2014/main" id="{DC9C923B-39B9-FCD4-AE8E-98000296EE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325" y="2286000"/>
            <a:ext cx="4308475"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1672" name="Rectangle 8">
            <a:extLst>
              <a:ext uri="{FF2B5EF4-FFF2-40B4-BE49-F238E27FC236}">
                <a16:creationId xmlns:a16="http://schemas.microsoft.com/office/drawing/2014/main" id="{69C2755B-D6A4-3BC3-83CF-5A6747D5A753}"/>
              </a:ext>
            </a:extLst>
          </p:cNvPr>
          <p:cNvSpPr>
            <a:spLocks noChangeArrowheads="1"/>
          </p:cNvSpPr>
          <p:nvPr/>
        </p:nvSpPr>
        <p:spPr bwMode="auto">
          <a:xfrm>
            <a:off x="4876800" y="2362200"/>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solidFill>
                  <a:srgbClr val="CC00CC"/>
                </a:solidFill>
              </a:rPr>
              <a:t>Momentum flow rate across a uniform inlet or outlet:</a:t>
            </a:r>
          </a:p>
        </p:txBody>
      </p:sp>
      <p:pic>
        <p:nvPicPr>
          <p:cNvPr id="241673" name="Picture 9">
            <a:extLst>
              <a:ext uri="{FF2B5EF4-FFF2-40B4-BE49-F238E27FC236}">
                <a16:creationId xmlns:a16="http://schemas.microsoft.com/office/drawing/2014/main" id="{11C6327F-14F8-A942-C5E9-9DA185F5FA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200400"/>
            <a:ext cx="4083050"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1674" name="Rectangle 10">
            <a:extLst>
              <a:ext uri="{FF2B5EF4-FFF2-40B4-BE49-F238E27FC236}">
                <a16:creationId xmlns:a16="http://schemas.microsoft.com/office/drawing/2014/main" id="{5C88F146-FC0B-242F-0CA3-331255C39720}"/>
              </a:ext>
            </a:extLst>
          </p:cNvPr>
          <p:cNvSpPr>
            <a:spLocks noChangeArrowheads="1"/>
          </p:cNvSpPr>
          <p:nvPr/>
        </p:nvSpPr>
        <p:spPr bwMode="auto">
          <a:xfrm>
            <a:off x="4648200" y="4724400"/>
            <a:ext cx="3276600"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900" b="0">
                <a:solidFill>
                  <a:srgbClr val="0000CC"/>
                </a:solidFill>
              </a:rPr>
              <a:t>In a typical engineering problem,</a:t>
            </a:r>
            <a:r>
              <a:rPr lang="tr-TR" altLang="en-US" sz="1900" b="0">
                <a:solidFill>
                  <a:srgbClr val="0000CC"/>
                </a:solidFill>
              </a:rPr>
              <a:t> </a:t>
            </a:r>
            <a:r>
              <a:rPr lang="en-US" altLang="en-US" sz="1900" b="0">
                <a:solidFill>
                  <a:srgbClr val="0000CC"/>
                </a:solidFill>
              </a:rPr>
              <a:t>the control volume may contain</a:t>
            </a:r>
            <a:r>
              <a:rPr lang="tr-TR" altLang="en-US" sz="1900" b="0">
                <a:solidFill>
                  <a:srgbClr val="0000CC"/>
                </a:solidFill>
              </a:rPr>
              <a:t> </a:t>
            </a:r>
            <a:r>
              <a:rPr lang="en-US" altLang="en-US" sz="1900" b="0">
                <a:solidFill>
                  <a:srgbClr val="0000CC"/>
                </a:solidFill>
              </a:rPr>
              <a:t>many inlets and outlets; at each inlet</a:t>
            </a:r>
            <a:r>
              <a:rPr lang="tr-TR" altLang="en-US" sz="1900" b="0">
                <a:solidFill>
                  <a:srgbClr val="0000CC"/>
                </a:solidFill>
              </a:rPr>
              <a:t> </a:t>
            </a:r>
            <a:r>
              <a:rPr lang="en-US" altLang="en-US" sz="1900" b="0">
                <a:solidFill>
                  <a:srgbClr val="0000CC"/>
                </a:solidFill>
              </a:rPr>
              <a:t>or outlet we define the mass flow</a:t>
            </a:r>
            <a:r>
              <a:rPr lang="tr-TR" altLang="en-US" sz="1900" b="0">
                <a:solidFill>
                  <a:srgbClr val="0000CC"/>
                </a:solidFill>
              </a:rPr>
              <a:t> </a:t>
            </a:r>
            <a:r>
              <a:rPr lang="en-US" altLang="en-US" sz="1900" b="0">
                <a:solidFill>
                  <a:srgbClr val="0000CC"/>
                </a:solidFill>
              </a:rPr>
              <a:t>rate</a:t>
            </a:r>
            <a:r>
              <a:rPr lang="tr-TR" altLang="en-US" sz="1900" b="0">
                <a:solidFill>
                  <a:srgbClr val="0000CC"/>
                </a:solidFill>
              </a:rPr>
              <a:t> </a:t>
            </a:r>
            <a:r>
              <a:rPr lang="en-US" altLang="en-US" sz="1900" b="0">
                <a:solidFill>
                  <a:srgbClr val="0000CC"/>
                </a:solidFill>
              </a:rPr>
              <a:t>and the average velocity</a:t>
            </a:r>
            <a:r>
              <a:rPr lang="tr-TR" altLang="en-US" sz="1900" b="0">
                <a:solidFill>
                  <a:srgbClr val="0000CC"/>
                </a:solidFill>
              </a:rPr>
              <a:t>.</a:t>
            </a:r>
            <a:endParaRPr lang="en-US" altLang="en-US" sz="1900" b="0">
              <a:solidFill>
                <a:srgbClr val="0000C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E20E854-3827-8EF4-D52D-45FED8ECB83E}"/>
              </a:ext>
            </a:extLst>
          </p:cNvPr>
          <p:cNvSpPr>
            <a:spLocks noGrp="1"/>
          </p:cNvSpPr>
          <p:nvPr>
            <p:ph type="sldNum" sz="quarter" idx="12"/>
          </p:nvPr>
        </p:nvSpPr>
        <p:spPr/>
        <p:txBody>
          <a:bodyPr/>
          <a:lstStyle/>
          <a:p>
            <a:fld id="{451FF24B-CCDE-496D-8111-939773C22AF5}" type="slidenum">
              <a:rPr lang="en-US" altLang="en-US"/>
              <a:pPr/>
              <a:t>15</a:t>
            </a:fld>
            <a:endParaRPr lang="en-US" altLang="en-US"/>
          </a:p>
        </p:txBody>
      </p:sp>
      <p:sp>
        <p:nvSpPr>
          <p:cNvPr id="240643" name="Rectangle 3">
            <a:extLst>
              <a:ext uri="{FF2B5EF4-FFF2-40B4-BE49-F238E27FC236}">
                <a16:creationId xmlns:a16="http://schemas.microsoft.com/office/drawing/2014/main" id="{DCBC30DE-F755-9CBF-2002-D28E38339961}"/>
              </a:ext>
            </a:extLst>
          </p:cNvPr>
          <p:cNvSpPr>
            <a:spLocks noChangeArrowheads="1"/>
          </p:cNvSpPr>
          <p:nvPr/>
        </p:nvSpPr>
        <p:spPr bwMode="auto">
          <a:xfrm>
            <a:off x="457200" y="3657600"/>
            <a:ext cx="6400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solidFill>
                  <a:srgbClr val="0000CC"/>
                </a:solidFill>
              </a:rPr>
              <a:t>Examples of inlets or outlets</a:t>
            </a:r>
            <a:r>
              <a:rPr lang="tr-TR" altLang="en-US" sz="2000" b="0">
                <a:solidFill>
                  <a:srgbClr val="0000CC"/>
                </a:solidFill>
              </a:rPr>
              <a:t> </a:t>
            </a:r>
            <a:r>
              <a:rPr lang="en-US" altLang="en-US" sz="2000" b="0">
                <a:solidFill>
                  <a:srgbClr val="0000CC"/>
                </a:solidFill>
              </a:rPr>
              <a:t>in which the uniform flow</a:t>
            </a:r>
            <a:r>
              <a:rPr lang="tr-TR" altLang="en-US" sz="2000" b="0">
                <a:solidFill>
                  <a:srgbClr val="0000CC"/>
                </a:solidFill>
              </a:rPr>
              <a:t> </a:t>
            </a:r>
            <a:r>
              <a:rPr lang="en-US" altLang="en-US" sz="2000" b="0">
                <a:solidFill>
                  <a:srgbClr val="0000CC"/>
                </a:solidFill>
              </a:rPr>
              <a:t>approximation is reasonable:</a:t>
            </a:r>
          </a:p>
          <a:p>
            <a:r>
              <a:rPr lang="en-US" altLang="en-US" sz="2000" b="0">
                <a:solidFill>
                  <a:srgbClr val="0000CC"/>
                </a:solidFill>
              </a:rPr>
              <a:t>(</a:t>
            </a:r>
            <a:r>
              <a:rPr lang="en-US" altLang="en-US" sz="2000" b="0" i="1">
                <a:solidFill>
                  <a:srgbClr val="0000CC"/>
                </a:solidFill>
              </a:rPr>
              <a:t>a</a:t>
            </a:r>
            <a:r>
              <a:rPr lang="en-US" altLang="en-US" sz="2000" b="0">
                <a:solidFill>
                  <a:srgbClr val="0000CC"/>
                </a:solidFill>
              </a:rPr>
              <a:t>) the well-rounded entrance to</a:t>
            </a:r>
            <a:r>
              <a:rPr lang="tr-TR" altLang="en-US" sz="2000" b="0">
                <a:solidFill>
                  <a:srgbClr val="0000CC"/>
                </a:solidFill>
              </a:rPr>
              <a:t> </a:t>
            </a:r>
            <a:r>
              <a:rPr lang="en-US" altLang="en-US" sz="2000" b="0">
                <a:solidFill>
                  <a:srgbClr val="0000CC"/>
                </a:solidFill>
              </a:rPr>
              <a:t>a pipe, </a:t>
            </a:r>
            <a:endParaRPr lang="tr-TR" altLang="en-US" sz="2000" b="0">
              <a:solidFill>
                <a:srgbClr val="0000CC"/>
              </a:solidFill>
            </a:endParaRPr>
          </a:p>
          <a:p>
            <a:r>
              <a:rPr lang="en-US" altLang="en-US" sz="2000" b="0">
                <a:solidFill>
                  <a:srgbClr val="0000CC"/>
                </a:solidFill>
              </a:rPr>
              <a:t>(</a:t>
            </a:r>
            <a:r>
              <a:rPr lang="en-US" altLang="en-US" sz="2000" b="0" i="1">
                <a:solidFill>
                  <a:srgbClr val="0000CC"/>
                </a:solidFill>
              </a:rPr>
              <a:t>b</a:t>
            </a:r>
            <a:r>
              <a:rPr lang="en-US" altLang="en-US" sz="2000" b="0">
                <a:solidFill>
                  <a:srgbClr val="0000CC"/>
                </a:solidFill>
              </a:rPr>
              <a:t>) the entrance to a wind</a:t>
            </a:r>
            <a:r>
              <a:rPr lang="tr-TR" altLang="en-US" sz="2000" b="0">
                <a:solidFill>
                  <a:srgbClr val="0000CC"/>
                </a:solidFill>
              </a:rPr>
              <a:t> </a:t>
            </a:r>
            <a:r>
              <a:rPr lang="en-US" altLang="en-US" sz="2000" b="0">
                <a:solidFill>
                  <a:srgbClr val="0000CC"/>
                </a:solidFill>
              </a:rPr>
              <a:t>tunnel test section, and </a:t>
            </a:r>
            <a:endParaRPr lang="tr-TR" altLang="en-US" sz="2000" b="0">
              <a:solidFill>
                <a:srgbClr val="0000CC"/>
              </a:solidFill>
            </a:endParaRPr>
          </a:p>
          <a:p>
            <a:r>
              <a:rPr lang="en-US" altLang="en-US" sz="2000" b="0">
                <a:solidFill>
                  <a:srgbClr val="0000CC"/>
                </a:solidFill>
              </a:rPr>
              <a:t>(</a:t>
            </a:r>
            <a:r>
              <a:rPr lang="en-US" altLang="en-US" sz="2000" b="0" i="1">
                <a:solidFill>
                  <a:srgbClr val="0000CC"/>
                </a:solidFill>
              </a:rPr>
              <a:t>c</a:t>
            </a:r>
            <a:r>
              <a:rPr lang="en-US" altLang="en-US" sz="2000" b="0">
                <a:solidFill>
                  <a:srgbClr val="0000CC"/>
                </a:solidFill>
              </a:rPr>
              <a:t>) a slice</a:t>
            </a:r>
            <a:r>
              <a:rPr lang="tr-TR" altLang="en-US" sz="2000" b="0">
                <a:solidFill>
                  <a:srgbClr val="0000CC"/>
                </a:solidFill>
              </a:rPr>
              <a:t> </a:t>
            </a:r>
            <a:r>
              <a:rPr lang="en-US" altLang="en-US" sz="2000" b="0">
                <a:solidFill>
                  <a:srgbClr val="0000CC"/>
                </a:solidFill>
              </a:rPr>
              <a:t>through a free water jet in air.</a:t>
            </a:r>
          </a:p>
        </p:txBody>
      </p:sp>
      <p:pic>
        <p:nvPicPr>
          <p:cNvPr id="240645" name="Picture 5">
            <a:extLst>
              <a:ext uri="{FF2B5EF4-FFF2-40B4-BE49-F238E27FC236}">
                <a16:creationId xmlns:a16="http://schemas.microsoft.com/office/drawing/2014/main" id="{627A3DAE-562B-9C24-94DB-AC0CABF6D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28650"/>
            <a:ext cx="87630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FBD04A5-7768-656A-1E2E-17AEF4F5ED84}"/>
              </a:ext>
            </a:extLst>
          </p:cNvPr>
          <p:cNvSpPr>
            <a:spLocks noGrp="1"/>
          </p:cNvSpPr>
          <p:nvPr>
            <p:ph type="sldNum" sz="quarter" idx="12"/>
          </p:nvPr>
        </p:nvSpPr>
        <p:spPr/>
        <p:txBody>
          <a:bodyPr/>
          <a:lstStyle/>
          <a:p>
            <a:fld id="{9D91451C-81F1-4964-A91B-5D8CE07ED66D}" type="slidenum">
              <a:rPr lang="en-US" altLang="en-US"/>
              <a:pPr/>
              <a:t>16</a:t>
            </a:fld>
            <a:endParaRPr lang="en-US" altLang="en-US"/>
          </a:p>
        </p:txBody>
      </p:sp>
      <p:sp>
        <p:nvSpPr>
          <p:cNvPr id="248834" name="Rectangle 2">
            <a:extLst>
              <a:ext uri="{FF2B5EF4-FFF2-40B4-BE49-F238E27FC236}">
                <a16:creationId xmlns:a16="http://schemas.microsoft.com/office/drawing/2014/main" id="{17834FB3-23C2-870E-17A6-C7C72F2B7355}"/>
              </a:ext>
            </a:extLst>
          </p:cNvPr>
          <p:cNvSpPr>
            <a:spLocks noChangeArrowheads="1"/>
          </p:cNvSpPr>
          <p:nvPr/>
        </p:nvSpPr>
        <p:spPr bwMode="auto">
          <a:xfrm>
            <a:off x="381000" y="1524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FF0000"/>
                </a:solidFill>
              </a:rPr>
              <a:t>Momentum-Flux Correction Factor,</a:t>
            </a:r>
            <a:r>
              <a:rPr lang="tr-TR" altLang="en-US" sz="2400">
                <a:solidFill>
                  <a:srgbClr val="FF0000"/>
                </a:solidFill>
              </a:rPr>
              <a:t> </a:t>
            </a:r>
            <a:r>
              <a:rPr lang="tr-TR" altLang="en-US" sz="2400" i="1">
                <a:solidFill>
                  <a:srgbClr val="FF0000"/>
                </a:solidFill>
                <a:sym typeface="Symbol" panose="05050102010706020507" pitchFamily="18" charset="2"/>
              </a:rPr>
              <a:t></a:t>
            </a:r>
            <a:endParaRPr lang="en-US" altLang="en-US" sz="2400" b="0" i="1">
              <a:solidFill>
                <a:srgbClr val="FF0000"/>
              </a:solidFill>
            </a:endParaRPr>
          </a:p>
        </p:txBody>
      </p:sp>
      <p:sp>
        <p:nvSpPr>
          <p:cNvPr id="248835" name="Rectangle 3">
            <a:extLst>
              <a:ext uri="{FF2B5EF4-FFF2-40B4-BE49-F238E27FC236}">
                <a16:creationId xmlns:a16="http://schemas.microsoft.com/office/drawing/2014/main" id="{2F8D39EF-AE3E-0199-B039-9423929D066F}"/>
              </a:ext>
            </a:extLst>
          </p:cNvPr>
          <p:cNvSpPr>
            <a:spLocks noChangeArrowheads="1"/>
          </p:cNvSpPr>
          <p:nvPr/>
        </p:nvSpPr>
        <p:spPr bwMode="auto">
          <a:xfrm>
            <a:off x="228600" y="609600"/>
            <a:ext cx="8763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en-US" b="0"/>
              <a:t>T</a:t>
            </a:r>
            <a:r>
              <a:rPr lang="en-US" altLang="en-US" b="0"/>
              <a:t>he velocity across most inlets and outlets is </a:t>
            </a:r>
            <a:r>
              <a:rPr lang="en-US" altLang="en-US" b="0" i="1"/>
              <a:t>not </a:t>
            </a:r>
            <a:r>
              <a:rPr lang="en-US" altLang="en-US" b="0"/>
              <a:t>uniform. </a:t>
            </a:r>
            <a:endParaRPr lang="tr-TR" altLang="en-US" b="0"/>
          </a:p>
          <a:p>
            <a:r>
              <a:rPr lang="tr-TR" altLang="en-US" b="0"/>
              <a:t>T</a:t>
            </a:r>
            <a:r>
              <a:rPr lang="en-US" altLang="en-US" b="0"/>
              <a:t>he control surface integral of Eq. </a:t>
            </a:r>
            <a:r>
              <a:rPr lang="tr-TR" altLang="en-US" b="0"/>
              <a:t>6</a:t>
            </a:r>
            <a:r>
              <a:rPr lang="en-US" altLang="en-US" b="0"/>
              <a:t>–1</a:t>
            </a:r>
            <a:r>
              <a:rPr lang="tr-TR" altLang="en-US" b="0"/>
              <a:t>7 may be converted</a:t>
            </a:r>
            <a:r>
              <a:rPr lang="en-US" altLang="en-US" b="0"/>
              <a:t> into algebraic form</a:t>
            </a:r>
            <a:r>
              <a:rPr lang="tr-TR" altLang="en-US" b="0"/>
              <a:t> using</a:t>
            </a:r>
            <a:r>
              <a:rPr lang="en-US" altLang="en-US" b="0"/>
              <a:t> a</a:t>
            </a:r>
            <a:r>
              <a:rPr lang="tr-TR" altLang="en-US" b="0"/>
              <a:t> </a:t>
            </a:r>
            <a:r>
              <a:rPr lang="en-US" altLang="en-US" b="0"/>
              <a:t>dimensionless correction factor </a:t>
            </a:r>
            <a:r>
              <a:rPr lang="en-US" altLang="en-US" b="0" i="1">
                <a:sym typeface="Symbol" panose="05050102010706020507" pitchFamily="18" charset="2"/>
              </a:rPr>
              <a:t></a:t>
            </a:r>
            <a:r>
              <a:rPr lang="en-US" altLang="en-US" b="0"/>
              <a:t>, called the </a:t>
            </a:r>
            <a:r>
              <a:rPr lang="en-US" altLang="en-US">
                <a:solidFill>
                  <a:srgbClr val="CC00CC"/>
                </a:solidFill>
              </a:rPr>
              <a:t>momentum-flux correction</a:t>
            </a:r>
            <a:r>
              <a:rPr lang="tr-TR" altLang="en-US">
                <a:solidFill>
                  <a:srgbClr val="CC00CC"/>
                </a:solidFill>
              </a:rPr>
              <a:t> </a:t>
            </a:r>
            <a:r>
              <a:rPr lang="en-US" altLang="en-US">
                <a:solidFill>
                  <a:srgbClr val="CC00CC"/>
                </a:solidFill>
              </a:rPr>
              <a:t>factor</a:t>
            </a:r>
            <a:r>
              <a:rPr lang="tr-TR" altLang="en-US" b="0"/>
              <a:t>.</a:t>
            </a:r>
            <a:endParaRPr lang="en-US" altLang="en-US" b="0"/>
          </a:p>
        </p:txBody>
      </p:sp>
      <p:pic>
        <p:nvPicPr>
          <p:cNvPr id="248836" name="Picture 4">
            <a:extLst>
              <a:ext uri="{FF2B5EF4-FFF2-40B4-BE49-F238E27FC236}">
                <a16:creationId xmlns:a16="http://schemas.microsoft.com/office/drawing/2014/main" id="{C6C5C51D-C4D6-AB36-548F-285A29D02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5164138"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7" name="Picture 5">
            <a:extLst>
              <a:ext uri="{FF2B5EF4-FFF2-40B4-BE49-F238E27FC236}">
                <a16:creationId xmlns:a16="http://schemas.microsoft.com/office/drawing/2014/main" id="{9DD544F1-473B-69D2-F42F-00C8A2C55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302000"/>
            <a:ext cx="7278688"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8" name="Picture 6">
            <a:extLst>
              <a:ext uri="{FF2B5EF4-FFF2-40B4-BE49-F238E27FC236}">
                <a16:creationId xmlns:a16="http://schemas.microsoft.com/office/drawing/2014/main" id="{158A7B91-ACF5-E06B-BC1F-F8351BE3B0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324350"/>
            <a:ext cx="435451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9" name="Picture 7">
            <a:extLst>
              <a:ext uri="{FF2B5EF4-FFF2-40B4-BE49-F238E27FC236}">
                <a16:creationId xmlns:a16="http://schemas.microsoft.com/office/drawing/2014/main" id="{BDCEF393-FC55-7508-F665-76B04FF460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707063"/>
            <a:ext cx="691832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40" name="Picture 8">
            <a:extLst>
              <a:ext uri="{FF2B5EF4-FFF2-40B4-BE49-F238E27FC236}">
                <a16:creationId xmlns:a16="http://schemas.microsoft.com/office/drawing/2014/main" id="{43EEB437-D219-8821-C10E-ABD56F4341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524000"/>
            <a:ext cx="4129088"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841" name="Text Box 9">
            <a:extLst>
              <a:ext uri="{FF2B5EF4-FFF2-40B4-BE49-F238E27FC236}">
                <a16:creationId xmlns:a16="http://schemas.microsoft.com/office/drawing/2014/main" id="{4EA73D85-8EA3-A3DD-D2EB-F993CE7778CC}"/>
              </a:ext>
            </a:extLst>
          </p:cNvPr>
          <p:cNvSpPr txBox="1">
            <a:spLocks noChangeArrowheads="1"/>
          </p:cNvSpPr>
          <p:nvPr/>
        </p:nvSpPr>
        <p:spPr bwMode="auto">
          <a:xfrm>
            <a:off x="4800600" y="17526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0"/>
              <a:t>(6-17)</a:t>
            </a:r>
            <a:endParaRPr lang="en-US" altLang="en-US" sz="2000" b="0"/>
          </a:p>
        </p:txBody>
      </p:sp>
      <p:sp>
        <p:nvSpPr>
          <p:cNvPr id="248843" name="Rectangle 11">
            <a:extLst>
              <a:ext uri="{FF2B5EF4-FFF2-40B4-BE49-F238E27FC236}">
                <a16:creationId xmlns:a16="http://schemas.microsoft.com/office/drawing/2014/main" id="{948A2260-D0EB-C485-CDA9-127C2BBC58E1}"/>
              </a:ext>
            </a:extLst>
          </p:cNvPr>
          <p:cNvSpPr>
            <a:spLocks noChangeArrowheads="1"/>
          </p:cNvSpPr>
          <p:nvPr/>
        </p:nvSpPr>
        <p:spPr bwMode="auto">
          <a:xfrm>
            <a:off x="4800600" y="4371975"/>
            <a:ext cx="4114800" cy="12731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spcAft>
                <a:spcPct val="15000"/>
              </a:spcAft>
            </a:pPr>
            <a:r>
              <a:rPr lang="en-US" altLang="en-US" i="1">
                <a:solidFill>
                  <a:srgbClr val="CC00CC"/>
                </a:solidFill>
                <a:sym typeface="Symbol" panose="05050102010706020507" pitchFamily="18" charset="2"/>
              </a:rPr>
              <a:t></a:t>
            </a:r>
            <a:r>
              <a:rPr lang="en-US" altLang="en-US" b="0">
                <a:solidFill>
                  <a:srgbClr val="CC00CC"/>
                </a:solidFill>
              </a:rPr>
              <a:t> is always greater than or equal to</a:t>
            </a:r>
            <a:r>
              <a:rPr lang="tr-TR" altLang="en-US" b="0">
                <a:solidFill>
                  <a:srgbClr val="CC00CC"/>
                </a:solidFill>
              </a:rPr>
              <a:t> 1</a:t>
            </a:r>
            <a:r>
              <a:rPr lang="en-US" altLang="en-US" b="0">
                <a:solidFill>
                  <a:srgbClr val="CC00CC"/>
                </a:solidFill>
              </a:rPr>
              <a:t>.</a:t>
            </a:r>
          </a:p>
          <a:p>
            <a:pPr>
              <a:spcBef>
                <a:spcPct val="15000"/>
              </a:spcBef>
              <a:spcAft>
                <a:spcPct val="15000"/>
              </a:spcAft>
            </a:pPr>
            <a:r>
              <a:rPr lang="en-US" altLang="en-US" i="1">
                <a:sym typeface="Symbol" panose="05050102010706020507" pitchFamily="18" charset="2"/>
              </a:rPr>
              <a:t></a:t>
            </a:r>
            <a:r>
              <a:rPr lang="en-US" altLang="en-US"/>
              <a:t> </a:t>
            </a:r>
            <a:r>
              <a:rPr lang="en-US" altLang="en-US" b="0"/>
              <a:t>is close to 1 for turbulent flow and not very close to 1 for fully developed laminar flow.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FE79C30-D165-984F-1FCB-995F2FA92AA4}"/>
              </a:ext>
            </a:extLst>
          </p:cNvPr>
          <p:cNvSpPr>
            <a:spLocks noGrp="1"/>
          </p:cNvSpPr>
          <p:nvPr>
            <p:ph type="sldNum" sz="quarter" idx="12"/>
          </p:nvPr>
        </p:nvSpPr>
        <p:spPr/>
        <p:txBody>
          <a:bodyPr/>
          <a:lstStyle/>
          <a:p>
            <a:fld id="{FD62673C-7F07-4DD6-8144-9DECB4070419}" type="slidenum">
              <a:rPr lang="en-US" altLang="en-US"/>
              <a:pPr/>
              <a:t>17</a:t>
            </a:fld>
            <a:endParaRPr lang="en-US" altLang="en-US"/>
          </a:p>
        </p:txBody>
      </p:sp>
      <p:pic>
        <p:nvPicPr>
          <p:cNvPr id="300036" name="Picture 4">
            <a:extLst>
              <a:ext uri="{FF2B5EF4-FFF2-40B4-BE49-F238E27FC236}">
                <a16:creationId xmlns:a16="http://schemas.microsoft.com/office/drawing/2014/main" id="{C75E0B92-B689-8EDE-B220-E1F0690BD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5725"/>
            <a:ext cx="56388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037" name="Picture 5">
            <a:extLst>
              <a:ext uri="{FF2B5EF4-FFF2-40B4-BE49-F238E27FC236}">
                <a16:creationId xmlns:a16="http://schemas.microsoft.com/office/drawing/2014/main" id="{C72F77FF-72DE-C2EE-099F-D38F0B506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75" y="71438"/>
            <a:ext cx="3273425" cy="419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038" name="Picture 6">
            <a:extLst>
              <a:ext uri="{FF2B5EF4-FFF2-40B4-BE49-F238E27FC236}">
                <a16:creationId xmlns:a16="http://schemas.microsoft.com/office/drawing/2014/main" id="{0EBA2393-171C-1747-1B91-4FCCDE18DD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806700"/>
            <a:ext cx="5562600"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0039" name="Rectangle 7">
            <a:extLst>
              <a:ext uri="{FF2B5EF4-FFF2-40B4-BE49-F238E27FC236}">
                <a16:creationId xmlns:a16="http://schemas.microsoft.com/office/drawing/2014/main" id="{BC7F7C54-7FF4-0CF7-2F36-537DB9FE7AE4}"/>
              </a:ext>
            </a:extLst>
          </p:cNvPr>
          <p:cNvSpPr>
            <a:spLocks noChangeArrowheads="1"/>
          </p:cNvSpPr>
          <p:nvPr/>
        </p:nvSpPr>
        <p:spPr bwMode="auto">
          <a:xfrm>
            <a:off x="5791200" y="4343400"/>
            <a:ext cx="3200400" cy="18637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en-US" sz="1600" b="0"/>
              <a:t>For turbulent flow </a:t>
            </a:r>
            <a:r>
              <a:rPr lang="el-GR" altLang="en-US" sz="1600" b="0" i="1">
                <a:cs typeface="Arial" panose="020B0604020202020204" pitchFamily="34" charset="0"/>
              </a:rPr>
              <a:t>β</a:t>
            </a:r>
            <a:r>
              <a:rPr lang="tr-TR" altLang="en-US" sz="1600" b="0"/>
              <a:t> may have an insignificant effect at inlets and outlets, but for laminar flow </a:t>
            </a:r>
            <a:r>
              <a:rPr lang="el-GR" altLang="en-US" b="0" i="1"/>
              <a:t>β</a:t>
            </a:r>
            <a:r>
              <a:rPr lang="tr-TR" altLang="en-US" sz="1600" b="0"/>
              <a:t> may be important and should not be neglected. It is wise to include </a:t>
            </a:r>
            <a:r>
              <a:rPr lang="el-GR" altLang="en-US" b="0" i="1"/>
              <a:t>β</a:t>
            </a:r>
            <a:r>
              <a:rPr lang="tr-TR" altLang="en-US" sz="1600" b="0"/>
              <a:t> in all momentum control volume problems.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3F59CB0-CACF-50C0-03C3-09F998354D25}"/>
              </a:ext>
            </a:extLst>
          </p:cNvPr>
          <p:cNvSpPr>
            <a:spLocks noGrp="1"/>
          </p:cNvSpPr>
          <p:nvPr>
            <p:ph type="sldNum" sz="quarter" idx="12"/>
          </p:nvPr>
        </p:nvSpPr>
        <p:spPr/>
        <p:txBody>
          <a:bodyPr/>
          <a:lstStyle/>
          <a:p>
            <a:fld id="{D5289715-C99E-4C0E-8289-DE189AF3277A}" type="slidenum">
              <a:rPr lang="en-US" altLang="en-US"/>
              <a:pPr/>
              <a:t>18</a:t>
            </a:fld>
            <a:endParaRPr lang="en-US" altLang="en-US"/>
          </a:p>
        </p:txBody>
      </p:sp>
      <p:sp>
        <p:nvSpPr>
          <p:cNvPr id="247810" name="Rectangle 2">
            <a:extLst>
              <a:ext uri="{FF2B5EF4-FFF2-40B4-BE49-F238E27FC236}">
                <a16:creationId xmlns:a16="http://schemas.microsoft.com/office/drawing/2014/main" id="{F31062C9-5703-B0F3-852B-70DF753A41BA}"/>
              </a:ext>
            </a:extLst>
          </p:cNvPr>
          <p:cNvSpPr>
            <a:spLocks noChangeArrowheads="1"/>
          </p:cNvSpPr>
          <p:nvPr/>
        </p:nvSpPr>
        <p:spPr bwMode="auto">
          <a:xfrm>
            <a:off x="457200" y="304800"/>
            <a:ext cx="1960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Steady Flow</a:t>
            </a:r>
          </a:p>
        </p:txBody>
      </p:sp>
      <p:pic>
        <p:nvPicPr>
          <p:cNvPr id="247811" name="Picture 3">
            <a:extLst>
              <a:ext uri="{FF2B5EF4-FFF2-40B4-BE49-F238E27FC236}">
                <a16:creationId xmlns:a16="http://schemas.microsoft.com/office/drawing/2014/main" id="{9466F5D9-F91C-BB25-D4D9-E38DC40AA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71538"/>
            <a:ext cx="7323138"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7812" name="Rectangle 4">
            <a:extLst>
              <a:ext uri="{FF2B5EF4-FFF2-40B4-BE49-F238E27FC236}">
                <a16:creationId xmlns:a16="http://schemas.microsoft.com/office/drawing/2014/main" id="{DA476F00-E4D7-5DBB-40B5-80B50D68A3C6}"/>
              </a:ext>
            </a:extLst>
          </p:cNvPr>
          <p:cNvSpPr>
            <a:spLocks noChangeArrowheads="1"/>
          </p:cNvSpPr>
          <p:nvPr/>
        </p:nvSpPr>
        <p:spPr bwMode="auto">
          <a:xfrm>
            <a:off x="533400" y="1644650"/>
            <a:ext cx="7924800" cy="641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en-US" b="0"/>
              <a:t>T</a:t>
            </a:r>
            <a:r>
              <a:rPr lang="en-US" altLang="en-US" b="0"/>
              <a:t>he net force acting on the control volume during steady</a:t>
            </a:r>
            <a:r>
              <a:rPr lang="tr-TR" altLang="en-US" b="0"/>
              <a:t> </a:t>
            </a:r>
            <a:r>
              <a:rPr lang="en-US" altLang="en-US" b="0"/>
              <a:t>flow is equal to the difference between the rates of outgoing and incoming</a:t>
            </a:r>
            <a:r>
              <a:rPr lang="tr-TR" altLang="en-US" b="0"/>
              <a:t> </a:t>
            </a:r>
            <a:r>
              <a:rPr lang="en-US" altLang="en-US" b="0"/>
              <a:t>momentum flows.</a:t>
            </a:r>
          </a:p>
        </p:txBody>
      </p:sp>
      <p:pic>
        <p:nvPicPr>
          <p:cNvPr id="247813" name="Picture 5">
            <a:extLst>
              <a:ext uri="{FF2B5EF4-FFF2-40B4-BE49-F238E27FC236}">
                <a16:creationId xmlns:a16="http://schemas.microsoft.com/office/drawing/2014/main" id="{113089D8-0AF1-73B0-FD46-0685EEE63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89213"/>
            <a:ext cx="3813175" cy="343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7814" name="Rectangle 6">
            <a:extLst>
              <a:ext uri="{FF2B5EF4-FFF2-40B4-BE49-F238E27FC236}">
                <a16:creationId xmlns:a16="http://schemas.microsoft.com/office/drawing/2014/main" id="{C07A3DC1-B890-4379-150A-0D3079854FC6}"/>
              </a:ext>
            </a:extLst>
          </p:cNvPr>
          <p:cNvSpPr>
            <a:spLocks noChangeArrowheads="1"/>
          </p:cNvSpPr>
          <p:nvPr/>
        </p:nvSpPr>
        <p:spPr bwMode="auto">
          <a:xfrm>
            <a:off x="4343400" y="4829175"/>
            <a:ext cx="3962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solidFill>
                  <a:srgbClr val="0000CC"/>
                </a:solidFill>
              </a:rPr>
              <a:t>The net force acting on the control</a:t>
            </a:r>
            <a:r>
              <a:rPr lang="tr-TR" altLang="en-US" b="0">
                <a:solidFill>
                  <a:srgbClr val="0000CC"/>
                </a:solidFill>
              </a:rPr>
              <a:t> </a:t>
            </a:r>
            <a:r>
              <a:rPr lang="en-US" altLang="en-US" b="0">
                <a:solidFill>
                  <a:srgbClr val="0000CC"/>
                </a:solidFill>
              </a:rPr>
              <a:t>volume during steady flow is equal to</a:t>
            </a:r>
            <a:r>
              <a:rPr lang="tr-TR" altLang="en-US" b="0">
                <a:solidFill>
                  <a:srgbClr val="0000CC"/>
                </a:solidFill>
              </a:rPr>
              <a:t> </a:t>
            </a:r>
            <a:r>
              <a:rPr lang="en-US" altLang="en-US" b="0">
                <a:solidFill>
                  <a:srgbClr val="0000CC"/>
                </a:solidFill>
              </a:rPr>
              <a:t>the</a:t>
            </a:r>
            <a:r>
              <a:rPr lang="tr-TR" altLang="en-US" b="0">
                <a:solidFill>
                  <a:srgbClr val="0000CC"/>
                </a:solidFill>
              </a:rPr>
              <a:t> </a:t>
            </a:r>
            <a:r>
              <a:rPr lang="en-US" altLang="en-US" b="0">
                <a:solidFill>
                  <a:srgbClr val="0000CC"/>
                </a:solidFill>
              </a:rPr>
              <a:t>difference between the outgoing</a:t>
            </a:r>
            <a:r>
              <a:rPr lang="tr-TR" altLang="en-US" b="0">
                <a:solidFill>
                  <a:srgbClr val="0000CC"/>
                </a:solidFill>
              </a:rPr>
              <a:t> </a:t>
            </a:r>
            <a:r>
              <a:rPr lang="en-US" altLang="en-US" b="0">
                <a:solidFill>
                  <a:srgbClr val="0000CC"/>
                </a:solidFill>
              </a:rPr>
              <a:t>and the incoming momentum fluxes.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EF44D6E-207B-7F5A-9CE1-97DC8A6D1B31}"/>
              </a:ext>
            </a:extLst>
          </p:cNvPr>
          <p:cNvSpPr>
            <a:spLocks noGrp="1"/>
          </p:cNvSpPr>
          <p:nvPr>
            <p:ph type="sldNum" sz="quarter" idx="12"/>
          </p:nvPr>
        </p:nvSpPr>
        <p:spPr/>
        <p:txBody>
          <a:bodyPr/>
          <a:lstStyle/>
          <a:p>
            <a:fld id="{2DFCDF07-A272-4588-A07B-C03538469016}" type="slidenum">
              <a:rPr lang="en-US" altLang="en-US"/>
              <a:pPr/>
              <a:t>19</a:t>
            </a:fld>
            <a:endParaRPr lang="en-US" altLang="en-US"/>
          </a:p>
        </p:txBody>
      </p:sp>
      <p:sp>
        <p:nvSpPr>
          <p:cNvPr id="250882" name="Rectangle 2">
            <a:extLst>
              <a:ext uri="{FF2B5EF4-FFF2-40B4-BE49-F238E27FC236}">
                <a16:creationId xmlns:a16="http://schemas.microsoft.com/office/drawing/2014/main" id="{7BC99C77-A8D0-9E12-11A9-3D02980A982C}"/>
              </a:ext>
            </a:extLst>
          </p:cNvPr>
          <p:cNvSpPr>
            <a:spLocks noChangeArrowheads="1"/>
          </p:cNvSpPr>
          <p:nvPr/>
        </p:nvSpPr>
        <p:spPr bwMode="auto">
          <a:xfrm>
            <a:off x="325438" y="304800"/>
            <a:ext cx="6303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Steady Flow with One Inlet and One Outlet</a:t>
            </a:r>
          </a:p>
        </p:txBody>
      </p:sp>
      <p:pic>
        <p:nvPicPr>
          <p:cNvPr id="250883" name="Picture 3">
            <a:extLst>
              <a:ext uri="{FF2B5EF4-FFF2-40B4-BE49-F238E27FC236}">
                <a16:creationId xmlns:a16="http://schemas.microsoft.com/office/drawing/2014/main" id="{3C3B5CAF-B233-56DF-AF05-159B88567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41388"/>
            <a:ext cx="2643188"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0884" name="Picture 4">
            <a:extLst>
              <a:ext uri="{FF2B5EF4-FFF2-40B4-BE49-F238E27FC236}">
                <a16:creationId xmlns:a16="http://schemas.microsoft.com/office/drawing/2014/main" id="{0BAA7163-C71D-E59E-3EA4-DF7467FB4A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4338"/>
            <a:ext cx="2868613"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0885" name="Rectangle 5">
            <a:extLst>
              <a:ext uri="{FF2B5EF4-FFF2-40B4-BE49-F238E27FC236}">
                <a16:creationId xmlns:a16="http://schemas.microsoft.com/office/drawing/2014/main" id="{2E456D22-51C4-E706-E4F6-9A785FDA8AA2}"/>
              </a:ext>
            </a:extLst>
          </p:cNvPr>
          <p:cNvSpPr>
            <a:spLocks noChangeArrowheads="1"/>
          </p:cNvSpPr>
          <p:nvPr/>
        </p:nvSpPr>
        <p:spPr bwMode="auto">
          <a:xfrm>
            <a:off x="3124200" y="88265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One inlet and one outlet</a:t>
            </a:r>
          </a:p>
        </p:txBody>
      </p:sp>
      <p:sp>
        <p:nvSpPr>
          <p:cNvPr id="250886" name="Rectangle 6">
            <a:extLst>
              <a:ext uri="{FF2B5EF4-FFF2-40B4-BE49-F238E27FC236}">
                <a16:creationId xmlns:a16="http://schemas.microsoft.com/office/drawing/2014/main" id="{E3C4887C-C9F9-2012-8C74-6DBE267801B2}"/>
              </a:ext>
            </a:extLst>
          </p:cNvPr>
          <p:cNvSpPr>
            <a:spLocks noChangeArrowheads="1"/>
          </p:cNvSpPr>
          <p:nvPr/>
        </p:nvSpPr>
        <p:spPr bwMode="auto">
          <a:xfrm>
            <a:off x="3352800" y="156845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Along x-coordinate</a:t>
            </a:r>
          </a:p>
        </p:txBody>
      </p:sp>
      <p:pic>
        <p:nvPicPr>
          <p:cNvPr id="250887" name="Picture 7">
            <a:extLst>
              <a:ext uri="{FF2B5EF4-FFF2-40B4-BE49-F238E27FC236}">
                <a16:creationId xmlns:a16="http://schemas.microsoft.com/office/drawing/2014/main" id="{C401D68B-CCB6-DC9B-0537-A9BB4F350F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82838"/>
            <a:ext cx="3498850" cy="34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0888" name="Picture 8">
            <a:extLst>
              <a:ext uri="{FF2B5EF4-FFF2-40B4-BE49-F238E27FC236}">
                <a16:creationId xmlns:a16="http://schemas.microsoft.com/office/drawing/2014/main" id="{00758F4B-7DC3-51CA-8183-A99672CBF3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219200"/>
            <a:ext cx="3498850" cy="399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0889" name="Rectangle 9">
            <a:extLst>
              <a:ext uri="{FF2B5EF4-FFF2-40B4-BE49-F238E27FC236}">
                <a16:creationId xmlns:a16="http://schemas.microsoft.com/office/drawing/2014/main" id="{B292BF55-7279-84C7-E0C8-D343F8850F84}"/>
              </a:ext>
            </a:extLst>
          </p:cNvPr>
          <p:cNvSpPr>
            <a:spLocks noChangeArrowheads="1"/>
          </p:cNvSpPr>
          <p:nvPr/>
        </p:nvSpPr>
        <p:spPr bwMode="auto">
          <a:xfrm>
            <a:off x="381000" y="575945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solidFill>
                  <a:srgbClr val="0000CC"/>
                </a:solidFill>
              </a:rPr>
              <a:t>A control volume with only one inlet</a:t>
            </a:r>
            <a:r>
              <a:rPr lang="tr-TR" altLang="en-US" b="0">
                <a:solidFill>
                  <a:srgbClr val="0000CC"/>
                </a:solidFill>
              </a:rPr>
              <a:t> </a:t>
            </a:r>
            <a:r>
              <a:rPr lang="en-US" altLang="en-US" b="0">
                <a:solidFill>
                  <a:srgbClr val="0000CC"/>
                </a:solidFill>
              </a:rPr>
              <a:t>and one outlet.</a:t>
            </a:r>
          </a:p>
        </p:txBody>
      </p:sp>
      <p:sp>
        <p:nvSpPr>
          <p:cNvPr id="250890" name="Rectangle 10">
            <a:extLst>
              <a:ext uri="{FF2B5EF4-FFF2-40B4-BE49-F238E27FC236}">
                <a16:creationId xmlns:a16="http://schemas.microsoft.com/office/drawing/2014/main" id="{FB3A3C23-D26A-90A3-F56E-618436386B9B}"/>
              </a:ext>
            </a:extLst>
          </p:cNvPr>
          <p:cNvSpPr>
            <a:spLocks noChangeArrowheads="1"/>
          </p:cNvSpPr>
          <p:nvPr/>
        </p:nvSpPr>
        <p:spPr bwMode="auto">
          <a:xfrm>
            <a:off x="4953000" y="5210175"/>
            <a:ext cx="350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solidFill>
                  <a:srgbClr val="0000CC"/>
                </a:solidFill>
              </a:rPr>
              <a:t>The determination by vector addition of</a:t>
            </a:r>
            <a:r>
              <a:rPr lang="tr-TR" altLang="en-US" b="0">
                <a:solidFill>
                  <a:srgbClr val="0000CC"/>
                </a:solidFill>
              </a:rPr>
              <a:t> </a:t>
            </a:r>
            <a:r>
              <a:rPr lang="en-US" altLang="en-US" b="0">
                <a:solidFill>
                  <a:srgbClr val="0000CC"/>
                </a:solidFill>
              </a:rPr>
              <a:t>the reaction force on the support caused</a:t>
            </a:r>
            <a:r>
              <a:rPr lang="tr-TR" altLang="en-US" b="0">
                <a:solidFill>
                  <a:srgbClr val="0000CC"/>
                </a:solidFill>
              </a:rPr>
              <a:t> </a:t>
            </a:r>
            <a:r>
              <a:rPr lang="en-US" altLang="en-US" b="0">
                <a:solidFill>
                  <a:srgbClr val="0000CC"/>
                </a:solidFill>
              </a:rPr>
              <a:t>by a change of direction of water.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3274F61-20E4-26FB-3080-BB6C97F4A5D7}"/>
              </a:ext>
            </a:extLst>
          </p:cNvPr>
          <p:cNvSpPr>
            <a:spLocks noGrp="1"/>
          </p:cNvSpPr>
          <p:nvPr>
            <p:ph type="sldNum" sz="quarter" idx="12"/>
          </p:nvPr>
        </p:nvSpPr>
        <p:spPr/>
        <p:txBody>
          <a:bodyPr/>
          <a:lstStyle/>
          <a:p>
            <a:fld id="{4E9C7237-66AE-4C2F-AF28-A07001C9CE5E}" type="slidenum">
              <a:rPr lang="en-US" altLang="en-US"/>
              <a:pPr/>
              <a:t>2</a:t>
            </a:fld>
            <a:endParaRPr lang="en-US" altLang="en-US"/>
          </a:p>
        </p:txBody>
      </p:sp>
      <p:pic>
        <p:nvPicPr>
          <p:cNvPr id="295940" name="Picture 4">
            <a:extLst>
              <a:ext uri="{FF2B5EF4-FFF2-40B4-BE49-F238E27FC236}">
                <a16:creationId xmlns:a16="http://schemas.microsoft.com/office/drawing/2014/main" id="{3FDCA0A2-26C3-FE48-D9D4-5298329C8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7338"/>
            <a:ext cx="6918325"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5941" name="Rectangle 5">
            <a:extLst>
              <a:ext uri="{FF2B5EF4-FFF2-40B4-BE49-F238E27FC236}">
                <a16:creationId xmlns:a16="http://schemas.microsoft.com/office/drawing/2014/main" id="{0599B44C-52A5-9183-F484-BB472371D676}"/>
              </a:ext>
            </a:extLst>
          </p:cNvPr>
          <p:cNvSpPr>
            <a:spLocks noChangeArrowheads="1"/>
          </p:cNvSpPr>
          <p:nvPr/>
        </p:nvSpPr>
        <p:spPr bwMode="auto">
          <a:xfrm>
            <a:off x="304800" y="5164138"/>
            <a:ext cx="7010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solidFill>
                  <a:srgbClr val="0000CC"/>
                </a:solidFill>
              </a:rPr>
              <a:t>Steady swimming of the jellyfish Aurelia aurita.</a:t>
            </a:r>
            <a:r>
              <a:rPr lang="tr-TR" altLang="en-US" b="0">
                <a:solidFill>
                  <a:srgbClr val="0000CC"/>
                </a:solidFill>
              </a:rPr>
              <a:t> </a:t>
            </a:r>
            <a:r>
              <a:rPr lang="en-US" altLang="en-US" b="0">
                <a:solidFill>
                  <a:srgbClr val="0000CC"/>
                </a:solidFill>
              </a:rPr>
              <a:t>Fluorescent dye placed directly upstream of the</a:t>
            </a:r>
            <a:r>
              <a:rPr lang="tr-TR" altLang="en-US" b="0">
                <a:solidFill>
                  <a:srgbClr val="0000CC"/>
                </a:solidFill>
              </a:rPr>
              <a:t> </a:t>
            </a:r>
            <a:r>
              <a:rPr lang="en-US" altLang="en-US" b="0">
                <a:solidFill>
                  <a:srgbClr val="0000CC"/>
                </a:solidFill>
              </a:rPr>
              <a:t>animal is drawn underneath the bell as the body</a:t>
            </a:r>
            <a:r>
              <a:rPr lang="tr-TR" altLang="en-US" b="0">
                <a:solidFill>
                  <a:srgbClr val="0000CC"/>
                </a:solidFill>
              </a:rPr>
              <a:t> </a:t>
            </a:r>
            <a:r>
              <a:rPr lang="en-US" altLang="en-US" b="0">
                <a:solidFill>
                  <a:srgbClr val="0000CC"/>
                </a:solidFill>
              </a:rPr>
              <a:t>relaxes and forms vortex rings below the animal</a:t>
            </a:r>
            <a:r>
              <a:rPr lang="tr-TR" altLang="en-US" b="0">
                <a:solidFill>
                  <a:srgbClr val="0000CC"/>
                </a:solidFill>
              </a:rPr>
              <a:t> </a:t>
            </a:r>
            <a:r>
              <a:rPr lang="en-US" altLang="en-US" b="0">
                <a:solidFill>
                  <a:srgbClr val="0000CC"/>
                </a:solidFill>
              </a:rPr>
              <a:t>as the body contracts and ejects fluid. The vortex</a:t>
            </a:r>
            <a:r>
              <a:rPr lang="tr-TR" altLang="en-US" b="0">
                <a:solidFill>
                  <a:srgbClr val="0000CC"/>
                </a:solidFill>
              </a:rPr>
              <a:t> </a:t>
            </a:r>
            <a:r>
              <a:rPr lang="en-US" altLang="en-US" b="0">
                <a:solidFill>
                  <a:srgbClr val="0000CC"/>
                </a:solidFill>
              </a:rPr>
              <a:t>rings simultaneously induce flows for both</a:t>
            </a:r>
            <a:r>
              <a:rPr lang="tr-TR" altLang="en-US" b="0">
                <a:solidFill>
                  <a:srgbClr val="0000CC"/>
                </a:solidFill>
              </a:rPr>
              <a:t> </a:t>
            </a:r>
            <a:r>
              <a:rPr lang="en-US" altLang="en-US" b="0">
                <a:solidFill>
                  <a:srgbClr val="0000CC"/>
                </a:solidFill>
              </a:rPr>
              <a:t>feeding and propulsion.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6E3D424-6FE8-435D-DB3A-402161D1AF5B}"/>
              </a:ext>
            </a:extLst>
          </p:cNvPr>
          <p:cNvSpPr>
            <a:spLocks noGrp="1"/>
          </p:cNvSpPr>
          <p:nvPr>
            <p:ph type="sldNum" sz="quarter" idx="12"/>
          </p:nvPr>
        </p:nvSpPr>
        <p:spPr/>
        <p:txBody>
          <a:bodyPr/>
          <a:lstStyle/>
          <a:p>
            <a:fld id="{C873CBD5-D20F-4947-AD22-9467AF392610}" type="slidenum">
              <a:rPr lang="en-US" altLang="en-US"/>
              <a:pPr/>
              <a:t>20</a:t>
            </a:fld>
            <a:endParaRPr lang="en-US" altLang="en-US"/>
          </a:p>
        </p:txBody>
      </p:sp>
      <p:sp>
        <p:nvSpPr>
          <p:cNvPr id="249858" name="Rectangle 2">
            <a:extLst>
              <a:ext uri="{FF2B5EF4-FFF2-40B4-BE49-F238E27FC236}">
                <a16:creationId xmlns:a16="http://schemas.microsoft.com/office/drawing/2014/main" id="{36A47F42-CCEC-794D-D876-43A20F6E740F}"/>
              </a:ext>
            </a:extLst>
          </p:cNvPr>
          <p:cNvSpPr>
            <a:spLocks noChangeArrowheads="1"/>
          </p:cNvSpPr>
          <p:nvPr/>
        </p:nvSpPr>
        <p:spPr bwMode="auto">
          <a:xfrm>
            <a:off x="381000" y="228600"/>
            <a:ext cx="4430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Flow with No External Forces</a:t>
            </a:r>
          </a:p>
        </p:txBody>
      </p:sp>
      <p:pic>
        <p:nvPicPr>
          <p:cNvPr id="249859" name="Picture 3">
            <a:extLst>
              <a:ext uri="{FF2B5EF4-FFF2-40B4-BE49-F238E27FC236}">
                <a16:creationId xmlns:a16="http://schemas.microsoft.com/office/drawing/2014/main" id="{B7ECC7B5-7525-F24E-8A7E-CFAEE8E94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6288088"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860" name="Rectangle 4">
            <a:extLst>
              <a:ext uri="{FF2B5EF4-FFF2-40B4-BE49-F238E27FC236}">
                <a16:creationId xmlns:a16="http://schemas.microsoft.com/office/drawing/2014/main" id="{2A0F9E56-6D2E-E915-71E7-6BEC2ABFB759}"/>
              </a:ext>
            </a:extLst>
          </p:cNvPr>
          <p:cNvSpPr>
            <a:spLocks noChangeArrowheads="1"/>
          </p:cNvSpPr>
          <p:nvPr/>
        </p:nvSpPr>
        <p:spPr bwMode="auto">
          <a:xfrm>
            <a:off x="457200" y="1600200"/>
            <a:ext cx="6934200" cy="91598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en-US" b="0" i="1">
                <a:solidFill>
                  <a:srgbClr val="CC00CC"/>
                </a:solidFill>
              </a:rPr>
              <a:t>I</a:t>
            </a:r>
            <a:r>
              <a:rPr lang="en-US" altLang="en-US" b="0" i="1">
                <a:solidFill>
                  <a:srgbClr val="CC00CC"/>
                </a:solidFill>
              </a:rPr>
              <a:t>n the absence of external forces, the rate of change of the</a:t>
            </a:r>
          </a:p>
          <a:p>
            <a:r>
              <a:rPr lang="en-US" altLang="en-US" b="0" i="1">
                <a:solidFill>
                  <a:srgbClr val="CC00CC"/>
                </a:solidFill>
              </a:rPr>
              <a:t>momentum of a control volume is equal to the difference between the rates</a:t>
            </a:r>
            <a:r>
              <a:rPr lang="tr-TR" altLang="en-US" b="0" i="1">
                <a:solidFill>
                  <a:srgbClr val="CC00CC"/>
                </a:solidFill>
              </a:rPr>
              <a:t> </a:t>
            </a:r>
            <a:r>
              <a:rPr lang="en-US" altLang="en-US" b="0" i="1">
                <a:solidFill>
                  <a:srgbClr val="CC00CC"/>
                </a:solidFill>
              </a:rPr>
              <a:t>of incoming and outgoing momentum flow rates.</a:t>
            </a:r>
          </a:p>
        </p:txBody>
      </p:sp>
      <p:pic>
        <p:nvPicPr>
          <p:cNvPr id="249861" name="Picture 5">
            <a:extLst>
              <a:ext uri="{FF2B5EF4-FFF2-40B4-BE49-F238E27FC236}">
                <a16:creationId xmlns:a16="http://schemas.microsoft.com/office/drawing/2014/main" id="{475FE8D5-16D9-B72C-0E3C-FE3361D8D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41600"/>
            <a:ext cx="4398963"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62" name="Picture 6">
            <a:extLst>
              <a:ext uri="{FF2B5EF4-FFF2-40B4-BE49-F238E27FC236}">
                <a16:creationId xmlns:a16="http://schemas.microsoft.com/office/drawing/2014/main" id="{28C71A44-07BF-FD33-419E-BE895A48B3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581400"/>
            <a:ext cx="39941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864" name="Rectangle 8">
            <a:extLst>
              <a:ext uri="{FF2B5EF4-FFF2-40B4-BE49-F238E27FC236}">
                <a16:creationId xmlns:a16="http://schemas.microsoft.com/office/drawing/2014/main" id="{98724DD6-F826-99AC-BC33-62B518F57D69}"/>
              </a:ext>
            </a:extLst>
          </p:cNvPr>
          <p:cNvSpPr>
            <a:spLocks noChangeArrowheads="1"/>
          </p:cNvSpPr>
          <p:nvPr/>
        </p:nvSpPr>
        <p:spPr bwMode="auto">
          <a:xfrm>
            <a:off x="1752600" y="4800600"/>
            <a:ext cx="419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b="0">
                <a:solidFill>
                  <a:srgbClr val="0000CC"/>
                </a:solidFill>
              </a:rPr>
              <a:t>The thrust needed to lift the space</a:t>
            </a:r>
          </a:p>
          <a:p>
            <a:pPr algn="r"/>
            <a:r>
              <a:rPr lang="en-US" altLang="en-US" b="0">
                <a:solidFill>
                  <a:srgbClr val="0000CC"/>
                </a:solidFill>
              </a:rPr>
              <a:t>shuttle is generated by the rocket</a:t>
            </a:r>
          </a:p>
          <a:p>
            <a:pPr algn="r"/>
            <a:r>
              <a:rPr lang="en-US" altLang="en-US" b="0">
                <a:solidFill>
                  <a:srgbClr val="0000CC"/>
                </a:solidFill>
              </a:rPr>
              <a:t>engines as a result of momentum</a:t>
            </a:r>
          </a:p>
          <a:p>
            <a:pPr algn="r"/>
            <a:r>
              <a:rPr lang="en-US" altLang="en-US" b="0">
                <a:solidFill>
                  <a:srgbClr val="0000CC"/>
                </a:solidFill>
              </a:rPr>
              <a:t>change of the fuel as it is accelerated</a:t>
            </a:r>
          </a:p>
          <a:p>
            <a:pPr algn="r"/>
            <a:r>
              <a:rPr lang="en-US" altLang="en-US" b="0">
                <a:solidFill>
                  <a:srgbClr val="0000CC"/>
                </a:solidFill>
              </a:rPr>
              <a:t>from about zero to an exit speed of</a:t>
            </a:r>
          </a:p>
          <a:p>
            <a:pPr algn="r"/>
            <a:r>
              <a:rPr lang="en-US" altLang="en-US" b="0">
                <a:solidFill>
                  <a:srgbClr val="0000CC"/>
                </a:solidFill>
              </a:rPr>
              <a:t>about 2000 m/s after combustion.</a:t>
            </a:r>
          </a:p>
        </p:txBody>
      </p:sp>
      <p:pic>
        <p:nvPicPr>
          <p:cNvPr id="249866" name="Picture 10">
            <a:extLst>
              <a:ext uri="{FF2B5EF4-FFF2-40B4-BE49-F238E27FC236}">
                <a16:creationId xmlns:a16="http://schemas.microsoft.com/office/drawing/2014/main" id="{4BFEDDD1-F314-2930-D91A-5C9CEDDA18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819400"/>
            <a:ext cx="2868613" cy="379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0D060E1-1651-991C-4D16-D62945268712}"/>
              </a:ext>
            </a:extLst>
          </p:cNvPr>
          <p:cNvSpPr>
            <a:spLocks noGrp="1"/>
          </p:cNvSpPr>
          <p:nvPr>
            <p:ph type="sldNum" sz="quarter" idx="12"/>
          </p:nvPr>
        </p:nvSpPr>
        <p:spPr/>
        <p:txBody>
          <a:bodyPr/>
          <a:lstStyle/>
          <a:p>
            <a:fld id="{7B4C45C6-9908-4D8F-A53E-0BEFC5AFF9CE}" type="slidenum">
              <a:rPr lang="en-US" altLang="en-US"/>
              <a:pPr/>
              <a:t>21</a:t>
            </a:fld>
            <a:endParaRPr lang="en-US" altLang="en-US"/>
          </a:p>
        </p:txBody>
      </p:sp>
      <p:pic>
        <p:nvPicPr>
          <p:cNvPr id="307202" name="Picture 2">
            <a:extLst>
              <a:ext uri="{FF2B5EF4-FFF2-40B4-BE49-F238E27FC236}">
                <a16:creationId xmlns:a16="http://schemas.microsoft.com/office/drawing/2014/main" id="{8911A59D-7C18-FF85-29A2-905B554E3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5340350"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03" name="Picture 3">
            <a:extLst>
              <a:ext uri="{FF2B5EF4-FFF2-40B4-BE49-F238E27FC236}">
                <a16:creationId xmlns:a16="http://schemas.microsoft.com/office/drawing/2014/main" id="{E80C61E7-7D28-3B5E-1C36-E856396566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04800"/>
            <a:ext cx="3454400"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3C5A62B-99A1-789C-54BE-421AFC48211E}"/>
              </a:ext>
            </a:extLst>
          </p:cNvPr>
          <p:cNvSpPr>
            <a:spLocks noGrp="1"/>
          </p:cNvSpPr>
          <p:nvPr>
            <p:ph type="sldNum" sz="quarter" idx="12"/>
          </p:nvPr>
        </p:nvSpPr>
        <p:spPr/>
        <p:txBody>
          <a:bodyPr/>
          <a:lstStyle/>
          <a:p>
            <a:fld id="{B6B7521E-C911-4F10-B90A-6A4D81B053E6}" type="slidenum">
              <a:rPr lang="en-US" altLang="en-US"/>
              <a:pPr/>
              <a:t>22</a:t>
            </a:fld>
            <a:endParaRPr lang="en-US" altLang="en-US"/>
          </a:p>
        </p:txBody>
      </p:sp>
      <p:pic>
        <p:nvPicPr>
          <p:cNvPr id="304132" name="Picture 4">
            <a:extLst>
              <a:ext uri="{FF2B5EF4-FFF2-40B4-BE49-F238E27FC236}">
                <a16:creationId xmlns:a16="http://schemas.microsoft.com/office/drawing/2014/main" id="{FBB0E138-9BBC-1C1E-12D7-BFC71F1AD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6424613"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4F1C219-11D2-7BD9-9B5C-DEE5D28D6766}"/>
              </a:ext>
            </a:extLst>
          </p:cNvPr>
          <p:cNvSpPr>
            <a:spLocks noGrp="1"/>
          </p:cNvSpPr>
          <p:nvPr>
            <p:ph type="sldNum" sz="quarter" idx="12"/>
          </p:nvPr>
        </p:nvSpPr>
        <p:spPr/>
        <p:txBody>
          <a:bodyPr/>
          <a:lstStyle/>
          <a:p>
            <a:fld id="{92D13889-42CE-47D9-9402-C2DE73A9F317}" type="slidenum">
              <a:rPr lang="en-US" altLang="en-US"/>
              <a:pPr/>
              <a:t>23</a:t>
            </a:fld>
            <a:endParaRPr lang="en-US" altLang="en-US"/>
          </a:p>
        </p:txBody>
      </p:sp>
      <p:pic>
        <p:nvPicPr>
          <p:cNvPr id="308227" name="Picture 3">
            <a:extLst>
              <a:ext uri="{FF2B5EF4-FFF2-40B4-BE49-F238E27FC236}">
                <a16:creationId xmlns:a16="http://schemas.microsoft.com/office/drawing/2014/main" id="{517FF3A0-FC0A-B6D7-A4A3-D2F17B09C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6248400" cy="47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28" name="Picture 4">
            <a:extLst>
              <a:ext uri="{FF2B5EF4-FFF2-40B4-BE49-F238E27FC236}">
                <a16:creationId xmlns:a16="http://schemas.microsoft.com/office/drawing/2014/main" id="{1C2E16A7-460B-260A-2577-5865D4B91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876800"/>
            <a:ext cx="62484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678F951-B6E4-1BFC-091A-B3CC04281888}"/>
              </a:ext>
            </a:extLst>
          </p:cNvPr>
          <p:cNvSpPr>
            <a:spLocks noGrp="1"/>
          </p:cNvSpPr>
          <p:nvPr>
            <p:ph type="sldNum" sz="quarter" idx="12"/>
          </p:nvPr>
        </p:nvSpPr>
        <p:spPr/>
        <p:txBody>
          <a:bodyPr/>
          <a:lstStyle/>
          <a:p>
            <a:fld id="{5B6F5795-2EF1-4B92-8068-88E858379453}" type="slidenum">
              <a:rPr lang="en-US" altLang="en-US"/>
              <a:pPr/>
              <a:t>24</a:t>
            </a:fld>
            <a:endParaRPr lang="en-US" altLang="en-US"/>
          </a:p>
        </p:txBody>
      </p:sp>
      <p:pic>
        <p:nvPicPr>
          <p:cNvPr id="312324" name="Picture 4">
            <a:extLst>
              <a:ext uri="{FF2B5EF4-FFF2-40B4-BE49-F238E27FC236}">
                <a16:creationId xmlns:a16="http://schemas.microsoft.com/office/drawing/2014/main" id="{C8A2FC0C-34D9-90BF-F02E-9D4062357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50292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2325" name="Picture 5">
            <a:extLst>
              <a:ext uri="{FF2B5EF4-FFF2-40B4-BE49-F238E27FC236}">
                <a16:creationId xmlns:a16="http://schemas.microsoft.com/office/drawing/2014/main" id="{6D987998-B55A-FE30-22F9-1E8057FEF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343400"/>
            <a:ext cx="502920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2326" name="Picture 6">
            <a:extLst>
              <a:ext uri="{FF2B5EF4-FFF2-40B4-BE49-F238E27FC236}">
                <a16:creationId xmlns:a16="http://schemas.microsoft.com/office/drawing/2014/main" id="{8CE38F9B-5F5C-2F0E-A85E-3F10790376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81000"/>
            <a:ext cx="327342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D526FB6-5844-E970-FB2D-A9C16D782CF8}"/>
              </a:ext>
            </a:extLst>
          </p:cNvPr>
          <p:cNvSpPr>
            <a:spLocks noGrp="1"/>
          </p:cNvSpPr>
          <p:nvPr>
            <p:ph type="sldNum" sz="quarter" idx="12"/>
          </p:nvPr>
        </p:nvSpPr>
        <p:spPr/>
        <p:txBody>
          <a:bodyPr/>
          <a:lstStyle/>
          <a:p>
            <a:fld id="{AFD7B93D-8BBE-4AA5-9EDA-7D3585FD1F08}" type="slidenum">
              <a:rPr lang="en-US" altLang="en-US"/>
              <a:pPr/>
              <a:t>25</a:t>
            </a:fld>
            <a:endParaRPr lang="en-US" altLang="en-US"/>
          </a:p>
        </p:txBody>
      </p:sp>
      <p:pic>
        <p:nvPicPr>
          <p:cNvPr id="320516" name="Picture 4">
            <a:extLst>
              <a:ext uri="{FF2B5EF4-FFF2-40B4-BE49-F238E27FC236}">
                <a16:creationId xmlns:a16="http://schemas.microsoft.com/office/drawing/2014/main" id="{A384259A-550A-C8A5-5C39-9CD7E83DF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193675"/>
            <a:ext cx="7008812" cy="300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0518" name="Picture 6">
            <a:extLst>
              <a:ext uri="{FF2B5EF4-FFF2-40B4-BE49-F238E27FC236}">
                <a16:creationId xmlns:a16="http://schemas.microsoft.com/office/drawing/2014/main" id="{622938B0-6C53-32ED-3D0A-C22A6FB16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276600"/>
            <a:ext cx="3184525"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E94F3DB-F61D-64D5-9CFE-5B0C444DA213}"/>
              </a:ext>
            </a:extLst>
          </p:cNvPr>
          <p:cNvSpPr>
            <a:spLocks noGrp="1"/>
          </p:cNvSpPr>
          <p:nvPr>
            <p:ph type="sldNum" sz="quarter" idx="12"/>
          </p:nvPr>
        </p:nvSpPr>
        <p:spPr/>
        <p:txBody>
          <a:bodyPr/>
          <a:lstStyle/>
          <a:p>
            <a:fld id="{50FA756F-7AC0-41B0-8572-BE6CF9181C45}" type="slidenum">
              <a:rPr lang="en-US" altLang="en-US"/>
              <a:pPr/>
              <a:t>26</a:t>
            </a:fld>
            <a:endParaRPr lang="en-US" altLang="en-US"/>
          </a:p>
        </p:txBody>
      </p:sp>
      <p:pic>
        <p:nvPicPr>
          <p:cNvPr id="326659" name="Picture 3">
            <a:extLst>
              <a:ext uri="{FF2B5EF4-FFF2-40B4-BE49-F238E27FC236}">
                <a16:creationId xmlns:a16="http://schemas.microsoft.com/office/drawing/2014/main" id="{CD9A681B-0315-FBE0-B7F8-8DAF9099D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304800"/>
            <a:ext cx="5568950" cy="407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6661" name="Picture 5">
            <a:extLst>
              <a:ext uri="{FF2B5EF4-FFF2-40B4-BE49-F238E27FC236}">
                <a16:creationId xmlns:a16="http://schemas.microsoft.com/office/drawing/2014/main" id="{08CD1F91-0A05-6759-234F-3A6185D19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4418013"/>
            <a:ext cx="5568950" cy="190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7677529-28CC-1F06-D13B-65934DBF3D9E}"/>
              </a:ext>
            </a:extLst>
          </p:cNvPr>
          <p:cNvSpPr>
            <a:spLocks noGrp="1"/>
          </p:cNvSpPr>
          <p:nvPr>
            <p:ph type="sldNum" sz="quarter" idx="12"/>
          </p:nvPr>
        </p:nvSpPr>
        <p:spPr/>
        <p:txBody>
          <a:bodyPr/>
          <a:lstStyle/>
          <a:p>
            <a:fld id="{49C21BA6-BD6D-4AE0-BD96-C120F5CCBF4B}" type="slidenum">
              <a:rPr lang="en-US" altLang="en-US"/>
              <a:pPr/>
              <a:t>27</a:t>
            </a:fld>
            <a:endParaRPr lang="en-US" altLang="en-US"/>
          </a:p>
        </p:txBody>
      </p:sp>
      <p:pic>
        <p:nvPicPr>
          <p:cNvPr id="321541" name="Picture 5">
            <a:extLst>
              <a:ext uri="{FF2B5EF4-FFF2-40B4-BE49-F238E27FC236}">
                <a16:creationId xmlns:a16="http://schemas.microsoft.com/office/drawing/2014/main" id="{31D6695A-180E-4FB0-FAA1-E66364209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8600"/>
            <a:ext cx="3273425"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1542" name="Picture 6">
            <a:extLst>
              <a:ext uri="{FF2B5EF4-FFF2-40B4-BE49-F238E27FC236}">
                <a16:creationId xmlns:a16="http://schemas.microsoft.com/office/drawing/2014/main" id="{E199862F-13CB-D82F-6C12-AFBEFAC877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55721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1544" name="Picture 8">
            <a:extLst>
              <a:ext uri="{FF2B5EF4-FFF2-40B4-BE49-F238E27FC236}">
                <a16:creationId xmlns:a16="http://schemas.microsoft.com/office/drawing/2014/main" id="{FF9CEB23-43CB-2DC6-3041-9E8814698C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114800"/>
            <a:ext cx="55530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BC2C19E-5658-103C-3126-E55C6D1312E9}"/>
              </a:ext>
            </a:extLst>
          </p:cNvPr>
          <p:cNvSpPr>
            <a:spLocks noGrp="1"/>
          </p:cNvSpPr>
          <p:nvPr>
            <p:ph type="sldNum" sz="quarter" idx="12"/>
          </p:nvPr>
        </p:nvSpPr>
        <p:spPr/>
        <p:txBody>
          <a:bodyPr/>
          <a:lstStyle/>
          <a:p>
            <a:fld id="{2C1F6243-5B1F-4B10-87C7-7E5DD7033C50}" type="slidenum">
              <a:rPr lang="en-US" altLang="en-US"/>
              <a:pPr/>
              <a:t>28</a:t>
            </a:fld>
            <a:endParaRPr lang="en-US" altLang="en-US"/>
          </a:p>
        </p:txBody>
      </p:sp>
      <p:pic>
        <p:nvPicPr>
          <p:cNvPr id="333830" name="Picture 6">
            <a:extLst>
              <a:ext uri="{FF2B5EF4-FFF2-40B4-BE49-F238E27FC236}">
                <a16:creationId xmlns:a16="http://schemas.microsoft.com/office/drawing/2014/main" id="{E36FE234-E98B-D7B4-89BB-30C5D005F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5572125"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03F7D96-006E-8CEC-5547-60072D376E94}"/>
              </a:ext>
            </a:extLst>
          </p:cNvPr>
          <p:cNvSpPr>
            <a:spLocks noGrp="1"/>
          </p:cNvSpPr>
          <p:nvPr>
            <p:ph type="sldNum" sz="quarter" idx="12"/>
          </p:nvPr>
        </p:nvSpPr>
        <p:spPr/>
        <p:txBody>
          <a:bodyPr/>
          <a:lstStyle/>
          <a:p>
            <a:fld id="{BB4FD745-57F2-404A-9A0C-0FB9E831A0D7}" type="slidenum">
              <a:rPr lang="en-US" altLang="en-US"/>
              <a:pPr/>
              <a:t>29</a:t>
            </a:fld>
            <a:endParaRPr lang="en-US" altLang="en-US"/>
          </a:p>
        </p:txBody>
      </p:sp>
      <p:pic>
        <p:nvPicPr>
          <p:cNvPr id="353283" name="Picture 3">
            <a:extLst>
              <a:ext uri="{FF2B5EF4-FFF2-40B4-BE49-F238E27FC236}">
                <a16:creationId xmlns:a16="http://schemas.microsoft.com/office/drawing/2014/main" id="{502C44A2-A12C-E43C-2D7A-1B6F88E15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5562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3284" name="Picture 4">
            <a:extLst>
              <a:ext uri="{FF2B5EF4-FFF2-40B4-BE49-F238E27FC236}">
                <a16:creationId xmlns:a16="http://schemas.microsoft.com/office/drawing/2014/main" id="{BE9851AF-03F1-7713-2E2C-37AFD07C6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55626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493A2C7-90ED-EE32-2EBE-9A25C73C9D9B}"/>
              </a:ext>
            </a:extLst>
          </p:cNvPr>
          <p:cNvSpPr>
            <a:spLocks noGrp="1"/>
          </p:cNvSpPr>
          <p:nvPr>
            <p:ph type="sldNum" sz="quarter" idx="12"/>
          </p:nvPr>
        </p:nvSpPr>
        <p:spPr/>
        <p:txBody>
          <a:bodyPr/>
          <a:lstStyle/>
          <a:p>
            <a:fld id="{43BE39F4-4546-4171-8BBD-88FD618605CB}" type="slidenum">
              <a:rPr lang="en-US" altLang="en-US"/>
              <a:pPr/>
              <a:t>3</a:t>
            </a:fld>
            <a:endParaRPr lang="en-US" altLang="en-US"/>
          </a:p>
        </p:txBody>
      </p:sp>
      <p:sp>
        <p:nvSpPr>
          <p:cNvPr id="3076" name="Rectangle 4">
            <a:extLst>
              <a:ext uri="{FF2B5EF4-FFF2-40B4-BE49-F238E27FC236}">
                <a16:creationId xmlns:a16="http://schemas.microsoft.com/office/drawing/2014/main" id="{DB631DB3-3EF2-0D5F-C169-AE4188BF9682}"/>
              </a:ext>
            </a:extLst>
          </p:cNvPr>
          <p:cNvSpPr>
            <a:spLocks noChangeArrowheads="1"/>
          </p:cNvSpPr>
          <p:nvPr/>
        </p:nvSpPr>
        <p:spPr bwMode="auto">
          <a:xfrm>
            <a:off x="838200" y="398463"/>
            <a:ext cx="2235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rgbClr val="FF0000"/>
                </a:solidFill>
              </a:rPr>
              <a:t>Objectives</a:t>
            </a:r>
          </a:p>
        </p:txBody>
      </p:sp>
      <p:sp>
        <p:nvSpPr>
          <p:cNvPr id="3077" name="Rectangle 5">
            <a:extLst>
              <a:ext uri="{FF2B5EF4-FFF2-40B4-BE49-F238E27FC236}">
                <a16:creationId xmlns:a16="http://schemas.microsoft.com/office/drawing/2014/main" id="{22FC5273-853B-6E11-A862-219347EE47FD}"/>
              </a:ext>
            </a:extLst>
          </p:cNvPr>
          <p:cNvSpPr>
            <a:spLocks noChangeArrowheads="1"/>
          </p:cNvSpPr>
          <p:nvPr/>
        </p:nvSpPr>
        <p:spPr bwMode="auto">
          <a:xfrm>
            <a:off x="533400" y="1066800"/>
            <a:ext cx="723900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20000"/>
              </a:spcBef>
              <a:spcAft>
                <a:spcPct val="20000"/>
              </a:spcAft>
              <a:buClr>
                <a:srgbClr val="FF0000"/>
              </a:buClr>
              <a:buFontTx/>
              <a:buChar char="•"/>
            </a:pPr>
            <a:r>
              <a:rPr lang="en-US" altLang="en-US" sz="2600" b="0"/>
              <a:t>Identify the various kinds of forces and moments acting on a control volume</a:t>
            </a:r>
          </a:p>
          <a:p>
            <a:pPr>
              <a:spcBef>
                <a:spcPct val="20000"/>
              </a:spcBef>
              <a:spcAft>
                <a:spcPct val="20000"/>
              </a:spcAft>
              <a:buClr>
                <a:srgbClr val="FF0000"/>
              </a:buClr>
              <a:buFontTx/>
              <a:buChar char="•"/>
            </a:pPr>
            <a:r>
              <a:rPr lang="en-US" altLang="en-US" sz="2600" b="0"/>
              <a:t>Use control volume analysis to determine the forces associated with fluid flow</a:t>
            </a:r>
          </a:p>
          <a:p>
            <a:pPr>
              <a:spcBef>
                <a:spcPct val="20000"/>
              </a:spcBef>
              <a:spcAft>
                <a:spcPct val="20000"/>
              </a:spcAft>
              <a:buClr>
                <a:srgbClr val="FF0000"/>
              </a:buClr>
              <a:buFontTx/>
              <a:buChar char="•"/>
            </a:pPr>
            <a:r>
              <a:rPr lang="en-US" altLang="en-US" sz="2600" b="0"/>
              <a:t>Use control volume analysis to determine the moments caused by fluid flow and the torque transmitted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B5463269-BDEE-74F0-5004-8E52431F05D6}"/>
              </a:ext>
            </a:extLst>
          </p:cNvPr>
          <p:cNvSpPr>
            <a:spLocks noGrp="1"/>
          </p:cNvSpPr>
          <p:nvPr>
            <p:ph type="sldNum" sz="quarter" idx="12"/>
          </p:nvPr>
        </p:nvSpPr>
        <p:spPr/>
        <p:txBody>
          <a:bodyPr/>
          <a:lstStyle/>
          <a:p>
            <a:fld id="{C12E7AC5-ACC6-48D1-BE2C-3149996AD688}" type="slidenum">
              <a:rPr lang="en-US" altLang="en-US"/>
              <a:pPr/>
              <a:t>30</a:t>
            </a:fld>
            <a:endParaRPr lang="en-US" altLang="en-US"/>
          </a:p>
        </p:txBody>
      </p:sp>
      <p:pic>
        <p:nvPicPr>
          <p:cNvPr id="332804" name="Picture 4">
            <a:extLst>
              <a:ext uri="{FF2B5EF4-FFF2-40B4-BE49-F238E27FC236}">
                <a16:creationId xmlns:a16="http://schemas.microsoft.com/office/drawing/2014/main" id="{DC30DF9C-0AAB-74F9-3951-F5CCB8ED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66700"/>
            <a:ext cx="3352800" cy="30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806" name="Picture 6">
            <a:extLst>
              <a:ext uri="{FF2B5EF4-FFF2-40B4-BE49-F238E27FC236}">
                <a16:creationId xmlns:a16="http://schemas.microsoft.com/office/drawing/2014/main" id="{4C0C2AC6-8A2C-5568-1621-DF9D7E639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28600"/>
            <a:ext cx="5591175"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1724D78-A4A3-FE66-125A-20366FD4256B}"/>
              </a:ext>
            </a:extLst>
          </p:cNvPr>
          <p:cNvSpPr>
            <a:spLocks noGrp="1"/>
          </p:cNvSpPr>
          <p:nvPr>
            <p:ph type="sldNum" sz="quarter" idx="12"/>
          </p:nvPr>
        </p:nvSpPr>
        <p:spPr/>
        <p:txBody>
          <a:bodyPr/>
          <a:lstStyle/>
          <a:p>
            <a:fld id="{F9C6B471-5DC4-4563-A1DF-B899A7172963}" type="slidenum">
              <a:rPr lang="en-US" altLang="en-US"/>
              <a:pPr/>
              <a:t>31</a:t>
            </a:fld>
            <a:endParaRPr lang="en-US" altLang="en-US"/>
          </a:p>
        </p:txBody>
      </p:sp>
      <p:pic>
        <p:nvPicPr>
          <p:cNvPr id="331778" name="Picture 2">
            <a:extLst>
              <a:ext uri="{FF2B5EF4-FFF2-40B4-BE49-F238E27FC236}">
                <a16:creationId xmlns:a16="http://schemas.microsoft.com/office/drawing/2014/main" id="{3DC42294-CB60-CCE4-3A2C-23A31BEFA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5568950" cy="438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1779" name="Picture 3">
            <a:extLst>
              <a:ext uri="{FF2B5EF4-FFF2-40B4-BE49-F238E27FC236}">
                <a16:creationId xmlns:a16="http://schemas.microsoft.com/office/drawing/2014/main" id="{7F1492DB-A723-3CAA-A49D-090425691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
            <a:ext cx="5572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70E1CDD-A088-AC3A-83DF-5278D729D1C0}"/>
              </a:ext>
            </a:extLst>
          </p:cNvPr>
          <p:cNvSpPr>
            <a:spLocks noGrp="1"/>
          </p:cNvSpPr>
          <p:nvPr>
            <p:ph type="sldNum" sz="quarter" idx="12"/>
          </p:nvPr>
        </p:nvSpPr>
        <p:spPr/>
        <p:txBody>
          <a:bodyPr/>
          <a:lstStyle/>
          <a:p>
            <a:fld id="{F69522FA-3A54-4541-88C2-2ADD8AB21D2E}" type="slidenum">
              <a:rPr lang="en-US" altLang="en-US"/>
              <a:pPr/>
              <a:t>32</a:t>
            </a:fld>
            <a:endParaRPr lang="en-US" altLang="en-US"/>
          </a:p>
        </p:txBody>
      </p:sp>
      <p:pic>
        <p:nvPicPr>
          <p:cNvPr id="322566" name="Picture 6">
            <a:extLst>
              <a:ext uri="{FF2B5EF4-FFF2-40B4-BE49-F238E27FC236}">
                <a16:creationId xmlns:a16="http://schemas.microsoft.com/office/drawing/2014/main" id="{EDF6F492-3FD3-FBB7-ABC5-C1EEE71DD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488" y="152400"/>
            <a:ext cx="3363912" cy="427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2567" name="Picture 7">
            <a:extLst>
              <a:ext uri="{FF2B5EF4-FFF2-40B4-BE49-F238E27FC236}">
                <a16:creationId xmlns:a16="http://schemas.microsoft.com/office/drawing/2014/main" id="{D52BF108-7BD4-E848-B41F-007C3945E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5029200" cy="470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2569" name="Picture 9">
            <a:extLst>
              <a:ext uri="{FF2B5EF4-FFF2-40B4-BE49-F238E27FC236}">
                <a16:creationId xmlns:a16="http://schemas.microsoft.com/office/drawing/2014/main" id="{73000460-C2FF-66A3-E43B-9E6C6E26E9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864100"/>
            <a:ext cx="5029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97FA4F8-A4A6-D218-94F6-6FE032E3B7FC}"/>
              </a:ext>
            </a:extLst>
          </p:cNvPr>
          <p:cNvSpPr>
            <a:spLocks noGrp="1"/>
          </p:cNvSpPr>
          <p:nvPr>
            <p:ph type="sldNum" sz="quarter" idx="12"/>
          </p:nvPr>
        </p:nvSpPr>
        <p:spPr/>
        <p:txBody>
          <a:bodyPr/>
          <a:lstStyle/>
          <a:p>
            <a:fld id="{3A55A86B-B1FD-42FC-9DA0-DC9B30B2B0C3}" type="slidenum">
              <a:rPr lang="en-US" altLang="en-US"/>
              <a:pPr/>
              <a:t>33</a:t>
            </a:fld>
            <a:endParaRPr lang="en-US" altLang="en-US"/>
          </a:p>
        </p:txBody>
      </p:sp>
      <p:pic>
        <p:nvPicPr>
          <p:cNvPr id="323588" name="Picture 4">
            <a:extLst>
              <a:ext uri="{FF2B5EF4-FFF2-40B4-BE49-F238E27FC236}">
                <a16:creationId xmlns:a16="http://schemas.microsoft.com/office/drawing/2014/main" id="{0DC6077B-DC6E-D574-24B7-990ACC33B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5725"/>
            <a:ext cx="5153025" cy="669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3589" name="Rectangle 5">
            <a:extLst>
              <a:ext uri="{FF2B5EF4-FFF2-40B4-BE49-F238E27FC236}">
                <a16:creationId xmlns:a16="http://schemas.microsoft.com/office/drawing/2014/main" id="{E8ED2D40-C1B7-80FB-DFE8-4172D6C2C246}"/>
              </a:ext>
            </a:extLst>
          </p:cNvPr>
          <p:cNvSpPr>
            <a:spLocks noChangeArrowheads="1"/>
          </p:cNvSpPr>
          <p:nvPr/>
        </p:nvSpPr>
        <p:spPr bwMode="auto">
          <a:xfrm>
            <a:off x="5486400" y="1600200"/>
            <a:ext cx="3429000"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i="1">
                <a:solidFill>
                  <a:srgbClr val="CC00CC"/>
                </a:solidFill>
              </a:rPr>
              <a:t>Discussion</a:t>
            </a:r>
            <a:r>
              <a:rPr lang="en-US" altLang="en-US" sz="1600" i="1"/>
              <a:t> </a:t>
            </a:r>
            <a:r>
              <a:rPr lang="en-US" altLang="en-US" sz="1600" b="0"/>
              <a:t>The faucet assembly pulls to the right and down; this agrees</a:t>
            </a:r>
            <a:r>
              <a:rPr lang="tr-TR" altLang="en-US" sz="1600" b="0"/>
              <a:t> </a:t>
            </a:r>
            <a:r>
              <a:rPr lang="en-US" altLang="en-US" sz="1600" b="0"/>
              <a:t>with our intuition. Namely, the water exerts a high pressure at the inlet, but</a:t>
            </a:r>
            <a:r>
              <a:rPr lang="tr-TR" altLang="en-US" sz="1600" b="0"/>
              <a:t> </a:t>
            </a:r>
            <a:r>
              <a:rPr lang="en-US" altLang="en-US" sz="1600" b="0"/>
              <a:t>the outlet pressure is atmospheric. In addition, the momentum of the water</a:t>
            </a:r>
            <a:r>
              <a:rPr lang="tr-TR" altLang="en-US" sz="1600" b="0"/>
              <a:t> </a:t>
            </a:r>
            <a:r>
              <a:rPr lang="en-US" altLang="en-US" sz="1600" b="0"/>
              <a:t>at the inlet in the </a:t>
            </a:r>
            <a:r>
              <a:rPr lang="en-US" altLang="en-US" sz="1600" b="0" i="1"/>
              <a:t>x</a:t>
            </a:r>
            <a:r>
              <a:rPr lang="en-US" altLang="en-US" sz="1600" b="0"/>
              <a:t>-direction is lost in the turn, causing an additional force</a:t>
            </a:r>
            <a:r>
              <a:rPr lang="tr-TR" altLang="en-US" sz="1600" b="0"/>
              <a:t> </a:t>
            </a:r>
            <a:r>
              <a:rPr lang="en-US" altLang="en-US" sz="1600" b="0"/>
              <a:t>to the right on the pipe walls. The faucet assembly weighs much more than</a:t>
            </a:r>
          </a:p>
          <a:p>
            <a:r>
              <a:rPr lang="en-US" altLang="en-US" sz="1600" b="0"/>
              <a:t>the momentum effect of the water, so we expect the force to be downward.</a:t>
            </a:r>
            <a:r>
              <a:rPr lang="tr-TR" altLang="en-US" sz="1600" b="0"/>
              <a:t> </a:t>
            </a:r>
            <a:r>
              <a:rPr lang="en-US" altLang="en-US" sz="1600" b="0"/>
              <a:t>Note that labeling forces such as “faucet on flange” clarifies the direction of</a:t>
            </a:r>
            <a:r>
              <a:rPr lang="tr-TR" altLang="en-US" sz="1600" b="0"/>
              <a:t> </a:t>
            </a:r>
            <a:r>
              <a:rPr lang="en-US" altLang="en-US" sz="1600" b="0"/>
              <a:t>the force.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AFD41D1-A2F9-FD65-063F-C80BE04FDF79}"/>
              </a:ext>
            </a:extLst>
          </p:cNvPr>
          <p:cNvSpPr>
            <a:spLocks noGrp="1"/>
          </p:cNvSpPr>
          <p:nvPr>
            <p:ph type="sldNum" sz="quarter" idx="12"/>
          </p:nvPr>
        </p:nvSpPr>
        <p:spPr/>
        <p:txBody>
          <a:bodyPr/>
          <a:lstStyle/>
          <a:p>
            <a:fld id="{D7639804-5D52-4612-B1B9-5F21DC34E284}" type="slidenum">
              <a:rPr lang="en-US" altLang="en-US"/>
              <a:pPr/>
              <a:t>34</a:t>
            </a:fld>
            <a:endParaRPr lang="en-US" altLang="en-US"/>
          </a:p>
        </p:txBody>
      </p:sp>
      <p:sp>
        <p:nvSpPr>
          <p:cNvPr id="252930" name="Rectangle 2">
            <a:extLst>
              <a:ext uri="{FF2B5EF4-FFF2-40B4-BE49-F238E27FC236}">
                <a16:creationId xmlns:a16="http://schemas.microsoft.com/office/drawing/2014/main" id="{BD2B02E5-3BD0-08F8-B7A9-B1F3F3CD1C7E}"/>
              </a:ext>
            </a:extLst>
          </p:cNvPr>
          <p:cNvSpPr>
            <a:spLocks noChangeArrowheads="1"/>
          </p:cNvSpPr>
          <p:nvPr/>
        </p:nvSpPr>
        <p:spPr bwMode="auto">
          <a:xfrm>
            <a:off x="457200" y="120650"/>
            <a:ext cx="716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FF0000"/>
                </a:solidFill>
              </a:rPr>
              <a:t>6–</a:t>
            </a:r>
            <a:r>
              <a:rPr lang="tr-TR" altLang="en-US" sz="2800">
                <a:solidFill>
                  <a:srgbClr val="FF0000"/>
                </a:solidFill>
              </a:rPr>
              <a:t>5</a:t>
            </a:r>
            <a:r>
              <a:rPr lang="en-US" altLang="en-US" sz="2800">
                <a:solidFill>
                  <a:srgbClr val="FF0000"/>
                </a:solidFill>
              </a:rPr>
              <a:t> </a:t>
            </a:r>
            <a:r>
              <a:rPr lang="en-US" altLang="en-US" sz="2800" b="0">
                <a:solidFill>
                  <a:srgbClr val="FF0000"/>
                </a:solidFill>
              </a:rPr>
              <a:t>■</a:t>
            </a:r>
            <a:r>
              <a:rPr lang="tr-TR" altLang="en-US" sz="2800"/>
              <a:t> </a:t>
            </a:r>
            <a:r>
              <a:rPr lang="en-US" altLang="en-US" sz="2800">
                <a:solidFill>
                  <a:srgbClr val="FF0000"/>
                </a:solidFill>
              </a:rPr>
              <a:t>REVIEW OF ROTATIONAL MOTION</a:t>
            </a:r>
            <a:r>
              <a:rPr lang="tr-TR" altLang="en-US" sz="2800">
                <a:solidFill>
                  <a:srgbClr val="FF0000"/>
                </a:solidFill>
              </a:rPr>
              <a:t> </a:t>
            </a:r>
            <a:r>
              <a:rPr lang="en-US" altLang="en-US" sz="2800">
                <a:solidFill>
                  <a:srgbClr val="FF0000"/>
                </a:solidFill>
              </a:rPr>
              <a:t>AND ANGULAR MOMENTUM</a:t>
            </a:r>
          </a:p>
        </p:txBody>
      </p:sp>
      <p:sp>
        <p:nvSpPr>
          <p:cNvPr id="252931" name="Rectangle 3">
            <a:extLst>
              <a:ext uri="{FF2B5EF4-FFF2-40B4-BE49-F238E27FC236}">
                <a16:creationId xmlns:a16="http://schemas.microsoft.com/office/drawing/2014/main" id="{4C1B2A92-5630-065B-D2D5-863703F8AECB}"/>
              </a:ext>
            </a:extLst>
          </p:cNvPr>
          <p:cNvSpPr>
            <a:spLocks noChangeArrowheads="1"/>
          </p:cNvSpPr>
          <p:nvPr/>
        </p:nvSpPr>
        <p:spPr bwMode="auto">
          <a:xfrm>
            <a:off x="304800" y="1058863"/>
            <a:ext cx="4191000" cy="336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spcAft>
                <a:spcPct val="15000"/>
              </a:spcAft>
            </a:pPr>
            <a:r>
              <a:rPr lang="tr-TR" altLang="en-US">
                <a:solidFill>
                  <a:srgbClr val="CC00CC"/>
                </a:solidFill>
              </a:rPr>
              <a:t>R</a:t>
            </a:r>
            <a:r>
              <a:rPr lang="en-US" altLang="en-US">
                <a:solidFill>
                  <a:srgbClr val="CC00CC"/>
                </a:solidFill>
              </a:rPr>
              <a:t>otational motion</a:t>
            </a:r>
            <a:r>
              <a:rPr lang="tr-TR" altLang="en-US">
                <a:solidFill>
                  <a:srgbClr val="CC00CC"/>
                </a:solidFill>
              </a:rPr>
              <a:t>:</a:t>
            </a:r>
            <a:r>
              <a:rPr lang="tr-TR" altLang="en-US" b="0"/>
              <a:t> A</a:t>
            </a:r>
            <a:r>
              <a:rPr lang="en-US" altLang="en-US" b="0"/>
              <a:t> motion during which all points in the body move in circles about the axis of</a:t>
            </a:r>
            <a:r>
              <a:rPr lang="tr-TR" altLang="en-US" b="0"/>
              <a:t> </a:t>
            </a:r>
            <a:r>
              <a:rPr lang="en-US" altLang="en-US" b="0"/>
              <a:t>rotation. </a:t>
            </a:r>
            <a:endParaRPr lang="tr-TR" altLang="en-US" b="0"/>
          </a:p>
          <a:p>
            <a:pPr>
              <a:spcBef>
                <a:spcPct val="15000"/>
              </a:spcBef>
              <a:spcAft>
                <a:spcPct val="15000"/>
              </a:spcAft>
            </a:pPr>
            <a:r>
              <a:rPr lang="en-US" altLang="en-US" b="0"/>
              <a:t>Rotational motion is described with angular quantities such as the</a:t>
            </a:r>
            <a:r>
              <a:rPr lang="tr-TR" altLang="en-US" b="0"/>
              <a:t> </a:t>
            </a:r>
            <a:r>
              <a:rPr lang="en-US" altLang="en-US" b="0"/>
              <a:t>angular distance</a:t>
            </a:r>
            <a:r>
              <a:rPr lang="tr-TR" altLang="en-US" b="0"/>
              <a:t> </a:t>
            </a:r>
            <a:r>
              <a:rPr lang="en-US" altLang="en-US" b="0" i="1">
                <a:sym typeface="Symbol" panose="05050102010706020507" pitchFamily="18" charset="2"/>
              </a:rPr>
              <a:t></a:t>
            </a:r>
            <a:r>
              <a:rPr lang="en-US" altLang="en-US" b="0"/>
              <a:t>, angular velocity </a:t>
            </a:r>
            <a:r>
              <a:rPr lang="en-US" altLang="en-US" b="0" i="1">
                <a:sym typeface="Symbol" panose="05050102010706020507" pitchFamily="18" charset="2"/>
              </a:rPr>
              <a:t></a:t>
            </a:r>
            <a:r>
              <a:rPr lang="en-US" altLang="en-US" b="0"/>
              <a:t>, and angular acceleration</a:t>
            </a:r>
            <a:r>
              <a:rPr lang="tr-TR" altLang="en-US" b="0"/>
              <a:t> </a:t>
            </a:r>
            <a:r>
              <a:rPr lang="en-US" altLang="en-US" b="0" i="1">
                <a:sym typeface="Symbol" panose="05050102010706020507" pitchFamily="18" charset="2"/>
              </a:rPr>
              <a:t></a:t>
            </a:r>
            <a:r>
              <a:rPr lang="en-US" altLang="en-US" b="0"/>
              <a:t>.</a:t>
            </a:r>
          </a:p>
          <a:p>
            <a:pPr>
              <a:spcBef>
                <a:spcPct val="15000"/>
              </a:spcBef>
              <a:spcAft>
                <a:spcPct val="15000"/>
              </a:spcAft>
            </a:pPr>
            <a:r>
              <a:rPr lang="en-US" altLang="en-US">
                <a:solidFill>
                  <a:srgbClr val="CC00CC"/>
                </a:solidFill>
              </a:rPr>
              <a:t>Angular velocity</a:t>
            </a:r>
            <a:r>
              <a:rPr lang="tr-TR" altLang="en-US">
                <a:solidFill>
                  <a:srgbClr val="CC00CC"/>
                </a:solidFill>
              </a:rPr>
              <a:t>:</a:t>
            </a:r>
            <a:r>
              <a:rPr lang="tr-TR" altLang="en-US" b="0"/>
              <a:t> T</a:t>
            </a:r>
            <a:r>
              <a:rPr lang="en-US" altLang="en-US" b="0"/>
              <a:t>he angular distance traveled per unit time</a:t>
            </a:r>
            <a:r>
              <a:rPr lang="tr-TR" altLang="en-US" b="0"/>
              <a:t>.</a:t>
            </a:r>
          </a:p>
          <a:p>
            <a:pPr>
              <a:spcBef>
                <a:spcPct val="15000"/>
              </a:spcBef>
              <a:spcAft>
                <a:spcPct val="15000"/>
              </a:spcAft>
            </a:pPr>
            <a:r>
              <a:rPr lang="tr-TR" altLang="en-US">
                <a:solidFill>
                  <a:srgbClr val="CC00CC"/>
                </a:solidFill>
              </a:rPr>
              <a:t>A</a:t>
            </a:r>
            <a:r>
              <a:rPr lang="en-US" altLang="en-US">
                <a:solidFill>
                  <a:srgbClr val="CC00CC"/>
                </a:solidFill>
              </a:rPr>
              <a:t>ngular acceleration</a:t>
            </a:r>
            <a:r>
              <a:rPr lang="tr-TR" altLang="en-US">
                <a:solidFill>
                  <a:srgbClr val="CC00CC"/>
                </a:solidFill>
              </a:rPr>
              <a:t>:</a:t>
            </a:r>
            <a:r>
              <a:rPr lang="tr-TR" altLang="en-US" b="0"/>
              <a:t> T</a:t>
            </a:r>
            <a:r>
              <a:rPr lang="en-US" altLang="en-US" b="0"/>
              <a:t>he rate of change of angular velocity.</a:t>
            </a:r>
          </a:p>
        </p:txBody>
      </p:sp>
      <p:sp>
        <p:nvSpPr>
          <p:cNvPr id="252936" name="Rectangle 8">
            <a:extLst>
              <a:ext uri="{FF2B5EF4-FFF2-40B4-BE49-F238E27FC236}">
                <a16:creationId xmlns:a16="http://schemas.microsoft.com/office/drawing/2014/main" id="{996ED6F5-CEB1-4ABA-F5E7-418B943E84EB}"/>
              </a:ext>
            </a:extLst>
          </p:cNvPr>
          <p:cNvSpPr>
            <a:spLocks noChangeArrowheads="1"/>
          </p:cNvSpPr>
          <p:nvPr/>
        </p:nvSpPr>
        <p:spPr bwMode="auto">
          <a:xfrm>
            <a:off x="4572000" y="5257800"/>
            <a:ext cx="3581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solidFill>
                  <a:srgbClr val="0000CC"/>
                </a:solidFill>
              </a:rPr>
              <a:t>The relations between angular</a:t>
            </a:r>
            <a:r>
              <a:rPr lang="tr-TR" altLang="en-US" b="0">
                <a:solidFill>
                  <a:srgbClr val="0000CC"/>
                </a:solidFill>
              </a:rPr>
              <a:t> </a:t>
            </a:r>
            <a:r>
              <a:rPr lang="en-US" altLang="en-US" b="0">
                <a:solidFill>
                  <a:srgbClr val="0000CC"/>
                </a:solidFill>
              </a:rPr>
              <a:t>distance</a:t>
            </a:r>
            <a:r>
              <a:rPr lang="tr-TR" altLang="en-US" b="0">
                <a:solidFill>
                  <a:srgbClr val="0000CC"/>
                </a:solidFill>
              </a:rPr>
              <a:t> </a:t>
            </a:r>
            <a:r>
              <a:rPr lang="en-US" altLang="en-US" b="0" i="1">
                <a:solidFill>
                  <a:srgbClr val="0000CC"/>
                </a:solidFill>
                <a:sym typeface="Symbol" panose="05050102010706020507" pitchFamily="18" charset="2"/>
              </a:rPr>
              <a:t></a:t>
            </a:r>
            <a:r>
              <a:rPr lang="en-US" altLang="en-US" b="0">
                <a:solidFill>
                  <a:srgbClr val="0000CC"/>
                </a:solidFill>
              </a:rPr>
              <a:t>, angular velocity </a:t>
            </a:r>
            <a:r>
              <a:rPr lang="en-US" altLang="en-US" b="0" i="1">
                <a:solidFill>
                  <a:srgbClr val="0000CC"/>
                </a:solidFill>
                <a:sym typeface="Symbol" panose="05050102010706020507" pitchFamily="18" charset="2"/>
              </a:rPr>
              <a:t></a:t>
            </a:r>
            <a:r>
              <a:rPr lang="en-US" altLang="en-US">
                <a:solidFill>
                  <a:srgbClr val="0000CC"/>
                </a:solidFill>
              </a:rPr>
              <a:t> </a:t>
            </a:r>
            <a:r>
              <a:rPr lang="en-US" altLang="en-US" b="0">
                <a:solidFill>
                  <a:srgbClr val="0000CC"/>
                </a:solidFill>
              </a:rPr>
              <a:t>,</a:t>
            </a:r>
            <a:r>
              <a:rPr lang="tr-TR" altLang="en-US" b="0">
                <a:solidFill>
                  <a:srgbClr val="0000CC"/>
                </a:solidFill>
              </a:rPr>
              <a:t> </a:t>
            </a:r>
            <a:r>
              <a:rPr lang="en-US" altLang="en-US" b="0">
                <a:solidFill>
                  <a:srgbClr val="0000CC"/>
                </a:solidFill>
              </a:rPr>
              <a:t>and linear velocity </a:t>
            </a:r>
            <a:r>
              <a:rPr lang="en-US" altLang="en-US" b="0" i="1">
                <a:solidFill>
                  <a:srgbClr val="0000CC"/>
                </a:solidFill>
              </a:rPr>
              <a:t>V</a:t>
            </a:r>
            <a:r>
              <a:rPr lang="en-US" altLang="en-US" b="0">
                <a:solidFill>
                  <a:srgbClr val="0000CC"/>
                </a:solidFill>
              </a:rPr>
              <a:t>.</a:t>
            </a:r>
          </a:p>
        </p:txBody>
      </p:sp>
      <p:pic>
        <p:nvPicPr>
          <p:cNvPr id="252937" name="Picture 9">
            <a:extLst>
              <a:ext uri="{FF2B5EF4-FFF2-40B4-BE49-F238E27FC236}">
                <a16:creationId xmlns:a16="http://schemas.microsoft.com/office/drawing/2014/main" id="{5D6562AE-6448-BB85-80A8-4BB98ED51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27763"/>
            <a:ext cx="29591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2938" name="Picture 10">
            <a:extLst>
              <a:ext uri="{FF2B5EF4-FFF2-40B4-BE49-F238E27FC236}">
                <a16:creationId xmlns:a16="http://schemas.microsoft.com/office/drawing/2014/main" id="{6BAE48A4-879B-8911-2579-C6BE8D9F1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47800"/>
            <a:ext cx="4038600" cy="375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2939" name="Picture 11">
            <a:extLst>
              <a:ext uri="{FF2B5EF4-FFF2-40B4-BE49-F238E27FC236}">
                <a16:creationId xmlns:a16="http://schemas.microsoft.com/office/drawing/2014/main" id="{486B72CD-EB18-069D-F8F5-FAACB7C3F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572000"/>
            <a:ext cx="2959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2940" name="Picture 12">
            <a:extLst>
              <a:ext uri="{FF2B5EF4-FFF2-40B4-BE49-F238E27FC236}">
                <a16:creationId xmlns:a16="http://schemas.microsoft.com/office/drawing/2014/main" id="{43ACCEAC-888A-1BE9-E0E3-7597E9C2B8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421313"/>
            <a:ext cx="2868613"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10A2697-CEC7-C2D8-AA63-FAA65F82C0C5}"/>
              </a:ext>
            </a:extLst>
          </p:cNvPr>
          <p:cNvSpPr>
            <a:spLocks noGrp="1"/>
          </p:cNvSpPr>
          <p:nvPr>
            <p:ph type="sldNum" sz="quarter" idx="12"/>
          </p:nvPr>
        </p:nvSpPr>
        <p:spPr/>
        <p:txBody>
          <a:bodyPr/>
          <a:lstStyle/>
          <a:p>
            <a:fld id="{42010AFF-D53C-4EF6-B3A8-29A2C4C07BA7}" type="slidenum">
              <a:rPr lang="en-US" altLang="en-US"/>
              <a:pPr/>
              <a:t>35</a:t>
            </a:fld>
            <a:endParaRPr lang="en-US" altLang="en-US"/>
          </a:p>
        </p:txBody>
      </p:sp>
      <p:sp>
        <p:nvSpPr>
          <p:cNvPr id="251906" name="Rectangle 2">
            <a:extLst>
              <a:ext uri="{FF2B5EF4-FFF2-40B4-BE49-F238E27FC236}">
                <a16:creationId xmlns:a16="http://schemas.microsoft.com/office/drawing/2014/main" id="{6C1E0DE9-6747-288C-8452-088C742123A9}"/>
              </a:ext>
            </a:extLst>
          </p:cNvPr>
          <p:cNvSpPr>
            <a:spLocks noChangeArrowheads="1"/>
          </p:cNvSpPr>
          <p:nvPr/>
        </p:nvSpPr>
        <p:spPr bwMode="auto">
          <a:xfrm>
            <a:off x="228600" y="381000"/>
            <a:ext cx="8458200" cy="212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10000"/>
              </a:spcBef>
              <a:spcAft>
                <a:spcPct val="10000"/>
              </a:spcAft>
              <a:buClr>
                <a:srgbClr val="FF0000"/>
              </a:buClr>
              <a:buFontTx/>
              <a:buChar char="•"/>
            </a:pPr>
            <a:r>
              <a:rPr lang="en-US" altLang="en-US" b="0"/>
              <a:t>Newton’s second law requires that there must be a force acting in the tangential</a:t>
            </a:r>
            <a:r>
              <a:rPr lang="tr-TR" altLang="en-US" b="0"/>
              <a:t> </a:t>
            </a:r>
            <a:r>
              <a:rPr lang="en-US" altLang="en-US" b="0"/>
              <a:t>direction to cause angular acceleration. </a:t>
            </a:r>
            <a:endParaRPr lang="tr-TR" altLang="en-US" b="0"/>
          </a:p>
          <a:p>
            <a:pPr>
              <a:spcBef>
                <a:spcPct val="10000"/>
              </a:spcBef>
              <a:spcAft>
                <a:spcPct val="10000"/>
              </a:spcAft>
              <a:buClr>
                <a:srgbClr val="FF0000"/>
              </a:buClr>
              <a:buFontTx/>
              <a:buChar char="•"/>
            </a:pPr>
            <a:r>
              <a:rPr lang="en-US" altLang="en-US" b="0"/>
              <a:t>The strength of the rotating</a:t>
            </a:r>
            <a:r>
              <a:rPr lang="tr-TR" altLang="en-US" b="0"/>
              <a:t> </a:t>
            </a:r>
            <a:r>
              <a:rPr lang="en-US" altLang="en-US" b="0"/>
              <a:t>effect, called the </a:t>
            </a:r>
            <a:r>
              <a:rPr lang="en-US" altLang="en-US" b="0" i="1">
                <a:solidFill>
                  <a:srgbClr val="CC00CC"/>
                </a:solidFill>
              </a:rPr>
              <a:t>moment </a:t>
            </a:r>
            <a:r>
              <a:rPr lang="en-US" altLang="en-US" b="0">
                <a:solidFill>
                  <a:srgbClr val="CC00CC"/>
                </a:solidFill>
              </a:rPr>
              <a:t>or </a:t>
            </a:r>
            <a:r>
              <a:rPr lang="en-US" altLang="en-US" b="0" i="1">
                <a:solidFill>
                  <a:srgbClr val="CC00CC"/>
                </a:solidFill>
              </a:rPr>
              <a:t>torque</a:t>
            </a:r>
            <a:r>
              <a:rPr lang="en-US" altLang="en-US" b="0"/>
              <a:t>, is proportional to the magnitude of the</a:t>
            </a:r>
            <a:r>
              <a:rPr lang="tr-TR" altLang="en-US" b="0"/>
              <a:t> </a:t>
            </a:r>
            <a:r>
              <a:rPr lang="en-US" altLang="en-US" b="0"/>
              <a:t>force and its distance from the axis of rotation. </a:t>
            </a:r>
            <a:endParaRPr lang="tr-TR" altLang="en-US" b="0"/>
          </a:p>
          <a:p>
            <a:pPr>
              <a:spcBef>
                <a:spcPct val="10000"/>
              </a:spcBef>
              <a:spcAft>
                <a:spcPct val="10000"/>
              </a:spcAft>
              <a:buClr>
                <a:srgbClr val="FF0000"/>
              </a:buClr>
              <a:buFontTx/>
              <a:buChar char="•"/>
            </a:pPr>
            <a:r>
              <a:rPr lang="en-US" altLang="en-US" b="0"/>
              <a:t>The perpendicular distance</a:t>
            </a:r>
            <a:r>
              <a:rPr lang="tr-TR" altLang="en-US" b="0"/>
              <a:t> </a:t>
            </a:r>
            <a:r>
              <a:rPr lang="en-US" altLang="en-US" b="0"/>
              <a:t>from the axis of rotation to the line of action of the force is called the</a:t>
            </a:r>
            <a:r>
              <a:rPr lang="tr-TR" altLang="en-US" b="0"/>
              <a:t> </a:t>
            </a:r>
            <a:r>
              <a:rPr lang="en-US" altLang="en-US" b="0" i="1">
                <a:solidFill>
                  <a:srgbClr val="CC00CC"/>
                </a:solidFill>
              </a:rPr>
              <a:t>moment arm</a:t>
            </a:r>
            <a:r>
              <a:rPr lang="en-US" altLang="en-US" b="0"/>
              <a:t>, and the torque </a:t>
            </a:r>
            <a:r>
              <a:rPr lang="en-US" altLang="en-US" b="0" i="1"/>
              <a:t>M </a:t>
            </a:r>
            <a:r>
              <a:rPr lang="en-US" altLang="en-US" b="0"/>
              <a:t>acting on a point mass </a:t>
            </a:r>
            <a:r>
              <a:rPr lang="en-US" altLang="en-US" b="0" i="1"/>
              <a:t>m </a:t>
            </a:r>
            <a:r>
              <a:rPr lang="en-US" altLang="en-US" b="0"/>
              <a:t>at a normal distance</a:t>
            </a:r>
            <a:r>
              <a:rPr lang="tr-TR" altLang="en-US" b="0"/>
              <a:t> </a:t>
            </a:r>
            <a:r>
              <a:rPr lang="en-US" altLang="en-US" b="0" i="1"/>
              <a:t>r </a:t>
            </a:r>
            <a:r>
              <a:rPr lang="en-US" altLang="en-US" b="0"/>
              <a:t>from the axis of rotation is expressed as</a:t>
            </a:r>
          </a:p>
        </p:txBody>
      </p:sp>
      <p:pic>
        <p:nvPicPr>
          <p:cNvPr id="251907" name="Picture 3">
            <a:extLst>
              <a:ext uri="{FF2B5EF4-FFF2-40B4-BE49-F238E27FC236}">
                <a16:creationId xmlns:a16="http://schemas.microsoft.com/office/drawing/2014/main" id="{45DA69A3-2AD7-C3CC-133F-42409D797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259873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1909" name="Rectangle 5">
            <a:extLst>
              <a:ext uri="{FF2B5EF4-FFF2-40B4-BE49-F238E27FC236}">
                <a16:creationId xmlns:a16="http://schemas.microsoft.com/office/drawing/2014/main" id="{FDFB32F3-3AA8-BE80-8C59-7251D72ABA35}"/>
              </a:ext>
            </a:extLst>
          </p:cNvPr>
          <p:cNvSpPr>
            <a:spLocks noChangeArrowheads="1"/>
          </p:cNvSpPr>
          <p:nvPr/>
        </p:nvSpPr>
        <p:spPr bwMode="auto">
          <a:xfrm>
            <a:off x="457200" y="4051300"/>
            <a:ext cx="39624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spcAft>
                <a:spcPct val="15000"/>
              </a:spcAft>
            </a:pPr>
            <a:r>
              <a:rPr lang="en-US" altLang="en-US" b="0" i="1"/>
              <a:t>I </a:t>
            </a:r>
            <a:r>
              <a:rPr lang="en-US" altLang="en-US" b="0"/>
              <a:t>is the </a:t>
            </a:r>
            <a:r>
              <a:rPr lang="en-US" altLang="en-US" b="0" i="1">
                <a:solidFill>
                  <a:srgbClr val="CC00CC"/>
                </a:solidFill>
              </a:rPr>
              <a:t>moment of inertia</a:t>
            </a:r>
            <a:r>
              <a:rPr lang="en-US" altLang="en-US" b="0" i="1"/>
              <a:t> </a:t>
            </a:r>
            <a:r>
              <a:rPr lang="en-US" altLang="en-US" b="0"/>
              <a:t>of the body about the axis of rotation,</a:t>
            </a:r>
            <a:r>
              <a:rPr lang="tr-TR" altLang="en-US" b="0"/>
              <a:t> </a:t>
            </a:r>
            <a:r>
              <a:rPr lang="en-US" altLang="en-US" b="0"/>
              <a:t>which is a measure of the inertia of a body against rotation.</a:t>
            </a:r>
            <a:endParaRPr lang="tr-TR" altLang="en-US" b="0"/>
          </a:p>
          <a:p>
            <a:pPr>
              <a:spcBef>
                <a:spcPct val="15000"/>
              </a:spcBef>
              <a:spcAft>
                <a:spcPct val="15000"/>
              </a:spcAft>
            </a:pPr>
            <a:r>
              <a:rPr lang="tr-TR" altLang="en-US" b="0">
                <a:solidFill>
                  <a:srgbClr val="CC00CC"/>
                </a:solidFill>
              </a:rPr>
              <a:t>U</a:t>
            </a:r>
            <a:r>
              <a:rPr lang="en-US" altLang="en-US" b="0">
                <a:solidFill>
                  <a:srgbClr val="CC00CC"/>
                </a:solidFill>
              </a:rPr>
              <a:t>nlike mass, the rotational inertia</a:t>
            </a:r>
            <a:r>
              <a:rPr lang="tr-TR" altLang="en-US" b="0">
                <a:solidFill>
                  <a:srgbClr val="CC00CC"/>
                </a:solidFill>
              </a:rPr>
              <a:t> </a:t>
            </a:r>
            <a:r>
              <a:rPr lang="en-US" altLang="en-US" b="0">
                <a:solidFill>
                  <a:srgbClr val="CC00CC"/>
                </a:solidFill>
              </a:rPr>
              <a:t>of a body also depends on the</a:t>
            </a:r>
            <a:r>
              <a:rPr lang="tr-TR" altLang="en-US" b="0">
                <a:solidFill>
                  <a:srgbClr val="CC00CC"/>
                </a:solidFill>
              </a:rPr>
              <a:t> </a:t>
            </a:r>
            <a:r>
              <a:rPr lang="en-US" altLang="en-US" b="0">
                <a:solidFill>
                  <a:srgbClr val="CC00CC"/>
                </a:solidFill>
              </a:rPr>
              <a:t>distribution of the mass of the body with</a:t>
            </a:r>
            <a:r>
              <a:rPr lang="tr-TR" altLang="en-US" b="0">
                <a:solidFill>
                  <a:srgbClr val="CC00CC"/>
                </a:solidFill>
              </a:rPr>
              <a:t> </a:t>
            </a:r>
            <a:r>
              <a:rPr lang="en-US" altLang="en-US" b="0">
                <a:solidFill>
                  <a:srgbClr val="CC00CC"/>
                </a:solidFill>
              </a:rPr>
              <a:t>respect to the axis of rotation.</a:t>
            </a:r>
          </a:p>
        </p:txBody>
      </p:sp>
      <p:pic>
        <p:nvPicPr>
          <p:cNvPr id="251911" name="Picture 7">
            <a:extLst>
              <a:ext uri="{FF2B5EF4-FFF2-40B4-BE49-F238E27FC236}">
                <a16:creationId xmlns:a16="http://schemas.microsoft.com/office/drawing/2014/main" id="{E3F3BEDE-971E-F47D-1263-8200C8660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136900"/>
            <a:ext cx="4173538"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1912" name="Text Box 8">
            <a:extLst>
              <a:ext uri="{FF2B5EF4-FFF2-40B4-BE49-F238E27FC236}">
                <a16:creationId xmlns:a16="http://schemas.microsoft.com/office/drawing/2014/main" id="{7D3E6AC8-18DF-5E0C-5EC3-3EB5FD27E863}"/>
              </a:ext>
            </a:extLst>
          </p:cNvPr>
          <p:cNvSpPr txBox="1">
            <a:spLocks noChangeArrowheads="1"/>
          </p:cNvSpPr>
          <p:nvPr/>
        </p:nvSpPr>
        <p:spPr bwMode="auto">
          <a:xfrm>
            <a:off x="3276600" y="27559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0">
                <a:solidFill>
                  <a:srgbClr val="CC00CC"/>
                </a:solidFill>
              </a:rPr>
              <a:t>Torque</a:t>
            </a:r>
            <a:endParaRPr lang="en-US" altLang="en-US" sz="2000" b="0">
              <a:solidFill>
                <a:srgbClr val="CC00CC"/>
              </a:solidFill>
            </a:endParaRPr>
          </a:p>
        </p:txBody>
      </p:sp>
      <p:sp>
        <p:nvSpPr>
          <p:cNvPr id="251913" name="Rectangle 9">
            <a:extLst>
              <a:ext uri="{FF2B5EF4-FFF2-40B4-BE49-F238E27FC236}">
                <a16:creationId xmlns:a16="http://schemas.microsoft.com/office/drawing/2014/main" id="{0B6A6088-C2EF-B020-8CB9-A6366798202B}"/>
              </a:ext>
            </a:extLst>
          </p:cNvPr>
          <p:cNvSpPr>
            <a:spLocks noChangeArrowheads="1"/>
          </p:cNvSpPr>
          <p:nvPr/>
        </p:nvSpPr>
        <p:spPr bwMode="auto">
          <a:xfrm>
            <a:off x="4572000" y="575945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solidFill>
                  <a:srgbClr val="0000CC"/>
                </a:solidFill>
              </a:rPr>
              <a:t>Analogy between </a:t>
            </a:r>
            <a:r>
              <a:rPr lang="tr-TR" altLang="en-US" b="0">
                <a:solidFill>
                  <a:srgbClr val="0000CC"/>
                </a:solidFill>
              </a:rPr>
              <a:t>corresponding </a:t>
            </a:r>
            <a:r>
              <a:rPr lang="en-US" altLang="en-US" b="0">
                <a:solidFill>
                  <a:srgbClr val="0000CC"/>
                </a:solidFill>
              </a:rPr>
              <a:t>linear and</a:t>
            </a:r>
            <a:r>
              <a:rPr lang="tr-TR" altLang="en-US" b="0">
                <a:solidFill>
                  <a:srgbClr val="0000CC"/>
                </a:solidFill>
              </a:rPr>
              <a:t> </a:t>
            </a:r>
            <a:r>
              <a:rPr lang="en-US" altLang="en-US" b="0">
                <a:solidFill>
                  <a:srgbClr val="0000CC"/>
                </a:solidFill>
              </a:rPr>
              <a:t>angular quantities.</a:t>
            </a:r>
          </a:p>
        </p:txBody>
      </p:sp>
      <p:pic>
        <p:nvPicPr>
          <p:cNvPr id="251918" name="Picture 14">
            <a:extLst>
              <a:ext uri="{FF2B5EF4-FFF2-40B4-BE49-F238E27FC236}">
                <a16:creationId xmlns:a16="http://schemas.microsoft.com/office/drawing/2014/main" id="{42ED5B4E-8F76-E786-46C9-B11465C03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725738"/>
            <a:ext cx="4495800" cy="298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32A10E7-F34D-7424-1DB6-73552711C67E}"/>
              </a:ext>
            </a:extLst>
          </p:cNvPr>
          <p:cNvSpPr>
            <a:spLocks noGrp="1"/>
          </p:cNvSpPr>
          <p:nvPr>
            <p:ph type="sldNum" sz="quarter" idx="12"/>
          </p:nvPr>
        </p:nvSpPr>
        <p:spPr/>
        <p:txBody>
          <a:bodyPr/>
          <a:lstStyle/>
          <a:p>
            <a:fld id="{C772E0D0-F57C-40DF-B27C-153EF59DA2D4}" type="slidenum">
              <a:rPr lang="en-US" altLang="en-US"/>
              <a:pPr/>
              <a:t>36</a:t>
            </a:fld>
            <a:endParaRPr lang="en-US" altLang="en-US"/>
          </a:p>
        </p:txBody>
      </p:sp>
      <p:pic>
        <p:nvPicPr>
          <p:cNvPr id="254979" name="Picture 3">
            <a:extLst>
              <a:ext uri="{FF2B5EF4-FFF2-40B4-BE49-F238E27FC236}">
                <a16:creationId xmlns:a16="http://schemas.microsoft.com/office/drawing/2014/main" id="{D72810BB-1A6D-E606-BA36-7D04329CF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2913"/>
            <a:ext cx="4173538"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980" name="Picture 4">
            <a:extLst>
              <a:ext uri="{FF2B5EF4-FFF2-40B4-BE49-F238E27FC236}">
                <a16:creationId xmlns:a16="http://schemas.microsoft.com/office/drawing/2014/main" id="{89905B8A-F0CA-848E-8D2B-1AC80E78D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0" y="792163"/>
            <a:ext cx="889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4981" name="Rectangle 5">
            <a:extLst>
              <a:ext uri="{FF2B5EF4-FFF2-40B4-BE49-F238E27FC236}">
                <a16:creationId xmlns:a16="http://schemas.microsoft.com/office/drawing/2014/main" id="{1B119E4B-0A05-5F79-BE05-90EE0411DC9E}"/>
              </a:ext>
            </a:extLst>
          </p:cNvPr>
          <p:cNvSpPr>
            <a:spLocks noChangeArrowheads="1"/>
          </p:cNvSpPr>
          <p:nvPr/>
        </p:nvSpPr>
        <p:spPr bwMode="auto">
          <a:xfrm>
            <a:off x="4648200" y="365125"/>
            <a:ext cx="2398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a:t>Angular momentum</a:t>
            </a:r>
          </a:p>
        </p:txBody>
      </p:sp>
      <p:pic>
        <p:nvPicPr>
          <p:cNvPr id="254982" name="Picture 6">
            <a:extLst>
              <a:ext uri="{FF2B5EF4-FFF2-40B4-BE49-F238E27FC236}">
                <a16:creationId xmlns:a16="http://schemas.microsoft.com/office/drawing/2014/main" id="{832A4A29-BCBB-3A24-40CF-18CD57E248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23975"/>
            <a:ext cx="3319463"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4983" name="Rectangle 7">
            <a:extLst>
              <a:ext uri="{FF2B5EF4-FFF2-40B4-BE49-F238E27FC236}">
                <a16:creationId xmlns:a16="http://schemas.microsoft.com/office/drawing/2014/main" id="{D29C3702-87E4-7C3C-E59C-D95FD5661687}"/>
              </a:ext>
            </a:extLst>
          </p:cNvPr>
          <p:cNvSpPr>
            <a:spLocks noChangeArrowheads="1"/>
          </p:cNvSpPr>
          <p:nvPr/>
        </p:nvSpPr>
        <p:spPr bwMode="auto">
          <a:xfrm>
            <a:off x="3810000" y="1295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Angular momentum equation</a:t>
            </a:r>
          </a:p>
        </p:txBody>
      </p:sp>
      <p:sp>
        <p:nvSpPr>
          <p:cNvPr id="254984" name="Rectangle 8">
            <a:extLst>
              <a:ext uri="{FF2B5EF4-FFF2-40B4-BE49-F238E27FC236}">
                <a16:creationId xmlns:a16="http://schemas.microsoft.com/office/drawing/2014/main" id="{2875391C-FBF9-EE2D-A90A-64993EAB1C29}"/>
              </a:ext>
            </a:extLst>
          </p:cNvPr>
          <p:cNvSpPr>
            <a:spLocks noChangeArrowheads="1"/>
          </p:cNvSpPr>
          <p:nvPr/>
        </p:nvSpPr>
        <p:spPr bwMode="auto">
          <a:xfrm>
            <a:off x="381000" y="5637213"/>
            <a:ext cx="4191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solidFill>
                  <a:srgbClr val="0000CC"/>
                </a:solidFill>
              </a:rPr>
              <a:t>Angular momentum of point mass </a:t>
            </a:r>
            <a:r>
              <a:rPr lang="en-US" altLang="en-US" b="0" i="1">
                <a:solidFill>
                  <a:srgbClr val="0000CC"/>
                </a:solidFill>
              </a:rPr>
              <a:t>m</a:t>
            </a:r>
            <a:r>
              <a:rPr lang="tr-TR" altLang="en-US" b="0" i="1">
                <a:solidFill>
                  <a:srgbClr val="0000CC"/>
                </a:solidFill>
              </a:rPr>
              <a:t> </a:t>
            </a:r>
            <a:r>
              <a:rPr lang="en-US" altLang="en-US" b="0">
                <a:solidFill>
                  <a:srgbClr val="0000CC"/>
                </a:solidFill>
              </a:rPr>
              <a:t>rotating at angular velocity </a:t>
            </a:r>
            <a:r>
              <a:rPr lang="en-US" altLang="en-US" b="0" i="1">
                <a:solidFill>
                  <a:srgbClr val="0000CC"/>
                </a:solidFill>
                <a:sym typeface="Symbol" panose="05050102010706020507" pitchFamily="18" charset="2"/>
              </a:rPr>
              <a:t></a:t>
            </a:r>
            <a:r>
              <a:rPr lang="en-US" altLang="en-US">
                <a:solidFill>
                  <a:srgbClr val="0000CC"/>
                </a:solidFill>
              </a:rPr>
              <a:t> </a:t>
            </a:r>
            <a:r>
              <a:rPr lang="en-US" altLang="en-US" b="0">
                <a:solidFill>
                  <a:srgbClr val="0000CC"/>
                </a:solidFill>
              </a:rPr>
              <a:t> at</a:t>
            </a:r>
            <a:r>
              <a:rPr lang="tr-TR" altLang="en-US" b="0">
                <a:solidFill>
                  <a:srgbClr val="0000CC"/>
                </a:solidFill>
              </a:rPr>
              <a:t> </a:t>
            </a:r>
            <a:r>
              <a:rPr lang="en-US" altLang="en-US" b="0">
                <a:solidFill>
                  <a:srgbClr val="0000CC"/>
                </a:solidFill>
              </a:rPr>
              <a:t>distance </a:t>
            </a:r>
            <a:r>
              <a:rPr lang="en-US" altLang="en-US" b="0" i="1">
                <a:solidFill>
                  <a:srgbClr val="0000CC"/>
                </a:solidFill>
              </a:rPr>
              <a:t>r </a:t>
            </a:r>
            <a:r>
              <a:rPr lang="en-US" altLang="en-US" b="0">
                <a:solidFill>
                  <a:srgbClr val="0000CC"/>
                </a:solidFill>
              </a:rPr>
              <a:t>from the axis of rotation.</a:t>
            </a:r>
          </a:p>
        </p:txBody>
      </p:sp>
      <p:sp>
        <p:nvSpPr>
          <p:cNvPr id="254986" name="Rectangle 10">
            <a:extLst>
              <a:ext uri="{FF2B5EF4-FFF2-40B4-BE49-F238E27FC236}">
                <a16:creationId xmlns:a16="http://schemas.microsoft.com/office/drawing/2014/main" id="{AF375671-FC95-F54E-E417-8AA9172833D2}"/>
              </a:ext>
            </a:extLst>
          </p:cNvPr>
          <p:cNvSpPr>
            <a:spLocks noChangeArrowheads="1"/>
          </p:cNvSpPr>
          <p:nvPr/>
        </p:nvSpPr>
        <p:spPr bwMode="auto">
          <a:xfrm>
            <a:off x="4800600" y="5638800"/>
            <a:ext cx="3429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solidFill>
                  <a:srgbClr val="0000CC"/>
                </a:solidFill>
              </a:rPr>
              <a:t>The relations between angular</a:t>
            </a:r>
            <a:r>
              <a:rPr lang="tr-TR" altLang="en-US" b="0">
                <a:solidFill>
                  <a:srgbClr val="0000CC"/>
                </a:solidFill>
              </a:rPr>
              <a:t> </a:t>
            </a:r>
            <a:r>
              <a:rPr lang="en-US" altLang="en-US" b="0">
                <a:solidFill>
                  <a:srgbClr val="0000CC"/>
                </a:solidFill>
              </a:rPr>
              <a:t>velocity, rpm, and the power</a:t>
            </a:r>
            <a:r>
              <a:rPr lang="tr-TR" altLang="en-US" b="0">
                <a:solidFill>
                  <a:srgbClr val="0000CC"/>
                </a:solidFill>
              </a:rPr>
              <a:t> </a:t>
            </a:r>
            <a:r>
              <a:rPr lang="en-US" altLang="en-US" b="0">
                <a:solidFill>
                  <a:srgbClr val="0000CC"/>
                </a:solidFill>
              </a:rPr>
              <a:t>transmitted through a shaft.</a:t>
            </a:r>
          </a:p>
        </p:txBody>
      </p:sp>
      <p:pic>
        <p:nvPicPr>
          <p:cNvPr id="254987" name="Picture 11">
            <a:extLst>
              <a:ext uri="{FF2B5EF4-FFF2-40B4-BE49-F238E27FC236}">
                <a16:creationId xmlns:a16="http://schemas.microsoft.com/office/drawing/2014/main" id="{37158C1E-8E15-4BA1-27B5-6D87EF11D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362200"/>
            <a:ext cx="21939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4988" name="Rectangle 12">
            <a:extLst>
              <a:ext uri="{FF2B5EF4-FFF2-40B4-BE49-F238E27FC236}">
                <a16:creationId xmlns:a16="http://schemas.microsoft.com/office/drawing/2014/main" id="{74EA3629-3ACB-9861-B5FB-1A9344EB5355}"/>
              </a:ext>
            </a:extLst>
          </p:cNvPr>
          <p:cNvSpPr>
            <a:spLocks noChangeArrowheads="1"/>
          </p:cNvSpPr>
          <p:nvPr/>
        </p:nvSpPr>
        <p:spPr bwMode="auto">
          <a:xfrm>
            <a:off x="7010400" y="2286000"/>
            <a:ext cx="198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Angular velocity versus rpm</a:t>
            </a:r>
          </a:p>
        </p:txBody>
      </p:sp>
      <p:pic>
        <p:nvPicPr>
          <p:cNvPr id="254989" name="Picture 13">
            <a:extLst>
              <a:ext uri="{FF2B5EF4-FFF2-40B4-BE49-F238E27FC236}">
                <a16:creationId xmlns:a16="http://schemas.microsoft.com/office/drawing/2014/main" id="{ED6CA608-BE94-6DB4-9199-36E8CB08B2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124200"/>
            <a:ext cx="4046538" cy="257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990" name="Picture 14">
            <a:extLst>
              <a:ext uri="{FF2B5EF4-FFF2-40B4-BE49-F238E27FC236}">
                <a16:creationId xmlns:a16="http://schemas.microsoft.com/office/drawing/2014/main" id="{B5B9E657-D9EB-D045-7179-F7D5DAEEEC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438400"/>
            <a:ext cx="4237038" cy="322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1F835A8F-05B1-66D3-DD8E-210AADBA4BFD}"/>
              </a:ext>
            </a:extLst>
          </p:cNvPr>
          <p:cNvSpPr>
            <a:spLocks noGrp="1"/>
          </p:cNvSpPr>
          <p:nvPr>
            <p:ph type="sldNum" sz="quarter" idx="12"/>
          </p:nvPr>
        </p:nvSpPr>
        <p:spPr/>
        <p:txBody>
          <a:bodyPr/>
          <a:lstStyle/>
          <a:p>
            <a:fld id="{55815474-BFFA-401B-BC98-AB7D9169BA92}" type="slidenum">
              <a:rPr lang="en-US" altLang="en-US"/>
              <a:pPr/>
              <a:t>37</a:t>
            </a:fld>
            <a:endParaRPr lang="en-US" altLang="en-US"/>
          </a:p>
        </p:txBody>
      </p:sp>
      <p:pic>
        <p:nvPicPr>
          <p:cNvPr id="253954" name="Picture 2">
            <a:extLst>
              <a:ext uri="{FF2B5EF4-FFF2-40B4-BE49-F238E27FC236}">
                <a16:creationId xmlns:a16="http://schemas.microsoft.com/office/drawing/2014/main" id="{E487C58B-9D50-4435-9C6F-B28D45B86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3184525"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3956" name="Rectangle 4">
            <a:extLst>
              <a:ext uri="{FF2B5EF4-FFF2-40B4-BE49-F238E27FC236}">
                <a16:creationId xmlns:a16="http://schemas.microsoft.com/office/drawing/2014/main" id="{3F90E8AD-0D9D-591E-A77A-3081913765D1}"/>
              </a:ext>
            </a:extLst>
          </p:cNvPr>
          <p:cNvSpPr>
            <a:spLocks noChangeArrowheads="1"/>
          </p:cNvSpPr>
          <p:nvPr/>
        </p:nvSpPr>
        <p:spPr bwMode="auto">
          <a:xfrm>
            <a:off x="4495800" y="974725"/>
            <a:ext cx="1538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a:t>Shaft power</a:t>
            </a:r>
          </a:p>
        </p:txBody>
      </p:sp>
      <p:sp>
        <p:nvSpPr>
          <p:cNvPr id="253958" name="Rectangle 6">
            <a:extLst>
              <a:ext uri="{FF2B5EF4-FFF2-40B4-BE49-F238E27FC236}">
                <a16:creationId xmlns:a16="http://schemas.microsoft.com/office/drawing/2014/main" id="{6950B610-9D06-D5D8-2643-17A5942AB9A3}"/>
              </a:ext>
            </a:extLst>
          </p:cNvPr>
          <p:cNvSpPr>
            <a:spLocks noChangeArrowheads="1"/>
          </p:cNvSpPr>
          <p:nvPr/>
        </p:nvSpPr>
        <p:spPr bwMode="auto">
          <a:xfrm>
            <a:off x="2209800" y="1524000"/>
            <a:ext cx="2965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a:t>Rotational kinetic energy</a:t>
            </a:r>
          </a:p>
        </p:txBody>
      </p:sp>
      <p:sp>
        <p:nvSpPr>
          <p:cNvPr id="253960" name="Rectangle 8">
            <a:extLst>
              <a:ext uri="{FF2B5EF4-FFF2-40B4-BE49-F238E27FC236}">
                <a16:creationId xmlns:a16="http://schemas.microsoft.com/office/drawing/2014/main" id="{4A233571-90FB-1A4A-A338-C47BAB9632A8}"/>
              </a:ext>
            </a:extLst>
          </p:cNvPr>
          <p:cNvSpPr>
            <a:spLocks noChangeArrowheads="1"/>
          </p:cNvSpPr>
          <p:nvPr/>
        </p:nvSpPr>
        <p:spPr bwMode="auto">
          <a:xfrm>
            <a:off x="381000" y="2009775"/>
            <a:ext cx="8077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During rotational motion, the direction of velocity changes even when its</a:t>
            </a:r>
            <a:r>
              <a:rPr lang="tr-TR" altLang="en-US" b="0"/>
              <a:t> </a:t>
            </a:r>
            <a:r>
              <a:rPr lang="en-US" altLang="en-US" b="0"/>
              <a:t>magnitude remains constant. Velocity is a vector quantity, and thus a change</a:t>
            </a:r>
            <a:r>
              <a:rPr lang="tr-TR" altLang="en-US" b="0"/>
              <a:t> </a:t>
            </a:r>
            <a:r>
              <a:rPr lang="en-US" altLang="en-US" b="0"/>
              <a:t>in direction constitutes a change in velocity with time, and thus acceleration.</a:t>
            </a:r>
            <a:r>
              <a:rPr lang="tr-TR" altLang="en-US" b="0"/>
              <a:t> </a:t>
            </a:r>
            <a:r>
              <a:rPr lang="en-US" altLang="en-US" b="0"/>
              <a:t>This is called </a:t>
            </a:r>
            <a:r>
              <a:rPr lang="en-US" altLang="en-US">
                <a:solidFill>
                  <a:srgbClr val="CC00CC"/>
                </a:solidFill>
              </a:rPr>
              <a:t>centripetal acceleration</a:t>
            </a:r>
            <a:r>
              <a:rPr lang="en-US" altLang="en-US" b="0"/>
              <a:t>.</a:t>
            </a:r>
          </a:p>
        </p:txBody>
      </p:sp>
      <p:sp>
        <p:nvSpPr>
          <p:cNvPr id="253961" name="Rectangle 9">
            <a:extLst>
              <a:ext uri="{FF2B5EF4-FFF2-40B4-BE49-F238E27FC236}">
                <a16:creationId xmlns:a16="http://schemas.microsoft.com/office/drawing/2014/main" id="{87810118-F17A-C2A1-B950-3135A7A3F4EF}"/>
              </a:ext>
            </a:extLst>
          </p:cNvPr>
          <p:cNvSpPr>
            <a:spLocks noChangeArrowheads="1"/>
          </p:cNvSpPr>
          <p:nvPr/>
        </p:nvSpPr>
        <p:spPr bwMode="auto">
          <a:xfrm>
            <a:off x="228600" y="4067175"/>
            <a:ext cx="8610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Centripetal acceleration is directed toward the axis of rotation (opposite</a:t>
            </a:r>
            <a:r>
              <a:rPr lang="tr-TR" altLang="en-US" b="0"/>
              <a:t> </a:t>
            </a:r>
            <a:r>
              <a:rPr lang="en-US" altLang="en-US" b="0"/>
              <a:t>direction of radial acceleration), and thus the radial acceleration is negative.</a:t>
            </a:r>
            <a:r>
              <a:rPr lang="tr-TR" altLang="en-US" b="0"/>
              <a:t> C</a:t>
            </a:r>
            <a:r>
              <a:rPr lang="en-US" altLang="en-US" b="0"/>
              <a:t>entripetal acceleration</a:t>
            </a:r>
            <a:r>
              <a:rPr lang="tr-TR" altLang="en-US" b="0"/>
              <a:t> </a:t>
            </a:r>
            <a:r>
              <a:rPr lang="en-US" altLang="en-US" b="0"/>
              <a:t>is the result of a force acting on an element of the body toward the</a:t>
            </a:r>
            <a:r>
              <a:rPr lang="tr-TR" altLang="en-US" b="0"/>
              <a:t> </a:t>
            </a:r>
            <a:r>
              <a:rPr lang="en-US" altLang="en-US" b="0"/>
              <a:t>axis</a:t>
            </a:r>
            <a:r>
              <a:rPr lang="tr-TR" altLang="en-US" b="0"/>
              <a:t> </a:t>
            </a:r>
            <a:r>
              <a:rPr lang="en-US" altLang="en-US" b="0"/>
              <a:t>of rotation, known as the </a:t>
            </a:r>
            <a:r>
              <a:rPr lang="en-US" altLang="en-US">
                <a:solidFill>
                  <a:srgbClr val="CC00CC"/>
                </a:solidFill>
              </a:rPr>
              <a:t>centripetal force</a:t>
            </a:r>
            <a:r>
              <a:rPr lang="en-US" altLang="en-US" b="0"/>
              <a:t>, whose magnitude is </a:t>
            </a:r>
            <a:r>
              <a:rPr lang="en-US" altLang="en-US" b="0" i="1"/>
              <a:t>F</a:t>
            </a:r>
            <a:r>
              <a:rPr lang="en-US" altLang="en-US" b="0" i="1" baseline="-25000"/>
              <a:t>r</a:t>
            </a:r>
            <a:r>
              <a:rPr lang="en-US" altLang="en-US" b="0" i="1"/>
              <a:t> </a:t>
            </a:r>
            <a:r>
              <a:rPr lang="tr-TR" altLang="en-US" b="0" i="1"/>
              <a:t>= </a:t>
            </a:r>
            <a:r>
              <a:rPr lang="en-US" altLang="en-US" b="0" i="1"/>
              <a:t>mV</a:t>
            </a:r>
            <a:r>
              <a:rPr lang="en-US" altLang="en-US" b="0" baseline="30000"/>
              <a:t>2</a:t>
            </a:r>
            <a:r>
              <a:rPr lang="en-US" altLang="en-US" b="0"/>
              <a:t>/</a:t>
            </a:r>
            <a:r>
              <a:rPr lang="en-US" altLang="en-US" b="0" i="1"/>
              <a:t>r</a:t>
            </a:r>
            <a:r>
              <a:rPr lang="en-US" altLang="en-US" b="0"/>
              <a:t>.</a:t>
            </a:r>
          </a:p>
        </p:txBody>
      </p:sp>
      <p:pic>
        <p:nvPicPr>
          <p:cNvPr id="253962" name="Picture 10">
            <a:extLst>
              <a:ext uri="{FF2B5EF4-FFF2-40B4-BE49-F238E27FC236}">
                <a16:creationId xmlns:a16="http://schemas.microsoft.com/office/drawing/2014/main" id="{1621FB11-C389-B0AD-10CE-58CE01EA5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0"/>
            <a:ext cx="36782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3963" name="Picture 11">
            <a:extLst>
              <a:ext uri="{FF2B5EF4-FFF2-40B4-BE49-F238E27FC236}">
                <a16:creationId xmlns:a16="http://schemas.microsoft.com/office/drawing/2014/main" id="{B7B837AE-4FD4-2A08-6C1C-B50EB8C7FC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66850"/>
            <a:ext cx="14732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3964" name="Picture 12">
            <a:extLst>
              <a:ext uri="{FF2B5EF4-FFF2-40B4-BE49-F238E27FC236}">
                <a16:creationId xmlns:a16="http://schemas.microsoft.com/office/drawing/2014/main" id="{58201475-1124-9082-A64C-DC64E6B921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251200"/>
            <a:ext cx="19685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3965" name="Picture 13">
            <a:extLst>
              <a:ext uri="{FF2B5EF4-FFF2-40B4-BE49-F238E27FC236}">
                <a16:creationId xmlns:a16="http://schemas.microsoft.com/office/drawing/2014/main" id="{27BA8CB7-2C2C-CA49-5C79-2DB5EE097B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6019800"/>
            <a:ext cx="1743075"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3966" name="Rectangle 14">
            <a:extLst>
              <a:ext uri="{FF2B5EF4-FFF2-40B4-BE49-F238E27FC236}">
                <a16:creationId xmlns:a16="http://schemas.microsoft.com/office/drawing/2014/main" id="{01BB2FA3-A507-FD32-0EDD-A5A3CEDA4457}"/>
              </a:ext>
            </a:extLst>
          </p:cNvPr>
          <p:cNvSpPr>
            <a:spLocks noChangeArrowheads="1"/>
          </p:cNvSpPr>
          <p:nvPr/>
        </p:nvSpPr>
        <p:spPr bwMode="auto">
          <a:xfrm>
            <a:off x="609600" y="53340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Tangential and radial accelerations are perpendicular to each other, and the total</a:t>
            </a:r>
            <a:r>
              <a:rPr lang="tr-TR" altLang="en-US" b="0"/>
              <a:t> </a:t>
            </a:r>
            <a:r>
              <a:rPr lang="en-US" altLang="en-US" b="0"/>
              <a:t>linear acceleration is determined by their vector sum</a:t>
            </a:r>
            <a:r>
              <a:rPr lang="tr-TR" altLang="en-US" b="0"/>
              <a:t>:</a:t>
            </a:r>
            <a:endParaRPr lang="en-US" altLang="en-US"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7A02FC2-08D6-3260-764F-3E2B20684584}"/>
              </a:ext>
            </a:extLst>
          </p:cNvPr>
          <p:cNvSpPr>
            <a:spLocks noGrp="1"/>
          </p:cNvSpPr>
          <p:nvPr>
            <p:ph type="sldNum" sz="quarter" idx="12"/>
          </p:nvPr>
        </p:nvSpPr>
        <p:spPr/>
        <p:txBody>
          <a:bodyPr/>
          <a:lstStyle/>
          <a:p>
            <a:fld id="{B024697E-63BD-49A1-8FFA-2E53585C0466}" type="slidenum">
              <a:rPr lang="en-US" altLang="en-US"/>
              <a:pPr/>
              <a:t>38</a:t>
            </a:fld>
            <a:endParaRPr lang="en-US" altLang="en-US"/>
          </a:p>
        </p:txBody>
      </p:sp>
      <p:sp>
        <p:nvSpPr>
          <p:cNvPr id="257026" name="Rectangle 2">
            <a:extLst>
              <a:ext uri="{FF2B5EF4-FFF2-40B4-BE49-F238E27FC236}">
                <a16:creationId xmlns:a16="http://schemas.microsoft.com/office/drawing/2014/main" id="{5B0D0268-ED5A-E230-0569-95B2C76482A4}"/>
              </a:ext>
            </a:extLst>
          </p:cNvPr>
          <p:cNvSpPr>
            <a:spLocks noChangeArrowheads="1"/>
          </p:cNvSpPr>
          <p:nvPr/>
        </p:nvSpPr>
        <p:spPr bwMode="auto">
          <a:xfrm>
            <a:off x="357188" y="125413"/>
            <a:ext cx="7988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2800">
                <a:solidFill>
                  <a:srgbClr val="FF0000"/>
                </a:solidFill>
              </a:rPr>
              <a:t>6–6 </a:t>
            </a:r>
            <a:r>
              <a:rPr lang="tr-TR" altLang="en-US" sz="2800" b="0">
                <a:solidFill>
                  <a:srgbClr val="FF0000"/>
                </a:solidFill>
              </a:rPr>
              <a:t>■ </a:t>
            </a:r>
            <a:r>
              <a:rPr lang="tr-TR" altLang="en-US" sz="2800">
                <a:solidFill>
                  <a:srgbClr val="FF0000"/>
                </a:solidFill>
              </a:rPr>
              <a:t>THE ANGULAR MOMENTUM EQUATION</a:t>
            </a:r>
          </a:p>
        </p:txBody>
      </p:sp>
      <p:sp>
        <p:nvSpPr>
          <p:cNvPr id="257027" name="Rectangle 3">
            <a:extLst>
              <a:ext uri="{FF2B5EF4-FFF2-40B4-BE49-F238E27FC236}">
                <a16:creationId xmlns:a16="http://schemas.microsoft.com/office/drawing/2014/main" id="{E330BFC4-4148-D90C-67AC-6DB705065902}"/>
              </a:ext>
            </a:extLst>
          </p:cNvPr>
          <p:cNvSpPr>
            <a:spLocks noChangeArrowheads="1"/>
          </p:cNvSpPr>
          <p:nvPr/>
        </p:nvSpPr>
        <p:spPr bwMode="auto">
          <a:xfrm>
            <a:off x="381000" y="563563"/>
            <a:ext cx="7848600" cy="217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spcAft>
                <a:spcPct val="15000"/>
              </a:spcAft>
            </a:pPr>
            <a:r>
              <a:rPr lang="en-US" altLang="en-US" b="0"/>
              <a:t>Many engineering problems involve the moment of the linear momentum of flow streams, and the rotational effects caused by</a:t>
            </a:r>
            <a:r>
              <a:rPr lang="tr-TR" altLang="en-US" b="0"/>
              <a:t> </a:t>
            </a:r>
            <a:r>
              <a:rPr lang="en-US" altLang="en-US" b="0"/>
              <a:t>them. </a:t>
            </a:r>
            <a:endParaRPr lang="tr-TR" altLang="en-US" b="0"/>
          </a:p>
          <a:p>
            <a:pPr>
              <a:spcBef>
                <a:spcPct val="15000"/>
              </a:spcBef>
              <a:spcAft>
                <a:spcPct val="15000"/>
              </a:spcAft>
            </a:pPr>
            <a:r>
              <a:rPr lang="en-US" altLang="en-US" b="0"/>
              <a:t>Such problems are best analyzed by the </a:t>
            </a:r>
            <a:r>
              <a:rPr lang="en-US" altLang="en-US" b="0" i="1">
                <a:solidFill>
                  <a:srgbClr val="CC00CC"/>
                </a:solidFill>
              </a:rPr>
              <a:t>angular momentum equation</a:t>
            </a:r>
            <a:r>
              <a:rPr lang="en-US" altLang="en-US" b="0"/>
              <a:t>,</a:t>
            </a:r>
            <a:r>
              <a:rPr lang="tr-TR" altLang="en-US" b="0"/>
              <a:t> </a:t>
            </a:r>
            <a:r>
              <a:rPr lang="en-US" altLang="en-US" b="0"/>
              <a:t>also called the </a:t>
            </a:r>
            <a:r>
              <a:rPr lang="en-US" altLang="en-US" b="0" i="1"/>
              <a:t>moment of momentum equation. </a:t>
            </a:r>
            <a:endParaRPr lang="tr-TR" altLang="en-US" b="0" i="1"/>
          </a:p>
          <a:p>
            <a:pPr>
              <a:spcBef>
                <a:spcPct val="15000"/>
              </a:spcBef>
              <a:spcAft>
                <a:spcPct val="15000"/>
              </a:spcAft>
            </a:pPr>
            <a:r>
              <a:rPr lang="en-US" altLang="en-US" b="0"/>
              <a:t>An important class of fluid</a:t>
            </a:r>
            <a:r>
              <a:rPr lang="tr-TR" altLang="en-US" b="0"/>
              <a:t> </a:t>
            </a:r>
            <a:r>
              <a:rPr lang="en-US" altLang="en-US" b="0"/>
              <a:t>devices, called </a:t>
            </a:r>
            <a:r>
              <a:rPr lang="en-US" altLang="en-US" b="0" i="1"/>
              <a:t>turbomachines</a:t>
            </a:r>
            <a:r>
              <a:rPr lang="en-US" altLang="en-US" b="0"/>
              <a:t>, which include centrifugal pumps, turbines,</a:t>
            </a:r>
            <a:r>
              <a:rPr lang="tr-TR" altLang="en-US" b="0"/>
              <a:t> </a:t>
            </a:r>
            <a:r>
              <a:rPr lang="en-US" altLang="en-US" b="0"/>
              <a:t>and fans, is analyzed by the angular momentum equation.</a:t>
            </a:r>
          </a:p>
        </p:txBody>
      </p:sp>
      <p:pic>
        <p:nvPicPr>
          <p:cNvPr id="257029" name="Picture 5">
            <a:extLst>
              <a:ext uri="{FF2B5EF4-FFF2-40B4-BE49-F238E27FC236}">
                <a16:creationId xmlns:a16="http://schemas.microsoft.com/office/drawing/2014/main" id="{2263B11B-9C9F-B7BA-C8D1-F8C645D0C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4788"/>
            <a:ext cx="3060700"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7030" name="Picture 6">
            <a:extLst>
              <a:ext uri="{FF2B5EF4-FFF2-40B4-BE49-F238E27FC236}">
                <a16:creationId xmlns:a16="http://schemas.microsoft.com/office/drawing/2014/main" id="{A2BD03F4-8613-EC18-EDAE-D8A41BC06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842000"/>
            <a:ext cx="32893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7032" name="Rectangle 8">
            <a:extLst>
              <a:ext uri="{FF2B5EF4-FFF2-40B4-BE49-F238E27FC236}">
                <a16:creationId xmlns:a16="http://schemas.microsoft.com/office/drawing/2014/main" id="{51FFE777-51D7-EFD4-71AC-655EE41ED5EA}"/>
              </a:ext>
            </a:extLst>
          </p:cNvPr>
          <p:cNvSpPr>
            <a:spLocks noChangeArrowheads="1"/>
          </p:cNvSpPr>
          <p:nvPr/>
        </p:nvSpPr>
        <p:spPr bwMode="auto">
          <a:xfrm>
            <a:off x="4038600" y="5486400"/>
            <a:ext cx="2209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b="0">
                <a:solidFill>
                  <a:srgbClr val="0000CC"/>
                </a:solidFill>
              </a:rPr>
              <a:t>The determination of the direction of the moment by the right-hand rule.</a:t>
            </a:r>
          </a:p>
        </p:txBody>
      </p:sp>
      <p:sp>
        <p:nvSpPr>
          <p:cNvPr id="257033" name="Rectangle 9">
            <a:extLst>
              <a:ext uri="{FF2B5EF4-FFF2-40B4-BE49-F238E27FC236}">
                <a16:creationId xmlns:a16="http://schemas.microsoft.com/office/drawing/2014/main" id="{C9197FA5-C9F5-DFE2-F278-F4B988BEA830}"/>
              </a:ext>
            </a:extLst>
          </p:cNvPr>
          <p:cNvSpPr>
            <a:spLocks noChangeArrowheads="1"/>
          </p:cNvSpPr>
          <p:nvPr/>
        </p:nvSpPr>
        <p:spPr bwMode="auto">
          <a:xfrm>
            <a:off x="3581400" y="2743200"/>
            <a:ext cx="2514600" cy="11906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A force whose line of action passes through point </a:t>
            </a:r>
            <a:r>
              <a:rPr lang="en-US" altLang="en-US" b="0" i="1"/>
              <a:t>O </a:t>
            </a:r>
            <a:r>
              <a:rPr lang="en-US" altLang="en-US" b="0"/>
              <a:t>produces zero moment about point </a:t>
            </a:r>
            <a:r>
              <a:rPr lang="en-US" altLang="en-US" b="0" i="1"/>
              <a:t>O</a:t>
            </a:r>
            <a:r>
              <a:rPr lang="en-US" altLang="en-US" b="0"/>
              <a:t>.</a:t>
            </a:r>
          </a:p>
        </p:txBody>
      </p:sp>
      <p:pic>
        <p:nvPicPr>
          <p:cNvPr id="257034" name="Picture 10">
            <a:extLst>
              <a:ext uri="{FF2B5EF4-FFF2-40B4-BE49-F238E27FC236}">
                <a16:creationId xmlns:a16="http://schemas.microsoft.com/office/drawing/2014/main" id="{47EF9E3D-0E05-C2E2-2092-9A36B9088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7925" y="2895600"/>
            <a:ext cx="2733675"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6F0FDBB-8738-0CDD-A138-8E3F3A0FC74D}"/>
              </a:ext>
            </a:extLst>
          </p:cNvPr>
          <p:cNvSpPr>
            <a:spLocks noGrp="1"/>
          </p:cNvSpPr>
          <p:nvPr>
            <p:ph type="sldNum" sz="quarter" idx="12"/>
          </p:nvPr>
        </p:nvSpPr>
        <p:spPr/>
        <p:txBody>
          <a:bodyPr/>
          <a:lstStyle/>
          <a:p>
            <a:fld id="{FE04D4D3-7410-416C-97FA-4555997C04D1}" type="slidenum">
              <a:rPr lang="en-US" altLang="en-US"/>
              <a:pPr/>
              <a:t>39</a:t>
            </a:fld>
            <a:endParaRPr lang="en-US" altLang="en-US"/>
          </a:p>
        </p:txBody>
      </p:sp>
      <p:pic>
        <p:nvPicPr>
          <p:cNvPr id="289794" name="Picture 2">
            <a:extLst>
              <a:ext uri="{FF2B5EF4-FFF2-40B4-BE49-F238E27FC236}">
                <a16:creationId xmlns:a16="http://schemas.microsoft.com/office/drawing/2014/main" id="{515D180B-E279-7326-8A06-4035ABE9D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12795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9795" name="Rectangle 3">
            <a:extLst>
              <a:ext uri="{FF2B5EF4-FFF2-40B4-BE49-F238E27FC236}">
                <a16:creationId xmlns:a16="http://schemas.microsoft.com/office/drawing/2014/main" id="{4DF63C3E-DDE5-2B8E-4BB2-D06B415F0405}"/>
              </a:ext>
            </a:extLst>
          </p:cNvPr>
          <p:cNvSpPr>
            <a:spLocks noChangeArrowheads="1"/>
          </p:cNvSpPr>
          <p:nvPr/>
        </p:nvSpPr>
        <p:spPr bwMode="auto">
          <a:xfrm>
            <a:off x="381000" y="15240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i="1"/>
              <a:t>Moment of momentum</a:t>
            </a:r>
            <a:endParaRPr lang="en-US" altLang="en-US" b="0"/>
          </a:p>
        </p:txBody>
      </p:sp>
      <p:pic>
        <p:nvPicPr>
          <p:cNvPr id="289796" name="Picture 4">
            <a:extLst>
              <a:ext uri="{FF2B5EF4-FFF2-40B4-BE49-F238E27FC236}">
                <a16:creationId xmlns:a16="http://schemas.microsoft.com/office/drawing/2014/main" id="{745F286E-5D29-D807-B8E2-F7DB39763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696913"/>
            <a:ext cx="2151063"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9797" name="Rectangle 5">
            <a:extLst>
              <a:ext uri="{FF2B5EF4-FFF2-40B4-BE49-F238E27FC236}">
                <a16:creationId xmlns:a16="http://schemas.microsoft.com/office/drawing/2014/main" id="{D01D58FD-F39A-F5C5-0532-BEABE3D413B7}"/>
              </a:ext>
            </a:extLst>
          </p:cNvPr>
          <p:cNvSpPr>
            <a:spLocks noChangeArrowheads="1"/>
          </p:cNvSpPr>
          <p:nvPr/>
        </p:nvSpPr>
        <p:spPr bwMode="auto">
          <a:xfrm>
            <a:off x="2819400" y="12065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i="1"/>
              <a:t>Moment of momentum </a:t>
            </a:r>
            <a:r>
              <a:rPr lang="en-US" altLang="en-US" b="0"/>
              <a:t>(</a:t>
            </a:r>
            <a:r>
              <a:rPr lang="en-US" altLang="en-US" b="0" i="1"/>
              <a:t>system</a:t>
            </a:r>
            <a:r>
              <a:rPr lang="en-US" altLang="en-US" b="0"/>
              <a:t>)</a:t>
            </a:r>
          </a:p>
        </p:txBody>
      </p:sp>
      <p:pic>
        <p:nvPicPr>
          <p:cNvPr id="289798" name="Picture 6">
            <a:extLst>
              <a:ext uri="{FF2B5EF4-FFF2-40B4-BE49-F238E27FC236}">
                <a16:creationId xmlns:a16="http://schemas.microsoft.com/office/drawing/2014/main" id="{A7665534-72EC-5E66-2E9E-A770F3614A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9200"/>
            <a:ext cx="253047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9799" name="Rectangle 7">
            <a:extLst>
              <a:ext uri="{FF2B5EF4-FFF2-40B4-BE49-F238E27FC236}">
                <a16:creationId xmlns:a16="http://schemas.microsoft.com/office/drawing/2014/main" id="{0C7CF617-70AD-CAFD-264B-3FD93DAAF535}"/>
              </a:ext>
            </a:extLst>
          </p:cNvPr>
          <p:cNvSpPr>
            <a:spLocks noChangeArrowheads="1"/>
          </p:cNvSpPr>
          <p:nvPr/>
        </p:nvSpPr>
        <p:spPr bwMode="auto">
          <a:xfrm>
            <a:off x="2971800" y="13716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i="1"/>
              <a:t>Rate of change of moment of momentum</a:t>
            </a:r>
            <a:endParaRPr lang="en-US" altLang="en-US" b="0"/>
          </a:p>
        </p:txBody>
      </p:sp>
      <p:pic>
        <p:nvPicPr>
          <p:cNvPr id="289800" name="Picture 8">
            <a:extLst>
              <a:ext uri="{FF2B5EF4-FFF2-40B4-BE49-F238E27FC236}">
                <a16:creationId xmlns:a16="http://schemas.microsoft.com/office/drawing/2014/main" id="{480A344C-DA0E-93C8-B852-DF89389FB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203450"/>
            <a:ext cx="13557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801" name="Picture 9">
            <a:extLst>
              <a:ext uri="{FF2B5EF4-FFF2-40B4-BE49-F238E27FC236}">
                <a16:creationId xmlns:a16="http://schemas.microsoft.com/office/drawing/2014/main" id="{DB5C3C44-523A-3863-1574-8435508C50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590800"/>
            <a:ext cx="207645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9802" name="Rectangle 10">
            <a:extLst>
              <a:ext uri="{FF2B5EF4-FFF2-40B4-BE49-F238E27FC236}">
                <a16:creationId xmlns:a16="http://schemas.microsoft.com/office/drawing/2014/main" id="{EE92EC7A-861A-BB76-F6E0-72B4BF3A6625}"/>
              </a:ext>
            </a:extLst>
          </p:cNvPr>
          <p:cNvSpPr>
            <a:spLocks noChangeArrowheads="1"/>
          </p:cNvSpPr>
          <p:nvPr/>
        </p:nvSpPr>
        <p:spPr bwMode="auto">
          <a:xfrm>
            <a:off x="1752600" y="19812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en-US" b="0"/>
              <a:t>A</a:t>
            </a:r>
            <a:r>
              <a:rPr lang="en-US" altLang="en-US" b="0"/>
              <a:t>ngular momentum equation for a system</a:t>
            </a:r>
          </a:p>
        </p:txBody>
      </p:sp>
      <p:pic>
        <p:nvPicPr>
          <p:cNvPr id="289804" name="Picture 12">
            <a:extLst>
              <a:ext uri="{FF2B5EF4-FFF2-40B4-BE49-F238E27FC236}">
                <a16:creationId xmlns:a16="http://schemas.microsoft.com/office/drawing/2014/main" id="{E69E08FD-26F4-AA4A-CDD8-8598CFF67E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048000"/>
            <a:ext cx="4767263"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805" name="Picture 13">
            <a:extLst>
              <a:ext uri="{FF2B5EF4-FFF2-40B4-BE49-F238E27FC236}">
                <a16:creationId xmlns:a16="http://schemas.microsoft.com/office/drawing/2014/main" id="{A357546E-8F96-27E1-32E7-B78A9F2509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898900"/>
            <a:ext cx="60563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806" name="Picture 14">
            <a:extLst>
              <a:ext uri="{FF2B5EF4-FFF2-40B4-BE49-F238E27FC236}">
                <a16:creationId xmlns:a16="http://schemas.microsoft.com/office/drawing/2014/main" id="{8C603995-D8C3-D855-9784-D3E72554E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724400"/>
            <a:ext cx="6553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807" name="Picture 15">
            <a:extLst>
              <a:ext uri="{FF2B5EF4-FFF2-40B4-BE49-F238E27FC236}">
                <a16:creationId xmlns:a16="http://schemas.microsoft.com/office/drawing/2014/main" id="{78A98ABA-D49F-64D3-41F4-4001722C118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5946775"/>
            <a:ext cx="6018213"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808" name="Picture 16">
            <a:extLst>
              <a:ext uri="{FF2B5EF4-FFF2-40B4-BE49-F238E27FC236}">
                <a16:creationId xmlns:a16="http://schemas.microsoft.com/office/drawing/2014/main" id="{BDDEE482-4860-706C-6D4C-7AFE12C694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13388" y="522288"/>
            <a:ext cx="3402012" cy="222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809" name="Picture 17">
            <a:extLst>
              <a:ext uri="{FF2B5EF4-FFF2-40B4-BE49-F238E27FC236}">
                <a16:creationId xmlns:a16="http://schemas.microsoft.com/office/drawing/2014/main" id="{9377010E-9627-158F-ED78-AD73BB19D90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7913" y="2776538"/>
            <a:ext cx="2757487" cy="133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B6983E1-CFA3-25FF-874B-C0861712A49F}"/>
              </a:ext>
            </a:extLst>
          </p:cNvPr>
          <p:cNvSpPr>
            <a:spLocks noGrp="1"/>
          </p:cNvSpPr>
          <p:nvPr>
            <p:ph type="sldNum" sz="quarter" idx="12"/>
          </p:nvPr>
        </p:nvSpPr>
        <p:spPr/>
        <p:txBody>
          <a:bodyPr/>
          <a:lstStyle/>
          <a:p>
            <a:fld id="{E49879F7-A6DD-480E-94AA-786A0214E50B}" type="slidenum">
              <a:rPr lang="en-US" altLang="en-US"/>
              <a:pPr/>
              <a:t>4</a:t>
            </a:fld>
            <a:endParaRPr lang="en-US" altLang="en-US"/>
          </a:p>
        </p:txBody>
      </p:sp>
      <p:sp>
        <p:nvSpPr>
          <p:cNvPr id="234500" name="Rectangle 4">
            <a:extLst>
              <a:ext uri="{FF2B5EF4-FFF2-40B4-BE49-F238E27FC236}">
                <a16:creationId xmlns:a16="http://schemas.microsoft.com/office/drawing/2014/main" id="{24AEF17A-F92F-D60C-AD40-DA5B191DB6BD}"/>
              </a:ext>
            </a:extLst>
          </p:cNvPr>
          <p:cNvSpPr>
            <a:spLocks noChangeArrowheads="1"/>
          </p:cNvSpPr>
          <p:nvPr/>
        </p:nvSpPr>
        <p:spPr bwMode="auto">
          <a:xfrm>
            <a:off x="533400" y="228600"/>
            <a:ext cx="4832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rgbClr val="FF0000"/>
                </a:solidFill>
              </a:rPr>
              <a:t>6–1 </a:t>
            </a:r>
            <a:r>
              <a:rPr lang="en-US" altLang="en-US" sz="3200" b="0">
                <a:solidFill>
                  <a:srgbClr val="FF0000"/>
                </a:solidFill>
              </a:rPr>
              <a:t>■</a:t>
            </a:r>
            <a:r>
              <a:rPr lang="tr-TR" altLang="en-US" sz="3200" b="0"/>
              <a:t> </a:t>
            </a:r>
            <a:r>
              <a:rPr lang="en-US" altLang="en-US" sz="3200">
                <a:solidFill>
                  <a:srgbClr val="FF0000"/>
                </a:solidFill>
              </a:rPr>
              <a:t>NEWTON’S LAWS</a:t>
            </a:r>
          </a:p>
        </p:txBody>
      </p:sp>
      <p:sp>
        <p:nvSpPr>
          <p:cNvPr id="234501" name="Rectangle 5">
            <a:extLst>
              <a:ext uri="{FF2B5EF4-FFF2-40B4-BE49-F238E27FC236}">
                <a16:creationId xmlns:a16="http://schemas.microsoft.com/office/drawing/2014/main" id="{8C6C70C7-BC27-9120-7D20-6AB20A9F80D3}"/>
              </a:ext>
            </a:extLst>
          </p:cNvPr>
          <p:cNvSpPr>
            <a:spLocks noChangeArrowheads="1"/>
          </p:cNvSpPr>
          <p:nvPr/>
        </p:nvSpPr>
        <p:spPr bwMode="auto">
          <a:xfrm>
            <a:off x="533400" y="914400"/>
            <a:ext cx="79248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spcAft>
                <a:spcPct val="20000"/>
              </a:spcAft>
            </a:pPr>
            <a:r>
              <a:rPr lang="en-US" altLang="en-US" sz="2000">
                <a:solidFill>
                  <a:srgbClr val="CC00CC"/>
                </a:solidFill>
              </a:rPr>
              <a:t>Newton’s laws</a:t>
            </a:r>
            <a:r>
              <a:rPr lang="tr-TR" altLang="en-US" sz="2000">
                <a:solidFill>
                  <a:srgbClr val="CC00CC"/>
                </a:solidFill>
              </a:rPr>
              <a:t>:</a:t>
            </a:r>
            <a:r>
              <a:rPr lang="en-US" altLang="en-US" sz="2000" b="0"/>
              <a:t> </a:t>
            </a:r>
            <a:r>
              <a:rPr lang="tr-TR" altLang="en-US" sz="2000" b="0"/>
              <a:t>R</a:t>
            </a:r>
            <a:r>
              <a:rPr lang="en-US" altLang="en-US" sz="2000" b="0"/>
              <a:t>elations between motions of bodies and the forces acting</a:t>
            </a:r>
            <a:r>
              <a:rPr lang="tr-TR" altLang="en-US" sz="2000" b="0"/>
              <a:t> </a:t>
            </a:r>
            <a:r>
              <a:rPr lang="en-US" altLang="en-US" sz="2000" b="0"/>
              <a:t>on them. </a:t>
            </a:r>
            <a:endParaRPr lang="tr-TR" altLang="en-US" sz="2000" b="0"/>
          </a:p>
          <a:p>
            <a:pPr>
              <a:spcBef>
                <a:spcPct val="20000"/>
              </a:spcBef>
              <a:spcAft>
                <a:spcPct val="20000"/>
              </a:spcAft>
            </a:pPr>
            <a:r>
              <a:rPr lang="en-US" altLang="en-US" sz="2000">
                <a:solidFill>
                  <a:srgbClr val="CC00CC"/>
                </a:solidFill>
              </a:rPr>
              <a:t>Newton’s first law</a:t>
            </a:r>
            <a:r>
              <a:rPr lang="tr-TR" altLang="en-US" sz="2000">
                <a:solidFill>
                  <a:srgbClr val="CC00CC"/>
                </a:solidFill>
              </a:rPr>
              <a:t>:</a:t>
            </a:r>
            <a:r>
              <a:rPr lang="en-US" altLang="en-US" sz="2000" b="0"/>
              <a:t> </a:t>
            </a:r>
            <a:r>
              <a:rPr lang="tr-TR" altLang="en-US" sz="2000" b="0"/>
              <a:t>A</a:t>
            </a:r>
            <a:r>
              <a:rPr lang="en-US" altLang="en-US" sz="2000" b="0"/>
              <a:t> body at rest remains at rest,</a:t>
            </a:r>
            <a:r>
              <a:rPr lang="tr-TR" altLang="en-US" sz="2000" b="0"/>
              <a:t> </a:t>
            </a:r>
            <a:r>
              <a:rPr lang="en-US" altLang="en-US" sz="2000" b="0"/>
              <a:t>and a body in motion remains in motion at the same velocity in a straight</a:t>
            </a:r>
            <a:r>
              <a:rPr lang="tr-TR" altLang="en-US" sz="2000" b="0"/>
              <a:t> </a:t>
            </a:r>
            <a:r>
              <a:rPr lang="en-US" altLang="en-US" sz="2000" b="0"/>
              <a:t>path when the net force acting on it is zero. </a:t>
            </a:r>
            <a:endParaRPr lang="tr-TR" altLang="en-US" sz="2000" b="0"/>
          </a:p>
          <a:p>
            <a:pPr>
              <a:spcBef>
                <a:spcPct val="20000"/>
              </a:spcBef>
              <a:spcAft>
                <a:spcPct val="20000"/>
              </a:spcAft>
            </a:pPr>
            <a:r>
              <a:rPr lang="en-US" altLang="en-US" sz="2000" b="0">
                <a:solidFill>
                  <a:srgbClr val="0000CC"/>
                </a:solidFill>
              </a:rPr>
              <a:t>Therefore, a body tends to preserve</a:t>
            </a:r>
            <a:r>
              <a:rPr lang="tr-TR" altLang="en-US" sz="2000" b="0">
                <a:solidFill>
                  <a:srgbClr val="0000CC"/>
                </a:solidFill>
              </a:rPr>
              <a:t> </a:t>
            </a:r>
            <a:r>
              <a:rPr lang="en-US" altLang="en-US" sz="2000" b="0">
                <a:solidFill>
                  <a:srgbClr val="0000CC"/>
                </a:solidFill>
              </a:rPr>
              <a:t>its state of inertia. </a:t>
            </a:r>
            <a:endParaRPr lang="tr-TR" altLang="en-US" sz="2000" b="0">
              <a:solidFill>
                <a:srgbClr val="0000CC"/>
              </a:solidFill>
            </a:endParaRPr>
          </a:p>
          <a:p>
            <a:pPr>
              <a:spcBef>
                <a:spcPct val="20000"/>
              </a:spcBef>
              <a:spcAft>
                <a:spcPct val="20000"/>
              </a:spcAft>
            </a:pPr>
            <a:r>
              <a:rPr lang="en-US" altLang="en-US" sz="2000">
                <a:solidFill>
                  <a:srgbClr val="CC00CC"/>
                </a:solidFill>
              </a:rPr>
              <a:t>Newton’s second law</a:t>
            </a:r>
            <a:r>
              <a:rPr lang="tr-TR" altLang="en-US" sz="2000">
                <a:solidFill>
                  <a:srgbClr val="CC00CC"/>
                </a:solidFill>
              </a:rPr>
              <a:t>:</a:t>
            </a:r>
            <a:r>
              <a:rPr lang="en-US" altLang="en-US" sz="2000">
                <a:solidFill>
                  <a:srgbClr val="CC00CC"/>
                </a:solidFill>
              </a:rPr>
              <a:t> </a:t>
            </a:r>
            <a:r>
              <a:rPr lang="tr-TR" altLang="en-US" sz="2000" b="0"/>
              <a:t>T</a:t>
            </a:r>
            <a:r>
              <a:rPr lang="en-US" altLang="en-US" sz="2000" b="0"/>
              <a:t>he acceleration of</a:t>
            </a:r>
            <a:r>
              <a:rPr lang="tr-TR" altLang="en-US" sz="2000" b="0"/>
              <a:t> </a:t>
            </a:r>
            <a:r>
              <a:rPr lang="en-US" altLang="en-US" sz="2000" b="0"/>
              <a:t>a body is proportional to the net force acting on it and is inversely proportional</a:t>
            </a:r>
            <a:r>
              <a:rPr lang="tr-TR" altLang="en-US" sz="2000" b="0"/>
              <a:t> </a:t>
            </a:r>
            <a:r>
              <a:rPr lang="en-US" altLang="en-US" sz="2000" b="0"/>
              <a:t>to its mass. </a:t>
            </a:r>
            <a:endParaRPr lang="tr-TR" altLang="en-US" sz="2000" b="0"/>
          </a:p>
          <a:p>
            <a:pPr>
              <a:spcBef>
                <a:spcPct val="20000"/>
              </a:spcBef>
              <a:spcAft>
                <a:spcPct val="20000"/>
              </a:spcAft>
            </a:pPr>
            <a:r>
              <a:rPr lang="en-US" altLang="en-US" sz="2000">
                <a:solidFill>
                  <a:srgbClr val="CC00CC"/>
                </a:solidFill>
              </a:rPr>
              <a:t>Newton’s third law</a:t>
            </a:r>
            <a:r>
              <a:rPr lang="tr-TR" altLang="en-US" sz="2000">
                <a:solidFill>
                  <a:srgbClr val="CC00CC"/>
                </a:solidFill>
              </a:rPr>
              <a:t>:</a:t>
            </a:r>
            <a:r>
              <a:rPr lang="tr-TR" altLang="en-US" sz="2000" b="0"/>
              <a:t> W</a:t>
            </a:r>
            <a:r>
              <a:rPr lang="en-US" altLang="en-US" sz="2000" b="0"/>
              <a:t>hen a body exerts a force</a:t>
            </a:r>
            <a:r>
              <a:rPr lang="tr-TR" altLang="en-US" sz="2000" b="0"/>
              <a:t> </a:t>
            </a:r>
            <a:r>
              <a:rPr lang="en-US" altLang="en-US" sz="2000" b="0"/>
              <a:t>on a second body, the second body exerts an equal and opposite force on</a:t>
            </a:r>
            <a:r>
              <a:rPr lang="tr-TR" altLang="en-US" sz="2000" b="0"/>
              <a:t> </a:t>
            </a:r>
            <a:r>
              <a:rPr lang="en-US" altLang="en-US" sz="2000" b="0"/>
              <a:t>the first. </a:t>
            </a:r>
            <a:endParaRPr lang="tr-TR" altLang="en-US" sz="2000" b="0"/>
          </a:p>
          <a:p>
            <a:pPr>
              <a:spcBef>
                <a:spcPct val="20000"/>
              </a:spcBef>
              <a:spcAft>
                <a:spcPct val="20000"/>
              </a:spcAft>
            </a:pPr>
            <a:r>
              <a:rPr lang="en-US" altLang="en-US" sz="2000" b="0">
                <a:solidFill>
                  <a:srgbClr val="0000CC"/>
                </a:solidFill>
              </a:rPr>
              <a:t>Therefore, the direction of an exposed reaction force depends on</a:t>
            </a:r>
            <a:r>
              <a:rPr lang="tr-TR" altLang="en-US" sz="2000" b="0">
                <a:solidFill>
                  <a:srgbClr val="0000CC"/>
                </a:solidFill>
              </a:rPr>
              <a:t> </a:t>
            </a:r>
            <a:r>
              <a:rPr lang="en-US" altLang="en-US" sz="2000" b="0">
                <a:solidFill>
                  <a:srgbClr val="0000CC"/>
                </a:solidFill>
              </a:rPr>
              <a:t>the body taken as the system.</a:t>
            </a:r>
          </a:p>
        </p:txBody>
      </p:sp>
      <p:pic>
        <p:nvPicPr>
          <p:cNvPr id="234505" name="Picture 9">
            <a:extLst>
              <a:ext uri="{FF2B5EF4-FFF2-40B4-BE49-F238E27FC236}">
                <a16:creationId xmlns:a16="http://schemas.microsoft.com/office/drawing/2014/main" id="{92A0951A-6173-4A62-9FE3-90B32B263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5399088"/>
            <a:ext cx="7278687" cy="10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973CF80-7420-87D4-B5FB-263B2A41C439}"/>
              </a:ext>
            </a:extLst>
          </p:cNvPr>
          <p:cNvSpPr>
            <a:spLocks noGrp="1"/>
          </p:cNvSpPr>
          <p:nvPr>
            <p:ph type="sldNum" sz="quarter" idx="12"/>
          </p:nvPr>
        </p:nvSpPr>
        <p:spPr/>
        <p:txBody>
          <a:bodyPr/>
          <a:lstStyle/>
          <a:p>
            <a:fld id="{5C943946-64E6-4DCB-9D09-C91F5E714306}" type="slidenum">
              <a:rPr lang="en-US" altLang="en-US"/>
              <a:pPr/>
              <a:t>40</a:t>
            </a:fld>
            <a:endParaRPr lang="en-US" altLang="en-US"/>
          </a:p>
        </p:txBody>
      </p:sp>
      <p:sp>
        <p:nvSpPr>
          <p:cNvPr id="288770" name="Rectangle 2">
            <a:extLst>
              <a:ext uri="{FF2B5EF4-FFF2-40B4-BE49-F238E27FC236}">
                <a16:creationId xmlns:a16="http://schemas.microsoft.com/office/drawing/2014/main" id="{97F2E078-ED7A-57D1-7A6F-38002AA41D63}"/>
              </a:ext>
            </a:extLst>
          </p:cNvPr>
          <p:cNvSpPr>
            <a:spLocks noChangeArrowheads="1"/>
          </p:cNvSpPr>
          <p:nvPr/>
        </p:nvSpPr>
        <p:spPr bwMode="auto">
          <a:xfrm>
            <a:off x="533400" y="2286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Special Cases</a:t>
            </a:r>
          </a:p>
        </p:txBody>
      </p:sp>
      <p:sp>
        <p:nvSpPr>
          <p:cNvPr id="288771" name="Rectangle 3">
            <a:extLst>
              <a:ext uri="{FF2B5EF4-FFF2-40B4-BE49-F238E27FC236}">
                <a16:creationId xmlns:a16="http://schemas.microsoft.com/office/drawing/2014/main" id="{1ABE1B8E-2D93-3B85-F8EB-C3846469F076}"/>
              </a:ext>
            </a:extLst>
          </p:cNvPr>
          <p:cNvSpPr>
            <a:spLocks noChangeArrowheads="1"/>
          </p:cNvSpPr>
          <p:nvPr/>
        </p:nvSpPr>
        <p:spPr bwMode="auto">
          <a:xfrm>
            <a:off x="533400" y="684213"/>
            <a:ext cx="7620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During </a:t>
            </a:r>
            <a:r>
              <a:rPr lang="en-US" altLang="en-US" b="0" i="1">
                <a:solidFill>
                  <a:srgbClr val="CC00CC"/>
                </a:solidFill>
              </a:rPr>
              <a:t>steady flow</a:t>
            </a:r>
            <a:r>
              <a:rPr lang="en-US" altLang="en-US" b="0"/>
              <a:t>, the amount of angular momentum within the control</a:t>
            </a:r>
            <a:r>
              <a:rPr lang="tr-TR" altLang="en-US" b="0"/>
              <a:t> </a:t>
            </a:r>
            <a:r>
              <a:rPr lang="en-US" altLang="en-US" b="0"/>
              <a:t>volume remains constant, and thus the time rate of change of angular</a:t>
            </a:r>
            <a:r>
              <a:rPr lang="tr-TR" altLang="en-US" b="0"/>
              <a:t> </a:t>
            </a:r>
            <a:r>
              <a:rPr lang="en-US" altLang="en-US" b="0"/>
              <a:t>momentum of the contents of the control volume is zero.</a:t>
            </a:r>
          </a:p>
        </p:txBody>
      </p:sp>
      <p:pic>
        <p:nvPicPr>
          <p:cNvPr id="288772" name="Picture 4">
            <a:extLst>
              <a:ext uri="{FF2B5EF4-FFF2-40B4-BE49-F238E27FC236}">
                <a16:creationId xmlns:a16="http://schemas.microsoft.com/office/drawing/2014/main" id="{F8B35FFB-CF02-072E-829A-9F5AA1A85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51466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8773" name="Rectangle 5">
            <a:extLst>
              <a:ext uri="{FF2B5EF4-FFF2-40B4-BE49-F238E27FC236}">
                <a16:creationId xmlns:a16="http://schemas.microsoft.com/office/drawing/2014/main" id="{E609104B-2730-4B89-9B13-F8D164F7ACD7}"/>
              </a:ext>
            </a:extLst>
          </p:cNvPr>
          <p:cNvSpPr>
            <a:spLocks noChangeArrowheads="1"/>
          </p:cNvSpPr>
          <p:nvPr/>
        </p:nvSpPr>
        <p:spPr bwMode="auto">
          <a:xfrm>
            <a:off x="533400" y="25908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en-US" b="0"/>
              <a:t>A</a:t>
            </a:r>
            <a:r>
              <a:rPr lang="en-US" altLang="en-US" b="0"/>
              <a:t>n approximate form of</a:t>
            </a:r>
            <a:r>
              <a:rPr lang="tr-TR" altLang="en-US" b="0"/>
              <a:t> </a:t>
            </a:r>
            <a:r>
              <a:rPr lang="en-US" altLang="en-US" b="0"/>
              <a:t>the angular momentum equation in terms of average properties at inlets and</a:t>
            </a:r>
            <a:r>
              <a:rPr lang="tr-TR" altLang="en-US" b="0"/>
              <a:t> </a:t>
            </a:r>
            <a:r>
              <a:rPr lang="en-US" altLang="en-US" b="0"/>
              <a:t>outlets</a:t>
            </a:r>
            <a:r>
              <a:rPr lang="tr-TR" altLang="en-US" b="0"/>
              <a:t>:</a:t>
            </a:r>
            <a:endParaRPr lang="en-US" altLang="en-US" b="0"/>
          </a:p>
        </p:txBody>
      </p:sp>
      <p:pic>
        <p:nvPicPr>
          <p:cNvPr id="288774" name="Picture 6">
            <a:extLst>
              <a:ext uri="{FF2B5EF4-FFF2-40B4-BE49-F238E27FC236}">
                <a16:creationId xmlns:a16="http://schemas.microsoft.com/office/drawing/2014/main" id="{14996582-4925-C9C4-451F-820F4F5782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276600"/>
            <a:ext cx="510857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775" name="Picture 7">
            <a:extLst>
              <a:ext uri="{FF2B5EF4-FFF2-40B4-BE49-F238E27FC236}">
                <a16:creationId xmlns:a16="http://schemas.microsoft.com/office/drawing/2014/main" id="{E39807AD-084B-75DC-A207-401D1B22CC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114800"/>
            <a:ext cx="5526088"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8776" name="Rectangle 8">
            <a:extLst>
              <a:ext uri="{FF2B5EF4-FFF2-40B4-BE49-F238E27FC236}">
                <a16:creationId xmlns:a16="http://schemas.microsoft.com/office/drawing/2014/main" id="{87EA9923-9BF4-3052-7BBD-30C5A8E0EF2C}"/>
              </a:ext>
            </a:extLst>
          </p:cNvPr>
          <p:cNvSpPr>
            <a:spLocks noChangeArrowheads="1"/>
          </p:cNvSpPr>
          <p:nvPr/>
        </p:nvSpPr>
        <p:spPr bwMode="auto">
          <a:xfrm>
            <a:off x="609600" y="4845050"/>
            <a:ext cx="8077200" cy="641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en-US" b="0" i="1"/>
              <a:t>T</a:t>
            </a:r>
            <a:r>
              <a:rPr lang="en-US" altLang="en-US" b="0" i="1"/>
              <a:t>he net torque acting on the control volume during steady flow</a:t>
            </a:r>
            <a:r>
              <a:rPr lang="tr-TR" altLang="en-US" b="0" i="1"/>
              <a:t> </a:t>
            </a:r>
            <a:r>
              <a:rPr lang="en-US" altLang="en-US" b="0" i="1"/>
              <a:t>is equal to the difference between the outgoing and incoming angular</a:t>
            </a:r>
            <a:r>
              <a:rPr lang="tr-TR" altLang="en-US" b="0" i="1"/>
              <a:t> </a:t>
            </a:r>
            <a:r>
              <a:rPr lang="en-US" altLang="en-US" b="0" i="1"/>
              <a:t>momentum flow rates.</a:t>
            </a:r>
          </a:p>
        </p:txBody>
      </p:sp>
      <p:pic>
        <p:nvPicPr>
          <p:cNvPr id="288777" name="Picture 9">
            <a:extLst>
              <a:ext uri="{FF2B5EF4-FFF2-40B4-BE49-F238E27FC236}">
                <a16:creationId xmlns:a16="http://schemas.microsoft.com/office/drawing/2014/main" id="{5B4E8F5A-93FD-C9E9-D76A-E70D4EDE4B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640388"/>
            <a:ext cx="2606675"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8778" name="Text Box 10">
            <a:extLst>
              <a:ext uri="{FF2B5EF4-FFF2-40B4-BE49-F238E27FC236}">
                <a16:creationId xmlns:a16="http://schemas.microsoft.com/office/drawing/2014/main" id="{559FF270-2C09-2A88-AAFE-E21370055594}"/>
              </a:ext>
            </a:extLst>
          </p:cNvPr>
          <p:cNvSpPr txBox="1">
            <a:spLocks noChangeArrowheads="1"/>
          </p:cNvSpPr>
          <p:nvPr/>
        </p:nvSpPr>
        <p:spPr bwMode="auto">
          <a:xfrm>
            <a:off x="3200400" y="560705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b="0" i="1"/>
              <a:t>scalar form of angular momentum equation</a:t>
            </a:r>
            <a:endParaRPr lang="en-US" altLang="en-US" b="0" i="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BD4936B-44A2-0053-A52F-F7091DD93015}"/>
              </a:ext>
            </a:extLst>
          </p:cNvPr>
          <p:cNvSpPr>
            <a:spLocks noGrp="1"/>
          </p:cNvSpPr>
          <p:nvPr>
            <p:ph type="sldNum" sz="quarter" idx="12"/>
          </p:nvPr>
        </p:nvSpPr>
        <p:spPr/>
        <p:txBody>
          <a:bodyPr/>
          <a:lstStyle/>
          <a:p>
            <a:fld id="{481BCDFE-9E77-4A81-80EC-13F634D871E4}" type="slidenum">
              <a:rPr lang="en-US" altLang="en-US"/>
              <a:pPr/>
              <a:t>41</a:t>
            </a:fld>
            <a:endParaRPr lang="en-US" altLang="en-US"/>
          </a:p>
        </p:txBody>
      </p:sp>
      <p:sp>
        <p:nvSpPr>
          <p:cNvPr id="334850" name="Rectangle 2">
            <a:extLst>
              <a:ext uri="{FF2B5EF4-FFF2-40B4-BE49-F238E27FC236}">
                <a16:creationId xmlns:a16="http://schemas.microsoft.com/office/drawing/2014/main" id="{BDE8140D-8963-A22D-39DA-16B4A96C4F4E}"/>
              </a:ext>
            </a:extLst>
          </p:cNvPr>
          <p:cNvSpPr>
            <a:spLocks noChangeArrowheads="1"/>
          </p:cNvSpPr>
          <p:nvPr/>
        </p:nvSpPr>
        <p:spPr bwMode="auto">
          <a:xfrm>
            <a:off x="533400" y="307975"/>
            <a:ext cx="4768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Flow with No External Moments</a:t>
            </a:r>
          </a:p>
        </p:txBody>
      </p:sp>
      <p:pic>
        <p:nvPicPr>
          <p:cNvPr id="334854" name="Picture 6">
            <a:extLst>
              <a:ext uri="{FF2B5EF4-FFF2-40B4-BE49-F238E27FC236}">
                <a16:creationId xmlns:a16="http://schemas.microsoft.com/office/drawing/2014/main" id="{D6AA0DCB-410E-6495-5DAC-DDF9D1989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732313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4855" name="Rectangle 7">
            <a:extLst>
              <a:ext uri="{FF2B5EF4-FFF2-40B4-BE49-F238E27FC236}">
                <a16:creationId xmlns:a16="http://schemas.microsoft.com/office/drawing/2014/main" id="{724B22CB-55CF-2561-6967-BFC134371B78}"/>
              </a:ext>
            </a:extLst>
          </p:cNvPr>
          <p:cNvSpPr>
            <a:spLocks noChangeArrowheads="1"/>
          </p:cNvSpPr>
          <p:nvPr/>
        </p:nvSpPr>
        <p:spPr bwMode="auto">
          <a:xfrm>
            <a:off x="533400" y="1828800"/>
            <a:ext cx="7315200" cy="91598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i="1"/>
              <a:t>In the absence of external moments, the rate of change of the angular momentum of a control volume is equal to the difference between the incoming and outgoing angular momentum fluxes.</a:t>
            </a:r>
          </a:p>
        </p:txBody>
      </p:sp>
      <p:pic>
        <p:nvPicPr>
          <p:cNvPr id="334856" name="Picture 8">
            <a:extLst>
              <a:ext uri="{FF2B5EF4-FFF2-40B4-BE49-F238E27FC236}">
                <a16:creationId xmlns:a16="http://schemas.microsoft.com/office/drawing/2014/main" id="{A88C3DBE-262D-1C78-757F-8E3EC2D22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343400"/>
            <a:ext cx="4848225"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4857" name="Rectangle 9">
            <a:extLst>
              <a:ext uri="{FF2B5EF4-FFF2-40B4-BE49-F238E27FC236}">
                <a16:creationId xmlns:a16="http://schemas.microsoft.com/office/drawing/2014/main" id="{65453D7F-8ABA-9118-AFB9-2BDE7199D229}"/>
              </a:ext>
            </a:extLst>
          </p:cNvPr>
          <p:cNvSpPr>
            <a:spLocks noChangeArrowheads="1"/>
          </p:cNvSpPr>
          <p:nvPr/>
        </p:nvSpPr>
        <p:spPr bwMode="auto">
          <a:xfrm>
            <a:off x="533400" y="2971800"/>
            <a:ext cx="731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When the moment of inertia </a:t>
            </a:r>
            <a:r>
              <a:rPr lang="en-US" altLang="en-US" b="0" i="1"/>
              <a:t>I </a:t>
            </a:r>
            <a:r>
              <a:rPr lang="en-US" altLang="en-US" b="0"/>
              <a:t>of the control volume remains constant, the </a:t>
            </a:r>
            <a:r>
              <a:rPr lang="tr-TR" altLang="en-US" b="0"/>
              <a:t>f</a:t>
            </a:r>
            <a:r>
              <a:rPr lang="en-US" altLang="en-US" b="0"/>
              <a:t>irst term on the right side of the above equation becomes simply moment of inertia times angular acceleration. Therefore, the control volume in this case can be treated as a solid body, with a net torque of</a:t>
            </a:r>
          </a:p>
        </p:txBody>
      </p:sp>
      <p:sp>
        <p:nvSpPr>
          <p:cNvPr id="334858" name="Rectangle 10">
            <a:extLst>
              <a:ext uri="{FF2B5EF4-FFF2-40B4-BE49-F238E27FC236}">
                <a16:creationId xmlns:a16="http://schemas.microsoft.com/office/drawing/2014/main" id="{EF21087D-15C6-2C7C-5D53-16B241205150}"/>
              </a:ext>
            </a:extLst>
          </p:cNvPr>
          <p:cNvSpPr>
            <a:spLocks noChangeArrowheads="1"/>
          </p:cNvSpPr>
          <p:nvPr/>
        </p:nvSpPr>
        <p:spPr bwMode="auto">
          <a:xfrm>
            <a:off x="457200" y="5103813"/>
            <a:ext cx="6400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This approach can be used to determine the angular acceleration of space vehicles and aircraft when a rocket is fired in a direction different than the direction of motion.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B08CF3D-79E1-E643-3A59-ED1FA1E9B2C0}"/>
              </a:ext>
            </a:extLst>
          </p:cNvPr>
          <p:cNvSpPr>
            <a:spLocks noGrp="1"/>
          </p:cNvSpPr>
          <p:nvPr>
            <p:ph type="sldNum" sz="quarter" idx="12"/>
          </p:nvPr>
        </p:nvSpPr>
        <p:spPr/>
        <p:txBody>
          <a:bodyPr/>
          <a:lstStyle/>
          <a:p>
            <a:fld id="{D8669B1E-AF24-4905-910E-E41325256DC3}" type="slidenum">
              <a:rPr lang="en-US" altLang="en-US"/>
              <a:pPr/>
              <a:t>42</a:t>
            </a:fld>
            <a:endParaRPr lang="en-US" altLang="en-US"/>
          </a:p>
        </p:txBody>
      </p:sp>
      <p:sp>
        <p:nvSpPr>
          <p:cNvPr id="287746" name="Rectangle 2">
            <a:extLst>
              <a:ext uri="{FF2B5EF4-FFF2-40B4-BE49-F238E27FC236}">
                <a16:creationId xmlns:a16="http://schemas.microsoft.com/office/drawing/2014/main" id="{9B1D1F5F-ADD6-CC3F-989F-A34A8446225F}"/>
              </a:ext>
            </a:extLst>
          </p:cNvPr>
          <p:cNvSpPr>
            <a:spLocks noChangeArrowheads="1"/>
          </p:cNvSpPr>
          <p:nvPr/>
        </p:nvSpPr>
        <p:spPr bwMode="auto">
          <a:xfrm>
            <a:off x="533400" y="307975"/>
            <a:ext cx="313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Radial-Flow Devices</a:t>
            </a:r>
          </a:p>
        </p:txBody>
      </p:sp>
      <p:sp>
        <p:nvSpPr>
          <p:cNvPr id="287747" name="Rectangle 3">
            <a:extLst>
              <a:ext uri="{FF2B5EF4-FFF2-40B4-BE49-F238E27FC236}">
                <a16:creationId xmlns:a16="http://schemas.microsoft.com/office/drawing/2014/main" id="{6A1A02CC-53A1-6971-E53C-A966AE76A63B}"/>
              </a:ext>
            </a:extLst>
          </p:cNvPr>
          <p:cNvSpPr>
            <a:spLocks noChangeArrowheads="1"/>
          </p:cNvSpPr>
          <p:nvPr/>
        </p:nvSpPr>
        <p:spPr bwMode="auto">
          <a:xfrm>
            <a:off x="533400" y="762000"/>
            <a:ext cx="81534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spcAft>
                <a:spcPct val="15000"/>
              </a:spcAft>
            </a:pPr>
            <a:r>
              <a:rPr lang="tr-TR" altLang="en-US">
                <a:solidFill>
                  <a:srgbClr val="CC00CC"/>
                </a:solidFill>
              </a:rPr>
              <a:t>R</a:t>
            </a:r>
            <a:r>
              <a:rPr lang="en-US" altLang="en-US">
                <a:solidFill>
                  <a:srgbClr val="CC00CC"/>
                </a:solidFill>
              </a:rPr>
              <a:t>adial-flow</a:t>
            </a:r>
            <a:r>
              <a:rPr lang="tr-TR" altLang="en-US">
                <a:solidFill>
                  <a:srgbClr val="CC00CC"/>
                </a:solidFill>
              </a:rPr>
              <a:t> </a:t>
            </a:r>
            <a:r>
              <a:rPr lang="en-US" altLang="en-US">
                <a:solidFill>
                  <a:srgbClr val="CC00CC"/>
                </a:solidFill>
              </a:rPr>
              <a:t>devices</a:t>
            </a:r>
            <a:r>
              <a:rPr lang="tr-TR" altLang="en-US">
                <a:solidFill>
                  <a:srgbClr val="CC00CC"/>
                </a:solidFill>
              </a:rPr>
              <a:t>:</a:t>
            </a:r>
            <a:r>
              <a:rPr lang="en-US" altLang="en-US"/>
              <a:t> </a:t>
            </a:r>
            <a:r>
              <a:rPr lang="en-US" altLang="en-US" b="0"/>
              <a:t>Many rotary-flow devices such as centrifugal pumps and fans involve flow in</a:t>
            </a:r>
            <a:r>
              <a:rPr lang="tr-TR" altLang="en-US" b="0"/>
              <a:t> </a:t>
            </a:r>
            <a:r>
              <a:rPr lang="en-US" altLang="en-US" b="0"/>
              <a:t>the radial direction normal to the axis of rotation.</a:t>
            </a:r>
            <a:endParaRPr lang="tr-TR" altLang="en-US" b="0"/>
          </a:p>
          <a:p>
            <a:pPr>
              <a:spcBef>
                <a:spcPct val="15000"/>
              </a:spcBef>
              <a:spcAft>
                <a:spcPct val="15000"/>
              </a:spcAft>
            </a:pPr>
            <a:r>
              <a:rPr lang="en-US" altLang="en-US" b="0">
                <a:solidFill>
                  <a:srgbClr val="CC00CC"/>
                </a:solidFill>
              </a:rPr>
              <a:t>Axial-flow devices</a:t>
            </a:r>
            <a:r>
              <a:rPr lang="en-US" altLang="en-US" b="0"/>
              <a:t> are easily analyzed using the </a:t>
            </a:r>
            <a:r>
              <a:rPr lang="en-US" altLang="en-US" b="0">
                <a:solidFill>
                  <a:srgbClr val="0000FF"/>
                </a:solidFill>
              </a:rPr>
              <a:t>linear momentum equation</a:t>
            </a:r>
            <a:r>
              <a:rPr lang="en-US" altLang="en-US" b="0"/>
              <a:t>.</a:t>
            </a:r>
          </a:p>
          <a:p>
            <a:pPr>
              <a:spcBef>
                <a:spcPct val="15000"/>
              </a:spcBef>
              <a:spcAft>
                <a:spcPct val="15000"/>
              </a:spcAft>
            </a:pPr>
            <a:r>
              <a:rPr lang="tr-TR" altLang="en-US" b="0">
                <a:solidFill>
                  <a:srgbClr val="CC00CC"/>
                </a:solidFill>
              </a:rPr>
              <a:t>R</a:t>
            </a:r>
            <a:r>
              <a:rPr lang="en-US" altLang="en-US" b="0">
                <a:solidFill>
                  <a:srgbClr val="CC00CC"/>
                </a:solidFill>
              </a:rPr>
              <a:t>adial-flow devices</a:t>
            </a:r>
            <a:r>
              <a:rPr lang="en-US" altLang="en-US" b="0"/>
              <a:t> involve large changes in angular momentum of the</a:t>
            </a:r>
            <a:r>
              <a:rPr lang="tr-TR" altLang="en-US" b="0"/>
              <a:t> </a:t>
            </a:r>
            <a:r>
              <a:rPr lang="en-US" altLang="en-US" b="0"/>
              <a:t>fluid and are best analyzed with the help of the </a:t>
            </a:r>
            <a:r>
              <a:rPr lang="en-US" altLang="en-US" b="0">
                <a:solidFill>
                  <a:srgbClr val="0000FF"/>
                </a:solidFill>
              </a:rPr>
              <a:t>angular momentum equation</a:t>
            </a:r>
            <a:r>
              <a:rPr lang="en-US" altLang="en-US" b="0"/>
              <a:t>.</a:t>
            </a:r>
          </a:p>
        </p:txBody>
      </p:sp>
      <p:sp>
        <p:nvSpPr>
          <p:cNvPr id="287749" name="Rectangle 5">
            <a:extLst>
              <a:ext uri="{FF2B5EF4-FFF2-40B4-BE49-F238E27FC236}">
                <a16:creationId xmlns:a16="http://schemas.microsoft.com/office/drawing/2014/main" id="{503A9EC0-0FFE-3F64-A790-FCE87886D57C}"/>
              </a:ext>
            </a:extLst>
          </p:cNvPr>
          <p:cNvSpPr>
            <a:spLocks noChangeArrowheads="1"/>
          </p:cNvSpPr>
          <p:nvPr/>
        </p:nvSpPr>
        <p:spPr bwMode="auto">
          <a:xfrm>
            <a:off x="685800" y="5791200"/>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solidFill>
                  <a:srgbClr val="0000CC"/>
                </a:solidFill>
              </a:rPr>
              <a:t>Side and frontal views of a typical</a:t>
            </a:r>
            <a:r>
              <a:rPr lang="tr-TR" altLang="en-US" b="0">
                <a:solidFill>
                  <a:srgbClr val="0000CC"/>
                </a:solidFill>
              </a:rPr>
              <a:t> </a:t>
            </a:r>
            <a:r>
              <a:rPr lang="en-US" altLang="en-US" b="0">
                <a:solidFill>
                  <a:srgbClr val="0000CC"/>
                </a:solidFill>
              </a:rPr>
              <a:t>centrifugal pump.</a:t>
            </a:r>
          </a:p>
        </p:txBody>
      </p:sp>
      <p:pic>
        <p:nvPicPr>
          <p:cNvPr id="287750" name="Picture 6">
            <a:extLst>
              <a:ext uri="{FF2B5EF4-FFF2-40B4-BE49-F238E27FC236}">
                <a16:creationId xmlns:a16="http://schemas.microsoft.com/office/drawing/2014/main" id="{8319FD82-9A14-4654-AD7A-0EEB50679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90800"/>
            <a:ext cx="6056313"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E295E98-CC53-C23F-C5A7-B5FDF8D4DC80}"/>
              </a:ext>
            </a:extLst>
          </p:cNvPr>
          <p:cNvSpPr>
            <a:spLocks noGrp="1"/>
          </p:cNvSpPr>
          <p:nvPr>
            <p:ph type="sldNum" sz="quarter" idx="12"/>
          </p:nvPr>
        </p:nvSpPr>
        <p:spPr/>
        <p:txBody>
          <a:bodyPr/>
          <a:lstStyle/>
          <a:p>
            <a:fld id="{6EACC8F5-484D-4AF7-83C0-621483F4BD56}" type="slidenum">
              <a:rPr lang="en-US" altLang="en-US"/>
              <a:pPr/>
              <a:t>43</a:t>
            </a:fld>
            <a:endParaRPr lang="en-US" altLang="en-US"/>
          </a:p>
        </p:txBody>
      </p:sp>
      <p:pic>
        <p:nvPicPr>
          <p:cNvPr id="292866" name="Picture 2">
            <a:extLst>
              <a:ext uri="{FF2B5EF4-FFF2-40B4-BE49-F238E27FC236}">
                <a16:creationId xmlns:a16="http://schemas.microsoft.com/office/drawing/2014/main" id="{F2D2BF9D-C1DB-186E-222D-7171CCB39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2662238"/>
            <a:ext cx="321310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2867" name="Rectangle 3">
            <a:extLst>
              <a:ext uri="{FF2B5EF4-FFF2-40B4-BE49-F238E27FC236}">
                <a16:creationId xmlns:a16="http://schemas.microsoft.com/office/drawing/2014/main" id="{26039937-37F0-D419-F83B-16D97A6BAD7E}"/>
              </a:ext>
            </a:extLst>
          </p:cNvPr>
          <p:cNvSpPr>
            <a:spLocks noChangeArrowheads="1"/>
          </p:cNvSpPr>
          <p:nvPr/>
        </p:nvSpPr>
        <p:spPr bwMode="auto">
          <a:xfrm>
            <a:off x="3733800" y="5438775"/>
            <a:ext cx="2514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solidFill>
                  <a:srgbClr val="0000CC"/>
                </a:solidFill>
              </a:rPr>
              <a:t>An annular control volume that</a:t>
            </a:r>
            <a:r>
              <a:rPr lang="tr-TR" altLang="en-US" b="0">
                <a:solidFill>
                  <a:srgbClr val="0000CC"/>
                </a:solidFill>
              </a:rPr>
              <a:t> </a:t>
            </a:r>
            <a:r>
              <a:rPr lang="en-US" altLang="en-US" b="0">
                <a:solidFill>
                  <a:srgbClr val="0000CC"/>
                </a:solidFill>
              </a:rPr>
              <a:t>encloses the impeller section of a</a:t>
            </a:r>
            <a:r>
              <a:rPr lang="tr-TR" altLang="en-US" b="0">
                <a:solidFill>
                  <a:srgbClr val="0000CC"/>
                </a:solidFill>
              </a:rPr>
              <a:t> </a:t>
            </a:r>
            <a:r>
              <a:rPr lang="en-US" altLang="en-US" b="0">
                <a:solidFill>
                  <a:srgbClr val="0000CC"/>
                </a:solidFill>
              </a:rPr>
              <a:t>centrifugal pump.</a:t>
            </a:r>
          </a:p>
        </p:txBody>
      </p:sp>
      <p:pic>
        <p:nvPicPr>
          <p:cNvPr id="292868" name="Picture 4">
            <a:extLst>
              <a:ext uri="{FF2B5EF4-FFF2-40B4-BE49-F238E27FC236}">
                <a16:creationId xmlns:a16="http://schemas.microsoft.com/office/drawing/2014/main" id="{3745E45E-601F-44BC-E210-4097AC11A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38" y="533400"/>
            <a:ext cx="4843462"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2869" name="Picture 5">
            <a:extLst>
              <a:ext uri="{FF2B5EF4-FFF2-40B4-BE49-F238E27FC236}">
                <a16:creationId xmlns:a16="http://schemas.microsoft.com/office/drawing/2014/main" id="{35DF0F34-74A9-856A-704D-201C1E6A14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066800"/>
            <a:ext cx="37052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2870" name="Picture 6">
            <a:extLst>
              <a:ext uri="{FF2B5EF4-FFF2-40B4-BE49-F238E27FC236}">
                <a16:creationId xmlns:a16="http://schemas.microsoft.com/office/drawing/2014/main" id="{A3DC0A8B-541A-1A6E-CDF9-B03632D260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590800"/>
            <a:ext cx="23034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2871" name="Picture 7">
            <a:extLst>
              <a:ext uri="{FF2B5EF4-FFF2-40B4-BE49-F238E27FC236}">
                <a16:creationId xmlns:a16="http://schemas.microsoft.com/office/drawing/2014/main" id="{D6E78B36-D582-BB62-6F9C-62A3A2FE97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3200400"/>
            <a:ext cx="31369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2872" name="Picture 8">
            <a:extLst>
              <a:ext uri="{FF2B5EF4-FFF2-40B4-BE49-F238E27FC236}">
                <a16:creationId xmlns:a16="http://schemas.microsoft.com/office/drawing/2014/main" id="{3250F92E-27CE-4028-746C-78B5335C6B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4154488"/>
            <a:ext cx="21891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2873" name="Picture 9">
            <a:extLst>
              <a:ext uri="{FF2B5EF4-FFF2-40B4-BE49-F238E27FC236}">
                <a16:creationId xmlns:a16="http://schemas.microsoft.com/office/drawing/2014/main" id="{DB7E0D3E-77D7-508A-DF3F-70523F73DF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4792663"/>
            <a:ext cx="1052513"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2874" name="Picture 10">
            <a:extLst>
              <a:ext uri="{FF2B5EF4-FFF2-40B4-BE49-F238E27FC236}">
                <a16:creationId xmlns:a16="http://schemas.microsoft.com/office/drawing/2014/main" id="{8CD2B6B7-8BD4-5BDE-3C7F-6FEDEA0747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4724400"/>
            <a:ext cx="2644775"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2875" name="Rectangle 11">
            <a:extLst>
              <a:ext uri="{FF2B5EF4-FFF2-40B4-BE49-F238E27FC236}">
                <a16:creationId xmlns:a16="http://schemas.microsoft.com/office/drawing/2014/main" id="{F207B748-25F8-199B-C679-0784B78D36BF}"/>
              </a:ext>
            </a:extLst>
          </p:cNvPr>
          <p:cNvSpPr>
            <a:spLocks noChangeArrowheads="1"/>
          </p:cNvSpPr>
          <p:nvPr/>
        </p:nvSpPr>
        <p:spPr bwMode="auto">
          <a:xfrm>
            <a:off x="6324600" y="2438400"/>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Euler’s turbine formula</a:t>
            </a:r>
          </a:p>
        </p:txBody>
      </p:sp>
      <p:pic>
        <p:nvPicPr>
          <p:cNvPr id="292876" name="Picture 12">
            <a:extLst>
              <a:ext uri="{FF2B5EF4-FFF2-40B4-BE49-F238E27FC236}">
                <a16:creationId xmlns:a16="http://schemas.microsoft.com/office/drawing/2014/main" id="{CAA5230B-8C26-1C4B-8405-95D1424C0D4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1905000"/>
            <a:ext cx="2757488"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2877" name="Rectangle 13">
            <a:extLst>
              <a:ext uri="{FF2B5EF4-FFF2-40B4-BE49-F238E27FC236}">
                <a16:creationId xmlns:a16="http://schemas.microsoft.com/office/drawing/2014/main" id="{530BFC95-E4AC-70D0-9AC4-E8BE2A55CF74}"/>
              </a:ext>
            </a:extLst>
          </p:cNvPr>
          <p:cNvSpPr>
            <a:spLocks noChangeArrowheads="1"/>
          </p:cNvSpPr>
          <p:nvPr/>
        </p:nvSpPr>
        <p:spPr bwMode="auto">
          <a:xfrm>
            <a:off x="381000" y="152400"/>
            <a:ext cx="693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en-US" b="0"/>
              <a:t>T</a:t>
            </a:r>
            <a:r>
              <a:rPr lang="en-US" altLang="en-US" b="0"/>
              <a:t>he conservation of mass equation</a:t>
            </a:r>
            <a:r>
              <a:rPr lang="tr-TR" altLang="en-US" b="0"/>
              <a:t> f</a:t>
            </a:r>
            <a:r>
              <a:rPr lang="en-US" altLang="en-US" b="0"/>
              <a:t>or steady incompressible</a:t>
            </a:r>
            <a:r>
              <a:rPr lang="tr-TR" altLang="en-US" b="0"/>
              <a:t> </a:t>
            </a:r>
            <a:r>
              <a:rPr lang="en-US" altLang="en-US" b="0"/>
              <a:t>flow</a:t>
            </a:r>
            <a:endParaRPr lang="en-US" altLang="en-US"/>
          </a:p>
        </p:txBody>
      </p:sp>
      <p:sp>
        <p:nvSpPr>
          <p:cNvPr id="292878" name="Rectangle 14">
            <a:extLst>
              <a:ext uri="{FF2B5EF4-FFF2-40B4-BE49-F238E27FC236}">
                <a16:creationId xmlns:a16="http://schemas.microsoft.com/office/drawing/2014/main" id="{3FA8B0D5-6177-14EE-2DF0-F25D9AE736D3}"/>
              </a:ext>
            </a:extLst>
          </p:cNvPr>
          <p:cNvSpPr>
            <a:spLocks noChangeArrowheads="1"/>
          </p:cNvSpPr>
          <p:nvPr/>
        </p:nvSpPr>
        <p:spPr bwMode="auto">
          <a:xfrm>
            <a:off x="3276600" y="1828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angular momentum equation</a:t>
            </a:r>
          </a:p>
        </p:txBody>
      </p:sp>
      <p:pic>
        <p:nvPicPr>
          <p:cNvPr id="292880" name="Picture 16">
            <a:extLst>
              <a:ext uri="{FF2B5EF4-FFF2-40B4-BE49-F238E27FC236}">
                <a16:creationId xmlns:a16="http://schemas.microsoft.com/office/drawing/2014/main" id="{2CB86F6C-6723-089C-236D-F7350253288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3733800"/>
            <a:ext cx="116522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2881" name="Picture 17">
            <a:extLst>
              <a:ext uri="{FF2B5EF4-FFF2-40B4-BE49-F238E27FC236}">
                <a16:creationId xmlns:a16="http://schemas.microsoft.com/office/drawing/2014/main" id="{4D07AFC6-5D83-C918-05B3-EDFF9997293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9800" y="3733800"/>
            <a:ext cx="1052513"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2882" name="Text Box 18">
            <a:extLst>
              <a:ext uri="{FF2B5EF4-FFF2-40B4-BE49-F238E27FC236}">
                <a16:creationId xmlns:a16="http://schemas.microsoft.com/office/drawing/2014/main" id="{CB9AF74F-080A-59CE-7C5A-660BD56DE8E1}"/>
              </a:ext>
            </a:extLst>
          </p:cNvPr>
          <p:cNvSpPr txBox="1">
            <a:spLocks noChangeArrowheads="1"/>
          </p:cNvSpPr>
          <p:nvPr/>
        </p:nvSpPr>
        <p:spPr bwMode="auto">
          <a:xfrm>
            <a:off x="3886200" y="3657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b="0"/>
              <a:t>When</a:t>
            </a:r>
            <a:endParaRPr lang="en-US" altLang="en-US" b="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6EA2AAF-2180-00C0-FE18-133C5BA1AA45}"/>
              </a:ext>
            </a:extLst>
          </p:cNvPr>
          <p:cNvSpPr>
            <a:spLocks noGrp="1"/>
          </p:cNvSpPr>
          <p:nvPr>
            <p:ph type="sldNum" sz="quarter" idx="12"/>
          </p:nvPr>
        </p:nvSpPr>
        <p:spPr/>
        <p:txBody>
          <a:bodyPr/>
          <a:lstStyle/>
          <a:p>
            <a:fld id="{43517495-333D-4E81-9378-643AD28545B6}" type="slidenum">
              <a:rPr lang="en-US" altLang="en-US"/>
              <a:pPr/>
              <a:t>44</a:t>
            </a:fld>
            <a:endParaRPr lang="en-US" altLang="en-US"/>
          </a:p>
        </p:txBody>
      </p:sp>
      <p:pic>
        <p:nvPicPr>
          <p:cNvPr id="336903" name="Picture 7">
            <a:extLst>
              <a:ext uri="{FF2B5EF4-FFF2-40B4-BE49-F238E27FC236}">
                <a16:creationId xmlns:a16="http://schemas.microsoft.com/office/drawing/2014/main" id="{72731B31-C597-A1E8-EFEF-9E09C47ED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
            <a:ext cx="2689225" cy="292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6904" name="Picture 8">
            <a:extLst>
              <a:ext uri="{FF2B5EF4-FFF2-40B4-BE49-F238E27FC236}">
                <a16:creationId xmlns:a16="http://schemas.microsoft.com/office/drawing/2014/main" id="{1EABEAA1-A230-209C-1750-ADAB1B14F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124200"/>
            <a:ext cx="24638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6905" name="Picture 9">
            <a:extLst>
              <a:ext uri="{FF2B5EF4-FFF2-40B4-BE49-F238E27FC236}">
                <a16:creationId xmlns:a16="http://schemas.microsoft.com/office/drawing/2014/main" id="{A4E597BF-9F21-9C83-4060-96CC21E3F8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59721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152C4D6-B0B2-CDB8-5097-202E6DDDF6E7}"/>
              </a:ext>
            </a:extLst>
          </p:cNvPr>
          <p:cNvSpPr>
            <a:spLocks noGrp="1"/>
          </p:cNvSpPr>
          <p:nvPr>
            <p:ph type="sldNum" sz="quarter" idx="12"/>
          </p:nvPr>
        </p:nvSpPr>
        <p:spPr/>
        <p:txBody>
          <a:bodyPr/>
          <a:lstStyle/>
          <a:p>
            <a:fld id="{410E7666-D686-4851-9E3F-61ECDC13FA8A}" type="slidenum">
              <a:rPr lang="en-US" altLang="en-US"/>
              <a:pPr/>
              <a:t>45</a:t>
            </a:fld>
            <a:endParaRPr lang="en-US" altLang="en-US"/>
          </a:p>
        </p:txBody>
      </p:sp>
      <p:pic>
        <p:nvPicPr>
          <p:cNvPr id="346114" name="Picture 2">
            <a:extLst>
              <a:ext uri="{FF2B5EF4-FFF2-40B4-BE49-F238E27FC236}">
                <a16:creationId xmlns:a16="http://schemas.microsoft.com/office/drawing/2014/main" id="{A85E1C20-8762-061B-DE43-AB2AB95FD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
            <a:ext cx="6477000"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115" name="Picture 3">
            <a:extLst>
              <a:ext uri="{FF2B5EF4-FFF2-40B4-BE49-F238E27FC236}">
                <a16:creationId xmlns:a16="http://schemas.microsoft.com/office/drawing/2014/main" id="{B356D998-C096-2FC9-E221-D88FFDD9C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0"/>
            <a:ext cx="65532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116" name="Picture 4">
            <a:extLst>
              <a:ext uri="{FF2B5EF4-FFF2-40B4-BE49-F238E27FC236}">
                <a16:creationId xmlns:a16="http://schemas.microsoft.com/office/drawing/2014/main" id="{407A4263-852E-1193-900B-572D3BD4B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572000"/>
            <a:ext cx="6629400" cy="20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7CE857A-862A-CDDE-D23C-95897C8B4694}"/>
              </a:ext>
            </a:extLst>
          </p:cNvPr>
          <p:cNvSpPr>
            <a:spLocks noGrp="1"/>
          </p:cNvSpPr>
          <p:nvPr>
            <p:ph type="sldNum" sz="quarter" idx="12"/>
          </p:nvPr>
        </p:nvSpPr>
        <p:spPr/>
        <p:txBody>
          <a:bodyPr/>
          <a:lstStyle/>
          <a:p>
            <a:fld id="{13D26980-F943-4A80-9398-D588C375B50F}" type="slidenum">
              <a:rPr lang="en-US" altLang="en-US"/>
              <a:pPr/>
              <a:t>46</a:t>
            </a:fld>
            <a:endParaRPr lang="en-US" altLang="en-US"/>
          </a:p>
        </p:txBody>
      </p:sp>
      <p:pic>
        <p:nvPicPr>
          <p:cNvPr id="347138" name="Picture 2">
            <a:extLst>
              <a:ext uri="{FF2B5EF4-FFF2-40B4-BE49-F238E27FC236}">
                <a16:creationId xmlns:a16="http://schemas.microsoft.com/office/drawing/2014/main" id="{9ED5F9AD-1E8A-FA7F-FBEA-0FD325706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6964363"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F2E8F9C-5B8E-2393-7991-79B40BB6A0C8}"/>
              </a:ext>
            </a:extLst>
          </p:cNvPr>
          <p:cNvSpPr>
            <a:spLocks noGrp="1"/>
          </p:cNvSpPr>
          <p:nvPr>
            <p:ph type="sldNum" sz="quarter" idx="12"/>
          </p:nvPr>
        </p:nvSpPr>
        <p:spPr/>
        <p:txBody>
          <a:bodyPr/>
          <a:lstStyle/>
          <a:p>
            <a:fld id="{44F12904-83DC-4A11-9289-048646DF5D83}" type="slidenum">
              <a:rPr lang="en-US" altLang="en-US"/>
              <a:pPr/>
              <a:t>47</a:t>
            </a:fld>
            <a:endParaRPr lang="en-US" altLang="en-US"/>
          </a:p>
        </p:txBody>
      </p:sp>
      <p:pic>
        <p:nvPicPr>
          <p:cNvPr id="348163" name="Picture 3">
            <a:extLst>
              <a:ext uri="{FF2B5EF4-FFF2-40B4-BE49-F238E27FC236}">
                <a16:creationId xmlns:a16="http://schemas.microsoft.com/office/drawing/2014/main" id="{026DB47F-A9DD-7AF9-7CD8-E831233D8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
            <a:ext cx="2868613"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64" name="Picture 4">
            <a:extLst>
              <a:ext uri="{FF2B5EF4-FFF2-40B4-BE49-F238E27FC236}">
                <a16:creationId xmlns:a16="http://schemas.microsoft.com/office/drawing/2014/main" id="{5C55DDBD-5764-D911-A86A-ACF8F942E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159125"/>
            <a:ext cx="2868613" cy="247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65" name="Picture 5">
            <a:extLst>
              <a:ext uri="{FF2B5EF4-FFF2-40B4-BE49-F238E27FC236}">
                <a16:creationId xmlns:a16="http://schemas.microsoft.com/office/drawing/2014/main" id="{5B3344F8-3E81-9876-BBA4-465BADF4AA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59721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66" name="Picture 6">
            <a:extLst>
              <a:ext uri="{FF2B5EF4-FFF2-40B4-BE49-F238E27FC236}">
                <a16:creationId xmlns:a16="http://schemas.microsoft.com/office/drawing/2014/main" id="{D049DD3D-F96A-A20B-E4AC-DD83ABFBEB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200400"/>
            <a:ext cx="60007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5FC748E-A152-1508-DC03-BE9535B17CCD}"/>
              </a:ext>
            </a:extLst>
          </p:cNvPr>
          <p:cNvSpPr>
            <a:spLocks noGrp="1"/>
          </p:cNvSpPr>
          <p:nvPr>
            <p:ph type="sldNum" sz="quarter" idx="12"/>
          </p:nvPr>
        </p:nvSpPr>
        <p:spPr/>
        <p:txBody>
          <a:bodyPr/>
          <a:lstStyle/>
          <a:p>
            <a:fld id="{D1BFFD1C-0463-4D34-ABE3-2F32BAF5CB85}" type="slidenum">
              <a:rPr lang="en-US" altLang="en-US"/>
              <a:pPr/>
              <a:t>48</a:t>
            </a:fld>
            <a:endParaRPr lang="en-US" altLang="en-US"/>
          </a:p>
        </p:txBody>
      </p:sp>
      <p:pic>
        <p:nvPicPr>
          <p:cNvPr id="349186" name="Picture 2">
            <a:extLst>
              <a:ext uri="{FF2B5EF4-FFF2-40B4-BE49-F238E27FC236}">
                <a16:creationId xmlns:a16="http://schemas.microsoft.com/office/drawing/2014/main" id="{09651D55-C753-FB1A-F2D6-CB28A4FFB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7008813" cy="632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03AC31A-D68E-E135-E121-5DF23F7E1486}"/>
              </a:ext>
            </a:extLst>
          </p:cNvPr>
          <p:cNvSpPr>
            <a:spLocks noGrp="1"/>
          </p:cNvSpPr>
          <p:nvPr>
            <p:ph type="sldNum" sz="quarter" idx="12"/>
          </p:nvPr>
        </p:nvSpPr>
        <p:spPr/>
        <p:txBody>
          <a:bodyPr/>
          <a:lstStyle/>
          <a:p>
            <a:fld id="{5AF1D3A1-4CA2-4C4D-8DCE-048855CF4DC8}" type="slidenum">
              <a:rPr lang="en-US" altLang="en-US"/>
              <a:pPr/>
              <a:t>49</a:t>
            </a:fld>
            <a:endParaRPr lang="en-US" altLang="en-US"/>
          </a:p>
        </p:txBody>
      </p:sp>
      <p:pic>
        <p:nvPicPr>
          <p:cNvPr id="350210" name="Picture 2">
            <a:extLst>
              <a:ext uri="{FF2B5EF4-FFF2-40B4-BE49-F238E27FC236}">
                <a16:creationId xmlns:a16="http://schemas.microsoft.com/office/drawing/2014/main" id="{0C589797-1610-E5CA-7423-8E8DE0910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7008813"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0211" name="Picture 3">
            <a:extLst>
              <a:ext uri="{FF2B5EF4-FFF2-40B4-BE49-F238E27FC236}">
                <a16:creationId xmlns:a16="http://schemas.microsoft.com/office/drawing/2014/main" id="{2F9ADB3D-B3F1-44BB-7114-B9FBA37FE9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8" y="4953000"/>
            <a:ext cx="6964362"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0EF7EDA-20DC-06CA-3717-E2DFFB95408A}"/>
              </a:ext>
            </a:extLst>
          </p:cNvPr>
          <p:cNvSpPr>
            <a:spLocks noGrp="1"/>
          </p:cNvSpPr>
          <p:nvPr>
            <p:ph type="sldNum" sz="quarter" idx="12"/>
          </p:nvPr>
        </p:nvSpPr>
        <p:spPr/>
        <p:txBody>
          <a:bodyPr/>
          <a:lstStyle/>
          <a:p>
            <a:fld id="{5A833F8F-CC45-4376-806B-97B0F01056C4}" type="slidenum">
              <a:rPr lang="en-US" altLang="en-US"/>
              <a:pPr/>
              <a:t>5</a:t>
            </a:fld>
            <a:endParaRPr lang="en-US" altLang="en-US"/>
          </a:p>
        </p:txBody>
      </p:sp>
      <p:sp>
        <p:nvSpPr>
          <p:cNvPr id="237573" name="Rectangle 5">
            <a:extLst>
              <a:ext uri="{FF2B5EF4-FFF2-40B4-BE49-F238E27FC236}">
                <a16:creationId xmlns:a16="http://schemas.microsoft.com/office/drawing/2014/main" id="{116D4E73-3FCB-514A-2421-ED714CEB125C}"/>
              </a:ext>
            </a:extLst>
          </p:cNvPr>
          <p:cNvSpPr>
            <a:spLocks noChangeArrowheads="1"/>
          </p:cNvSpPr>
          <p:nvPr/>
        </p:nvSpPr>
        <p:spPr bwMode="auto">
          <a:xfrm>
            <a:off x="152400" y="5438775"/>
            <a:ext cx="35052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900" b="0">
                <a:solidFill>
                  <a:srgbClr val="0000CC"/>
                </a:solidFill>
              </a:rPr>
              <a:t>Linear momentum is the product of</a:t>
            </a:r>
            <a:r>
              <a:rPr lang="tr-TR" altLang="en-US" sz="1900" b="0">
                <a:solidFill>
                  <a:srgbClr val="0000CC"/>
                </a:solidFill>
              </a:rPr>
              <a:t> </a:t>
            </a:r>
            <a:r>
              <a:rPr lang="en-US" altLang="en-US" sz="1900" b="0">
                <a:solidFill>
                  <a:srgbClr val="0000CC"/>
                </a:solidFill>
              </a:rPr>
              <a:t>mass and velocity, and its direction</a:t>
            </a:r>
            <a:r>
              <a:rPr lang="tr-TR" altLang="en-US" sz="1900" b="0">
                <a:solidFill>
                  <a:srgbClr val="0000CC"/>
                </a:solidFill>
              </a:rPr>
              <a:t> </a:t>
            </a:r>
            <a:r>
              <a:rPr lang="en-US" altLang="en-US" sz="1900" b="0">
                <a:solidFill>
                  <a:srgbClr val="0000CC"/>
                </a:solidFill>
              </a:rPr>
              <a:t>is the direction of velocity.</a:t>
            </a:r>
          </a:p>
        </p:txBody>
      </p:sp>
      <p:sp>
        <p:nvSpPr>
          <p:cNvPr id="237574" name="Rectangle 6">
            <a:extLst>
              <a:ext uri="{FF2B5EF4-FFF2-40B4-BE49-F238E27FC236}">
                <a16:creationId xmlns:a16="http://schemas.microsoft.com/office/drawing/2014/main" id="{6B97A85B-826F-74FC-E6F9-9F49FF235F82}"/>
              </a:ext>
            </a:extLst>
          </p:cNvPr>
          <p:cNvSpPr>
            <a:spLocks noChangeArrowheads="1"/>
          </p:cNvSpPr>
          <p:nvPr/>
        </p:nvSpPr>
        <p:spPr bwMode="auto">
          <a:xfrm>
            <a:off x="4038600" y="5381625"/>
            <a:ext cx="38862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900" b="0">
                <a:solidFill>
                  <a:srgbClr val="0000CC"/>
                </a:solidFill>
              </a:rPr>
              <a:t>Newton’s second law is also expressed</a:t>
            </a:r>
            <a:r>
              <a:rPr lang="tr-TR" altLang="en-US" sz="1900" b="0">
                <a:solidFill>
                  <a:srgbClr val="0000CC"/>
                </a:solidFill>
              </a:rPr>
              <a:t> </a:t>
            </a:r>
            <a:r>
              <a:rPr lang="en-US" altLang="en-US" sz="1900" b="0">
                <a:solidFill>
                  <a:srgbClr val="0000CC"/>
                </a:solidFill>
              </a:rPr>
              <a:t>as </a:t>
            </a:r>
            <a:r>
              <a:rPr lang="en-US" altLang="en-US" sz="1900" b="0" i="1">
                <a:solidFill>
                  <a:srgbClr val="0000CC"/>
                </a:solidFill>
              </a:rPr>
              <a:t>the rate of change of the momentum</a:t>
            </a:r>
            <a:r>
              <a:rPr lang="tr-TR" altLang="en-US" sz="1900" b="0" i="1">
                <a:solidFill>
                  <a:srgbClr val="0000CC"/>
                </a:solidFill>
              </a:rPr>
              <a:t> </a:t>
            </a:r>
            <a:r>
              <a:rPr lang="en-US" altLang="en-US" sz="1900" b="0" i="1">
                <a:solidFill>
                  <a:srgbClr val="0000CC"/>
                </a:solidFill>
              </a:rPr>
              <a:t>of a body is equal to the net force</a:t>
            </a:r>
            <a:r>
              <a:rPr lang="tr-TR" altLang="en-US" sz="1900" b="0" i="1">
                <a:solidFill>
                  <a:srgbClr val="0000CC"/>
                </a:solidFill>
              </a:rPr>
              <a:t> </a:t>
            </a:r>
            <a:r>
              <a:rPr lang="en-US" altLang="en-US" sz="1900" b="0" i="1">
                <a:solidFill>
                  <a:srgbClr val="0000CC"/>
                </a:solidFill>
              </a:rPr>
              <a:t>acting on it</a:t>
            </a:r>
            <a:r>
              <a:rPr lang="en-US" altLang="en-US" sz="1900" b="0">
                <a:solidFill>
                  <a:srgbClr val="0000CC"/>
                </a:solidFill>
              </a:rPr>
              <a:t>.</a:t>
            </a:r>
          </a:p>
        </p:txBody>
      </p:sp>
      <p:sp>
        <p:nvSpPr>
          <p:cNvPr id="237575" name="Rectangle 7">
            <a:extLst>
              <a:ext uri="{FF2B5EF4-FFF2-40B4-BE49-F238E27FC236}">
                <a16:creationId xmlns:a16="http://schemas.microsoft.com/office/drawing/2014/main" id="{422308CE-C9EB-674D-B00E-86E1A0C614A2}"/>
              </a:ext>
            </a:extLst>
          </p:cNvPr>
          <p:cNvSpPr>
            <a:spLocks noChangeArrowheads="1"/>
          </p:cNvSpPr>
          <p:nvPr/>
        </p:nvSpPr>
        <p:spPr bwMode="auto">
          <a:xfrm>
            <a:off x="228600" y="142875"/>
            <a:ext cx="60198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spcAft>
                <a:spcPct val="10000"/>
              </a:spcAft>
            </a:pPr>
            <a:r>
              <a:rPr lang="en-US" altLang="en-US" sz="1900" b="0" i="1">
                <a:solidFill>
                  <a:srgbClr val="CC00CC"/>
                </a:solidFill>
              </a:rPr>
              <a:t>Linear momentum </a:t>
            </a:r>
            <a:r>
              <a:rPr lang="en-US" altLang="en-US" sz="1900" b="0">
                <a:solidFill>
                  <a:srgbClr val="CC00CC"/>
                </a:solidFill>
              </a:rPr>
              <a:t>or just the </a:t>
            </a:r>
            <a:r>
              <a:rPr lang="en-US" altLang="en-US" sz="1900" b="0" i="1">
                <a:solidFill>
                  <a:srgbClr val="CC00CC"/>
                </a:solidFill>
              </a:rPr>
              <a:t>momentum </a:t>
            </a:r>
            <a:r>
              <a:rPr lang="en-US" altLang="en-US" sz="1900" b="0">
                <a:solidFill>
                  <a:srgbClr val="CC00CC"/>
                </a:solidFill>
              </a:rPr>
              <a:t>of the body:</a:t>
            </a:r>
            <a:r>
              <a:rPr lang="en-US" altLang="en-US" sz="1900" b="0"/>
              <a:t> The product of the mass and the velocity of a body.</a:t>
            </a:r>
          </a:p>
          <a:p>
            <a:pPr>
              <a:spcBef>
                <a:spcPct val="10000"/>
              </a:spcBef>
              <a:spcAft>
                <a:spcPct val="10000"/>
              </a:spcAft>
            </a:pPr>
            <a:r>
              <a:rPr lang="en-US" altLang="en-US" sz="1900" b="0"/>
              <a:t>Newton’s second law is usually referred to as the </a:t>
            </a:r>
            <a:r>
              <a:rPr lang="en-US" altLang="en-US" sz="1900" b="0" i="1">
                <a:solidFill>
                  <a:srgbClr val="CC00CC"/>
                </a:solidFill>
              </a:rPr>
              <a:t>linear momentum equation</a:t>
            </a:r>
            <a:r>
              <a:rPr lang="en-US" altLang="en-US" sz="1900" b="0">
                <a:solidFill>
                  <a:srgbClr val="CC00CC"/>
                </a:solidFill>
              </a:rPr>
              <a:t>.</a:t>
            </a:r>
          </a:p>
        </p:txBody>
      </p:sp>
      <p:sp>
        <p:nvSpPr>
          <p:cNvPr id="237576" name="Rectangle 8">
            <a:extLst>
              <a:ext uri="{FF2B5EF4-FFF2-40B4-BE49-F238E27FC236}">
                <a16:creationId xmlns:a16="http://schemas.microsoft.com/office/drawing/2014/main" id="{C29E53CF-4020-D34F-388A-EB8EFDCC1480}"/>
              </a:ext>
            </a:extLst>
          </p:cNvPr>
          <p:cNvSpPr>
            <a:spLocks noChangeArrowheads="1"/>
          </p:cNvSpPr>
          <p:nvPr/>
        </p:nvSpPr>
        <p:spPr bwMode="auto">
          <a:xfrm>
            <a:off x="3886200" y="1295400"/>
            <a:ext cx="5029200" cy="1006475"/>
          </a:xfrm>
          <a:prstGeom prst="rect">
            <a:avLst/>
          </a:prstGeom>
          <a:solidFill>
            <a:srgbClr val="FFFF99"/>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en-US" sz="2000" b="0">
                <a:solidFill>
                  <a:srgbClr val="CC00CC"/>
                </a:solidFill>
              </a:rPr>
              <a:t>C</a:t>
            </a:r>
            <a:r>
              <a:rPr lang="en-US" altLang="en-US" sz="2000" b="0">
                <a:solidFill>
                  <a:srgbClr val="CC00CC"/>
                </a:solidFill>
              </a:rPr>
              <a:t>onservation of momentum principle</a:t>
            </a:r>
            <a:r>
              <a:rPr lang="tr-TR" altLang="en-US" sz="2000" b="0">
                <a:solidFill>
                  <a:srgbClr val="CC00CC"/>
                </a:solidFill>
              </a:rPr>
              <a:t>:</a:t>
            </a:r>
            <a:r>
              <a:rPr lang="tr-TR" altLang="en-US" sz="2000" b="0" i="1"/>
              <a:t> </a:t>
            </a:r>
            <a:r>
              <a:rPr lang="en-US" altLang="en-US" sz="2000" b="0"/>
              <a:t>The momentum of a system remains constant only when the net force acting</a:t>
            </a:r>
            <a:r>
              <a:rPr lang="tr-TR" altLang="en-US" sz="2000" b="0"/>
              <a:t> </a:t>
            </a:r>
            <a:r>
              <a:rPr lang="en-US" altLang="en-US" sz="2000" b="0"/>
              <a:t>on it is zero</a:t>
            </a:r>
            <a:r>
              <a:rPr lang="tr-TR" altLang="en-US" sz="2000" b="0"/>
              <a:t>.</a:t>
            </a:r>
            <a:endParaRPr lang="en-US" altLang="en-US" sz="2000" b="0"/>
          </a:p>
        </p:txBody>
      </p:sp>
      <p:pic>
        <p:nvPicPr>
          <p:cNvPr id="237578" name="Picture 10">
            <a:extLst>
              <a:ext uri="{FF2B5EF4-FFF2-40B4-BE49-F238E27FC236}">
                <a16:creationId xmlns:a16="http://schemas.microsoft.com/office/drawing/2014/main" id="{0F9BEE01-ACE3-44FC-DEA4-9EA68A276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462213"/>
            <a:ext cx="3273425" cy="294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7579" name="Picture 11">
            <a:extLst>
              <a:ext uri="{FF2B5EF4-FFF2-40B4-BE49-F238E27FC236}">
                <a16:creationId xmlns:a16="http://schemas.microsoft.com/office/drawing/2014/main" id="{A41DFA0D-B105-AF58-743E-C33298898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 y="1549400"/>
            <a:ext cx="349885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C99D4EB-9874-CC5E-F96D-CFD8B257612B}"/>
              </a:ext>
            </a:extLst>
          </p:cNvPr>
          <p:cNvSpPr>
            <a:spLocks noGrp="1"/>
          </p:cNvSpPr>
          <p:nvPr>
            <p:ph type="sldNum" sz="quarter" idx="12"/>
          </p:nvPr>
        </p:nvSpPr>
        <p:spPr/>
        <p:txBody>
          <a:bodyPr/>
          <a:lstStyle/>
          <a:p>
            <a:fld id="{EA51511B-070D-40D3-8E91-38D3094361BC}" type="slidenum">
              <a:rPr lang="en-US" altLang="en-US"/>
              <a:pPr/>
              <a:t>50</a:t>
            </a:fld>
            <a:endParaRPr lang="en-US" altLang="en-US"/>
          </a:p>
        </p:txBody>
      </p:sp>
      <p:pic>
        <p:nvPicPr>
          <p:cNvPr id="338949" name="Picture 5">
            <a:extLst>
              <a:ext uri="{FF2B5EF4-FFF2-40B4-BE49-F238E27FC236}">
                <a16:creationId xmlns:a16="http://schemas.microsoft.com/office/drawing/2014/main" id="{F1F41466-100A-4158-0C71-41218141C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6213"/>
            <a:ext cx="6858000" cy="652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EFDC0A4-19A5-B501-5103-7353DCD3DF79}"/>
              </a:ext>
            </a:extLst>
          </p:cNvPr>
          <p:cNvSpPr>
            <a:spLocks noGrp="1"/>
          </p:cNvSpPr>
          <p:nvPr>
            <p:ph type="sldNum" sz="quarter" idx="12"/>
          </p:nvPr>
        </p:nvSpPr>
        <p:spPr/>
        <p:txBody>
          <a:bodyPr/>
          <a:lstStyle/>
          <a:p>
            <a:fld id="{39D29CCA-D318-4D33-8713-BA60CB9897CE}" type="slidenum">
              <a:rPr lang="en-US" altLang="en-US"/>
              <a:pPr/>
              <a:t>51</a:t>
            </a:fld>
            <a:endParaRPr lang="en-US" altLang="en-US"/>
          </a:p>
        </p:txBody>
      </p:sp>
      <p:pic>
        <p:nvPicPr>
          <p:cNvPr id="351235" name="Picture 3">
            <a:extLst>
              <a:ext uri="{FF2B5EF4-FFF2-40B4-BE49-F238E27FC236}">
                <a16:creationId xmlns:a16="http://schemas.microsoft.com/office/drawing/2014/main" id="{9992B12D-84B6-440C-955A-A3378D682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
            <a:ext cx="5748338"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1236" name="Rectangle 4">
            <a:extLst>
              <a:ext uri="{FF2B5EF4-FFF2-40B4-BE49-F238E27FC236}">
                <a16:creationId xmlns:a16="http://schemas.microsoft.com/office/drawing/2014/main" id="{203E3128-913F-6608-D3BA-3D5CEA531915}"/>
              </a:ext>
            </a:extLst>
          </p:cNvPr>
          <p:cNvSpPr>
            <a:spLocks noChangeArrowheads="1"/>
          </p:cNvSpPr>
          <p:nvPr/>
        </p:nvSpPr>
        <p:spPr bwMode="auto">
          <a:xfrm>
            <a:off x="838200" y="5105400"/>
            <a:ext cx="579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solidFill>
                  <a:srgbClr val="0000FF"/>
                </a:solidFill>
              </a:rPr>
              <a:t>The variation of power produced with angular speed for the turbine of Example 6–9.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1A7E124-A55E-089D-2A61-FF39EE5AD9E3}"/>
              </a:ext>
            </a:extLst>
          </p:cNvPr>
          <p:cNvSpPr>
            <a:spLocks noGrp="1"/>
          </p:cNvSpPr>
          <p:nvPr>
            <p:ph type="sldNum" sz="quarter" idx="12"/>
          </p:nvPr>
        </p:nvSpPr>
        <p:spPr/>
        <p:txBody>
          <a:bodyPr/>
          <a:lstStyle/>
          <a:p>
            <a:fld id="{702C6C2F-A99C-433F-B961-7500F79A10BA}" type="slidenum">
              <a:rPr lang="en-US" altLang="en-US"/>
              <a:pPr/>
              <a:t>52</a:t>
            </a:fld>
            <a:endParaRPr lang="en-US" altLang="en-US"/>
          </a:p>
        </p:txBody>
      </p:sp>
      <p:sp>
        <p:nvSpPr>
          <p:cNvPr id="36866" name="Rectangle 2">
            <a:extLst>
              <a:ext uri="{FF2B5EF4-FFF2-40B4-BE49-F238E27FC236}">
                <a16:creationId xmlns:a16="http://schemas.microsoft.com/office/drawing/2014/main" id="{7F7679BA-5D2F-DD04-80FD-7FD2B2872C44}"/>
              </a:ext>
            </a:extLst>
          </p:cNvPr>
          <p:cNvSpPr>
            <a:spLocks noGrp="1" noChangeArrowheads="1"/>
          </p:cNvSpPr>
          <p:nvPr>
            <p:ph type="title"/>
          </p:nvPr>
        </p:nvSpPr>
        <p:spPr>
          <a:xfrm>
            <a:off x="914400" y="198438"/>
            <a:ext cx="2209800" cy="563562"/>
          </a:xfrm>
        </p:spPr>
        <p:txBody>
          <a:bodyPr/>
          <a:lstStyle/>
          <a:p>
            <a:r>
              <a:rPr lang="en-US" altLang="en-US" sz="3200"/>
              <a:t>Summary</a:t>
            </a:r>
          </a:p>
        </p:txBody>
      </p:sp>
      <p:sp>
        <p:nvSpPr>
          <p:cNvPr id="36867" name="Rectangle 3">
            <a:extLst>
              <a:ext uri="{FF2B5EF4-FFF2-40B4-BE49-F238E27FC236}">
                <a16:creationId xmlns:a16="http://schemas.microsoft.com/office/drawing/2014/main" id="{83B514E8-E4CF-7A29-9DDF-B6AD3A44196E}"/>
              </a:ext>
            </a:extLst>
          </p:cNvPr>
          <p:cNvSpPr>
            <a:spLocks noGrp="1" noChangeArrowheads="1"/>
          </p:cNvSpPr>
          <p:nvPr>
            <p:ph type="body" idx="1"/>
          </p:nvPr>
        </p:nvSpPr>
        <p:spPr>
          <a:xfrm>
            <a:off x="609600" y="914400"/>
            <a:ext cx="6858000" cy="5410200"/>
          </a:xfrm>
        </p:spPr>
        <p:txBody>
          <a:bodyPr/>
          <a:lstStyle/>
          <a:p>
            <a:pPr>
              <a:lnSpc>
                <a:spcPct val="80000"/>
              </a:lnSpc>
              <a:spcBef>
                <a:spcPct val="10000"/>
              </a:spcBef>
              <a:spcAft>
                <a:spcPct val="10000"/>
              </a:spcAft>
            </a:pPr>
            <a:r>
              <a:rPr lang="en-US" altLang="en-US" sz="2000"/>
              <a:t>Newton’s Laws</a:t>
            </a:r>
          </a:p>
          <a:p>
            <a:r>
              <a:rPr lang="en-US" altLang="en-US" sz="2000"/>
              <a:t>Choosing a Control Volume</a:t>
            </a:r>
          </a:p>
          <a:p>
            <a:r>
              <a:rPr lang="en-US" altLang="en-US" sz="2000"/>
              <a:t>Forces Acting on a Control Volume</a:t>
            </a:r>
          </a:p>
          <a:p>
            <a:r>
              <a:rPr lang="en-US" altLang="en-US" sz="2000"/>
              <a:t>The Linear Momentum Equation</a:t>
            </a:r>
            <a:endParaRPr lang="tr-TR" altLang="en-US" sz="2000"/>
          </a:p>
          <a:p>
            <a:pPr lvl="1"/>
            <a:r>
              <a:rPr lang="tr-TR" altLang="en-US" sz="1800">
                <a:solidFill>
                  <a:srgbClr val="CC00CC"/>
                </a:solidFill>
              </a:rPr>
              <a:t>Special Cases</a:t>
            </a:r>
          </a:p>
          <a:p>
            <a:pPr lvl="1"/>
            <a:r>
              <a:rPr lang="en-US" altLang="en-US" sz="1800">
                <a:solidFill>
                  <a:srgbClr val="CC00CC"/>
                </a:solidFill>
              </a:rPr>
              <a:t>Momentum-Flux Correction Factor,</a:t>
            </a:r>
            <a:r>
              <a:rPr lang="tr-TR" altLang="en-US" sz="1800">
                <a:solidFill>
                  <a:srgbClr val="CC00CC"/>
                </a:solidFill>
              </a:rPr>
              <a:t> </a:t>
            </a:r>
            <a:r>
              <a:rPr lang="tr-TR" altLang="en-US" sz="1800" i="1">
                <a:solidFill>
                  <a:srgbClr val="CC00CC"/>
                </a:solidFill>
                <a:sym typeface="Symbol" panose="05050102010706020507" pitchFamily="18" charset="2"/>
              </a:rPr>
              <a:t></a:t>
            </a:r>
          </a:p>
          <a:p>
            <a:pPr lvl="1"/>
            <a:r>
              <a:rPr lang="en-US" altLang="en-US" sz="1800">
                <a:solidFill>
                  <a:srgbClr val="CC00CC"/>
                </a:solidFill>
              </a:rPr>
              <a:t>Steady Flow</a:t>
            </a:r>
            <a:endParaRPr lang="tr-TR" altLang="en-US" sz="1800">
              <a:solidFill>
                <a:srgbClr val="CC00CC"/>
              </a:solidFill>
            </a:endParaRPr>
          </a:p>
          <a:p>
            <a:pPr lvl="1"/>
            <a:r>
              <a:rPr lang="en-US" altLang="en-US" sz="1800">
                <a:solidFill>
                  <a:srgbClr val="CC00CC"/>
                </a:solidFill>
              </a:rPr>
              <a:t>Flow with No External Forces</a:t>
            </a:r>
          </a:p>
          <a:p>
            <a:r>
              <a:rPr lang="en-US" altLang="en-US" sz="2000"/>
              <a:t>Review of Rotational Motion and Angular</a:t>
            </a:r>
            <a:r>
              <a:rPr lang="tr-TR" altLang="en-US" sz="2000"/>
              <a:t> </a:t>
            </a:r>
            <a:r>
              <a:rPr lang="en-US" altLang="en-US" sz="2000"/>
              <a:t>Momentum</a:t>
            </a:r>
          </a:p>
          <a:p>
            <a:r>
              <a:rPr lang="en-US" altLang="en-US" sz="2000"/>
              <a:t>The Angular Momentum Equation</a:t>
            </a:r>
            <a:endParaRPr lang="tr-TR" altLang="en-US" sz="2000"/>
          </a:p>
          <a:p>
            <a:pPr lvl="1"/>
            <a:r>
              <a:rPr lang="en-US" altLang="en-US" sz="1800">
                <a:solidFill>
                  <a:srgbClr val="CC00CC"/>
                </a:solidFill>
              </a:rPr>
              <a:t>Special Cases</a:t>
            </a:r>
            <a:endParaRPr lang="tr-TR" altLang="en-US" sz="1800">
              <a:solidFill>
                <a:srgbClr val="CC00CC"/>
              </a:solidFill>
            </a:endParaRPr>
          </a:p>
          <a:p>
            <a:pPr lvl="1"/>
            <a:r>
              <a:rPr lang="tr-TR" altLang="en-US" sz="1800">
                <a:solidFill>
                  <a:srgbClr val="CC00CC"/>
                </a:solidFill>
              </a:rPr>
              <a:t>Flow with No External Moments</a:t>
            </a:r>
          </a:p>
          <a:p>
            <a:pPr lvl="1"/>
            <a:r>
              <a:rPr lang="en-US" altLang="en-US" sz="1800">
                <a:solidFill>
                  <a:srgbClr val="CC00CC"/>
                </a:solidFill>
              </a:rPr>
              <a:t>Radial-Flow Devices</a:t>
            </a:r>
          </a:p>
          <a:p>
            <a:endParaRPr lang="en-US" altLang="en-US" sz="1800">
              <a:solidFill>
                <a:srgbClr val="CC00C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AB258BB-734A-8E0A-373E-63595C2DFF6E}"/>
              </a:ext>
            </a:extLst>
          </p:cNvPr>
          <p:cNvSpPr>
            <a:spLocks noGrp="1"/>
          </p:cNvSpPr>
          <p:nvPr>
            <p:ph type="sldNum" sz="quarter" idx="12"/>
          </p:nvPr>
        </p:nvSpPr>
        <p:spPr/>
        <p:txBody>
          <a:bodyPr/>
          <a:lstStyle/>
          <a:p>
            <a:fld id="{FB410C85-2992-4E4F-983C-3EA76B0FBAF7}" type="slidenum">
              <a:rPr lang="en-US" altLang="en-US"/>
              <a:pPr/>
              <a:t>6</a:t>
            </a:fld>
            <a:endParaRPr lang="en-US" altLang="en-US"/>
          </a:p>
        </p:txBody>
      </p:sp>
      <p:sp>
        <p:nvSpPr>
          <p:cNvPr id="239618" name="Rectangle 2">
            <a:extLst>
              <a:ext uri="{FF2B5EF4-FFF2-40B4-BE49-F238E27FC236}">
                <a16:creationId xmlns:a16="http://schemas.microsoft.com/office/drawing/2014/main" id="{91EC8066-77E0-5971-C9DA-1CE251B0DB73}"/>
              </a:ext>
            </a:extLst>
          </p:cNvPr>
          <p:cNvSpPr>
            <a:spLocks noChangeArrowheads="1"/>
          </p:cNvSpPr>
          <p:nvPr/>
        </p:nvSpPr>
        <p:spPr bwMode="auto">
          <a:xfrm>
            <a:off x="228600" y="152400"/>
            <a:ext cx="7923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rgbClr val="FF0000"/>
                </a:solidFill>
              </a:rPr>
              <a:t>6–2 </a:t>
            </a:r>
            <a:r>
              <a:rPr lang="en-US" altLang="en-US" sz="3200" b="0">
                <a:solidFill>
                  <a:srgbClr val="FF0000"/>
                </a:solidFill>
              </a:rPr>
              <a:t>■</a:t>
            </a:r>
            <a:r>
              <a:rPr lang="tr-TR" altLang="en-US" sz="3200" b="0">
                <a:solidFill>
                  <a:srgbClr val="FF0000"/>
                </a:solidFill>
              </a:rPr>
              <a:t> </a:t>
            </a:r>
            <a:r>
              <a:rPr lang="en-US" altLang="en-US" sz="3200">
                <a:solidFill>
                  <a:srgbClr val="FF0000"/>
                </a:solidFill>
              </a:rPr>
              <a:t>CHOOSING A CONTROL VOLUME</a:t>
            </a:r>
          </a:p>
        </p:txBody>
      </p:sp>
      <p:sp>
        <p:nvSpPr>
          <p:cNvPr id="239619" name="Rectangle 3">
            <a:extLst>
              <a:ext uri="{FF2B5EF4-FFF2-40B4-BE49-F238E27FC236}">
                <a16:creationId xmlns:a16="http://schemas.microsoft.com/office/drawing/2014/main" id="{3E34183C-3711-F226-3FF3-A36026B8248B}"/>
              </a:ext>
            </a:extLst>
          </p:cNvPr>
          <p:cNvSpPr>
            <a:spLocks noChangeArrowheads="1"/>
          </p:cNvSpPr>
          <p:nvPr/>
        </p:nvSpPr>
        <p:spPr bwMode="auto">
          <a:xfrm>
            <a:off x="228600" y="685800"/>
            <a:ext cx="5638800"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spcAft>
                <a:spcPct val="15000"/>
              </a:spcAft>
            </a:pPr>
            <a:r>
              <a:rPr lang="en-US" altLang="en-US" b="0"/>
              <a:t>A control</a:t>
            </a:r>
            <a:r>
              <a:rPr lang="tr-TR" altLang="en-US" b="0"/>
              <a:t> </a:t>
            </a:r>
            <a:r>
              <a:rPr lang="en-US" altLang="en-US" b="0"/>
              <a:t>volume can be selected as any arbitrary region in space through which fluid</a:t>
            </a:r>
            <a:r>
              <a:rPr lang="tr-TR" altLang="en-US" b="0"/>
              <a:t> </a:t>
            </a:r>
            <a:r>
              <a:rPr lang="en-US" altLang="en-US" b="0"/>
              <a:t>flows, and its bounding control surface can be fixed, moving, and even</a:t>
            </a:r>
            <a:r>
              <a:rPr lang="tr-TR" altLang="en-US" b="0"/>
              <a:t> </a:t>
            </a:r>
            <a:r>
              <a:rPr lang="en-US" altLang="en-US" b="0"/>
              <a:t>deforming during flow.</a:t>
            </a:r>
            <a:endParaRPr lang="tr-TR" altLang="en-US" b="0"/>
          </a:p>
          <a:p>
            <a:pPr>
              <a:spcBef>
                <a:spcPct val="15000"/>
              </a:spcBef>
              <a:spcAft>
                <a:spcPct val="15000"/>
              </a:spcAft>
            </a:pPr>
            <a:r>
              <a:rPr lang="en-US" altLang="en-US" b="0"/>
              <a:t>Many flow systems involve stationary hardware firmly fixed to a stationary</a:t>
            </a:r>
            <a:r>
              <a:rPr lang="tr-TR" altLang="en-US" b="0"/>
              <a:t> </a:t>
            </a:r>
            <a:r>
              <a:rPr lang="en-US" altLang="en-US" b="0"/>
              <a:t>surface, and such systems are best analyzed using </a:t>
            </a:r>
            <a:r>
              <a:rPr lang="en-US" altLang="en-US" i="1">
                <a:solidFill>
                  <a:srgbClr val="CC00CC"/>
                </a:solidFill>
              </a:rPr>
              <a:t>fixed</a:t>
            </a:r>
            <a:r>
              <a:rPr lang="en-US" altLang="en-US" b="0">
                <a:solidFill>
                  <a:srgbClr val="CC00CC"/>
                </a:solidFill>
              </a:rPr>
              <a:t> control</a:t>
            </a:r>
            <a:r>
              <a:rPr lang="tr-TR" altLang="en-US" b="0">
                <a:solidFill>
                  <a:srgbClr val="CC00CC"/>
                </a:solidFill>
              </a:rPr>
              <a:t> </a:t>
            </a:r>
            <a:r>
              <a:rPr lang="en-US" altLang="en-US" b="0">
                <a:solidFill>
                  <a:srgbClr val="CC00CC"/>
                </a:solidFill>
              </a:rPr>
              <a:t>volumes</a:t>
            </a:r>
            <a:r>
              <a:rPr lang="en-US" altLang="en-US" b="0"/>
              <a:t>.</a:t>
            </a:r>
            <a:endParaRPr lang="tr-TR" altLang="en-US" b="0"/>
          </a:p>
          <a:p>
            <a:pPr>
              <a:spcBef>
                <a:spcPct val="15000"/>
              </a:spcBef>
              <a:spcAft>
                <a:spcPct val="15000"/>
              </a:spcAft>
            </a:pPr>
            <a:r>
              <a:rPr lang="en-US" altLang="en-US" b="0"/>
              <a:t>When analyzing flow systems that are moving or deforming, it is usually</a:t>
            </a:r>
            <a:r>
              <a:rPr lang="tr-TR" altLang="en-US" b="0"/>
              <a:t> </a:t>
            </a:r>
            <a:r>
              <a:rPr lang="en-US" altLang="en-US" b="0"/>
              <a:t>more convenient to allow the control volume to </a:t>
            </a:r>
            <a:r>
              <a:rPr lang="en-US" altLang="en-US" i="1">
                <a:solidFill>
                  <a:srgbClr val="CC00CC"/>
                </a:solidFill>
              </a:rPr>
              <a:t>move</a:t>
            </a:r>
            <a:r>
              <a:rPr lang="en-US" altLang="en-US" b="0" i="1"/>
              <a:t> </a:t>
            </a:r>
            <a:r>
              <a:rPr lang="en-US" altLang="en-US" b="0"/>
              <a:t>or</a:t>
            </a:r>
            <a:r>
              <a:rPr lang="en-US" altLang="en-US"/>
              <a:t> </a:t>
            </a:r>
            <a:r>
              <a:rPr lang="en-US" altLang="en-US" i="1">
                <a:solidFill>
                  <a:srgbClr val="CC00CC"/>
                </a:solidFill>
              </a:rPr>
              <a:t>deform</a:t>
            </a:r>
            <a:r>
              <a:rPr lang="en-US" altLang="en-US" b="0"/>
              <a:t>.</a:t>
            </a:r>
            <a:endParaRPr lang="tr-TR" altLang="en-US" b="0"/>
          </a:p>
          <a:p>
            <a:pPr>
              <a:spcBef>
                <a:spcPct val="15000"/>
              </a:spcBef>
              <a:spcAft>
                <a:spcPct val="15000"/>
              </a:spcAft>
            </a:pPr>
            <a:r>
              <a:rPr lang="tr-TR" altLang="en-US" b="0"/>
              <a:t>In </a:t>
            </a:r>
            <a:r>
              <a:rPr lang="en-US" altLang="en-US" i="1">
                <a:solidFill>
                  <a:srgbClr val="CC00CC"/>
                </a:solidFill>
              </a:rPr>
              <a:t>deforming</a:t>
            </a:r>
            <a:r>
              <a:rPr lang="en-US" altLang="en-US" b="0">
                <a:solidFill>
                  <a:srgbClr val="CC00CC"/>
                </a:solidFill>
              </a:rPr>
              <a:t> control volume</a:t>
            </a:r>
            <a:r>
              <a:rPr lang="en-US" altLang="en-US" b="0"/>
              <a:t>, part of the control</a:t>
            </a:r>
            <a:r>
              <a:rPr lang="tr-TR" altLang="en-US" b="0"/>
              <a:t> </a:t>
            </a:r>
            <a:r>
              <a:rPr lang="en-US" altLang="en-US" b="0"/>
              <a:t>surface moves relative to other parts.</a:t>
            </a:r>
          </a:p>
        </p:txBody>
      </p:sp>
      <p:pic>
        <p:nvPicPr>
          <p:cNvPr id="239626" name="Picture 10">
            <a:extLst>
              <a:ext uri="{FF2B5EF4-FFF2-40B4-BE49-F238E27FC236}">
                <a16:creationId xmlns:a16="http://schemas.microsoft.com/office/drawing/2014/main" id="{42C39CB7-A3E4-A82D-C20D-CCE2B9955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4495800"/>
            <a:ext cx="340995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7" name="Picture 11">
            <a:extLst>
              <a:ext uri="{FF2B5EF4-FFF2-40B4-BE49-F238E27FC236}">
                <a16:creationId xmlns:a16="http://schemas.microsoft.com/office/drawing/2014/main" id="{CFFB5952-99FD-3248-6541-444053EDB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962400"/>
            <a:ext cx="35433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8" name="Picture 12">
            <a:extLst>
              <a:ext uri="{FF2B5EF4-FFF2-40B4-BE49-F238E27FC236}">
                <a16:creationId xmlns:a16="http://schemas.microsoft.com/office/drawing/2014/main" id="{B733EBE6-769E-32C1-A924-A72C20A781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020763"/>
            <a:ext cx="2824163" cy="278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9629" name="Rectangle 13">
            <a:extLst>
              <a:ext uri="{FF2B5EF4-FFF2-40B4-BE49-F238E27FC236}">
                <a16:creationId xmlns:a16="http://schemas.microsoft.com/office/drawing/2014/main" id="{FB259E25-E052-A869-CB37-2149A9448AEB}"/>
              </a:ext>
            </a:extLst>
          </p:cNvPr>
          <p:cNvSpPr>
            <a:spLocks noChangeArrowheads="1"/>
          </p:cNvSpPr>
          <p:nvPr/>
        </p:nvSpPr>
        <p:spPr bwMode="auto">
          <a:xfrm>
            <a:off x="3733800" y="4572000"/>
            <a:ext cx="19050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900" b="0">
                <a:solidFill>
                  <a:srgbClr val="0000CC"/>
                </a:solidFill>
              </a:rPr>
              <a:t>Examples of </a:t>
            </a:r>
            <a:endParaRPr lang="tr-TR" altLang="en-US" sz="1900" b="0">
              <a:solidFill>
                <a:srgbClr val="0000CC"/>
              </a:solidFill>
            </a:endParaRPr>
          </a:p>
          <a:p>
            <a:r>
              <a:rPr lang="en-US" altLang="en-US" sz="1900" b="0">
                <a:solidFill>
                  <a:srgbClr val="0000CC"/>
                </a:solidFill>
              </a:rPr>
              <a:t>(</a:t>
            </a:r>
            <a:r>
              <a:rPr lang="en-US" altLang="en-US" sz="1900" b="0" i="1">
                <a:solidFill>
                  <a:srgbClr val="0000CC"/>
                </a:solidFill>
              </a:rPr>
              <a:t>a</a:t>
            </a:r>
            <a:r>
              <a:rPr lang="en-US" altLang="en-US" sz="1900" b="0">
                <a:solidFill>
                  <a:srgbClr val="0000CC"/>
                </a:solidFill>
              </a:rPr>
              <a:t>) fixed, </a:t>
            </a:r>
            <a:endParaRPr lang="tr-TR" altLang="en-US" sz="1900" b="0">
              <a:solidFill>
                <a:srgbClr val="0000CC"/>
              </a:solidFill>
            </a:endParaRPr>
          </a:p>
          <a:p>
            <a:r>
              <a:rPr lang="en-US" altLang="en-US" sz="1900" b="0">
                <a:solidFill>
                  <a:srgbClr val="0000CC"/>
                </a:solidFill>
              </a:rPr>
              <a:t>(</a:t>
            </a:r>
            <a:r>
              <a:rPr lang="en-US" altLang="en-US" sz="1900" b="0" i="1">
                <a:solidFill>
                  <a:srgbClr val="0000CC"/>
                </a:solidFill>
              </a:rPr>
              <a:t>b</a:t>
            </a:r>
            <a:r>
              <a:rPr lang="en-US" altLang="en-US" sz="1900" b="0">
                <a:solidFill>
                  <a:srgbClr val="0000CC"/>
                </a:solidFill>
              </a:rPr>
              <a:t>)</a:t>
            </a:r>
            <a:r>
              <a:rPr lang="tr-TR" altLang="en-US" sz="1900" b="0">
                <a:solidFill>
                  <a:srgbClr val="0000CC"/>
                </a:solidFill>
              </a:rPr>
              <a:t> </a:t>
            </a:r>
            <a:r>
              <a:rPr lang="en-US" altLang="en-US" sz="1900" b="0">
                <a:solidFill>
                  <a:srgbClr val="0000CC"/>
                </a:solidFill>
              </a:rPr>
              <a:t>moving,</a:t>
            </a:r>
          </a:p>
          <a:p>
            <a:r>
              <a:rPr lang="en-US" altLang="en-US" sz="1900" b="0">
                <a:solidFill>
                  <a:srgbClr val="0000CC"/>
                </a:solidFill>
              </a:rPr>
              <a:t>and </a:t>
            </a:r>
            <a:endParaRPr lang="tr-TR" altLang="en-US" sz="1900" b="0">
              <a:solidFill>
                <a:srgbClr val="0000CC"/>
              </a:solidFill>
            </a:endParaRPr>
          </a:p>
          <a:p>
            <a:r>
              <a:rPr lang="en-US" altLang="en-US" sz="1900" b="0">
                <a:solidFill>
                  <a:srgbClr val="0000CC"/>
                </a:solidFill>
              </a:rPr>
              <a:t>(</a:t>
            </a:r>
            <a:r>
              <a:rPr lang="en-US" altLang="en-US" sz="1900" b="0" i="1">
                <a:solidFill>
                  <a:srgbClr val="0000CC"/>
                </a:solidFill>
              </a:rPr>
              <a:t>c</a:t>
            </a:r>
            <a:r>
              <a:rPr lang="en-US" altLang="en-US" sz="1900" b="0">
                <a:solidFill>
                  <a:srgbClr val="0000CC"/>
                </a:solidFill>
              </a:rPr>
              <a:t>)</a:t>
            </a:r>
            <a:r>
              <a:rPr lang="tr-TR" altLang="en-US" sz="1900" b="0">
                <a:solidFill>
                  <a:srgbClr val="0000CC"/>
                </a:solidFill>
              </a:rPr>
              <a:t> </a:t>
            </a:r>
            <a:r>
              <a:rPr lang="en-US" altLang="en-US" sz="1900" b="0">
                <a:solidFill>
                  <a:srgbClr val="0000CC"/>
                </a:solidFill>
              </a:rPr>
              <a:t>deforming</a:t>
            </a:r>
            <a:r>
              <a:rPr lang="tr-TR" altLang="en-US" sz="1900" b="0">
                <a:solidFill>
                  <a:srgbClr val="0000CC"/>
                </a:solidFill>
              </a:rPr>
              <a:t> </a:t>
            </a:r>
            <a:r>
              <a:rPr lang="en-US" altLang="en-US" sz="1900" b="0">
                <a:solidFill>
                  <a:srgbClr val="0000CC"/>
                </a:solidFill>
              </a:rPr>
              <a:t>control</a:t>
            </a:r>
            <a:r>
              <a:rPr lang="tr-TR" altLang="en-US" sz="1900" b="0">
                <a:solidFill>
                  <a:srgbClr val="0000CC"/>
                </a:solidFill>
              </a:rPr>
              <a:t> </a:t>
            </a:r>
            <a:r>
              <a:rPr lang="en-US" altLang="en-US" sz="1900" b="0">
                <a:solidFill>
                  <a:srgbClr val="0000CC"/>
                </a:solidFill>
              </a:rPr>
              <a:t>volumes.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35E0C3E-F659-6119-68D9-C42AB95B5499}"/>
              </a:ext>
            </a:extLst>
          </p:cNvPr>
          <p:cNvSpPr>
            <a:spLocks noGrp="1"/>
          </p:cNvSpPr>
          <p:nvPr>
            <p:ph type="sldNum" sz="quarter" idx="12"/>
          </p:nvPr>
        </p:nvSpPr>
        <p:spPr/>
        <p:txBody>
          <a:bodyPr/>
          <a:lstStyle/>
          <a:p>
            <a:fld id="{F6ECC8A5-AFDE-4C61-8700-E016FC5DE641}" type="slidenum">
              <a:rPr lang="en-US" altLang="en-US"/>
              <a:pPr/>
              <a:t>7</a:t>
            </a:fld>
            <a:endParaRPr lang="en-US" altLang="en-US"/>
          </a:p>
        </p:txBody>
      </p:sp>
      <p:sp>
        <p:nvSpPr>
          <p:cNvPr id="238594" name="Rectangle 2">
            <a:extLst>
              <a:ext uri="{FF2B5EF4-FFF2-40B4-BE49-F238E27FC236}">
                <a16:creationId xmlns:a16="http://schemas.microsoft.com/office/drawing/2014/main" id="{3923DFA0-1BA5-D032-9C7C-BC2C1EE26D8F}"/>
              </a:ext>
            </a:extLst>
          </p:cNvPr>
          <p:cNvSpPr>
            <a:spLocks noChangeArrowheads="1"/>
          </p:cNvSpPr>
          <p:nvPr/>
        </p:nvSpPr>
        <p:spPr bwMode="auto">
          <a:xfrm>
            <a:off x="241300" y="152400"/>
            <a:ext cx="8597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0000"/>
                </a:solidFill>
              </a:rPr>
              <a:t>6–3 </a:t>
            </a:r>
            <a:r>
              <a:rPr lang="en-US" altLang="en-US" sz="2800" b="0">
                <a:solidFill>
                  <a:srgbClr val="FF0000"/>
                </a:solidFill>
              </a:rPr>
              <a:t>■</a:t>
            </a:r>
            <a:r>
              <a:rPr lang="tr-TR" altLang="en-US" sz="2800">
                <a:solidFill>
                  <a:srgbClr val="FF0000"/>
                </a:solidFill>
              </a:rPr>
              <a:t> </a:t>
            </a:r>
            <a:r>
              <a:rPr lang="en-US" altLang="en-US" sz="2800">
                <a:solidFill>
                  <a:srgbClr val="FF0000"/>
                </a:solidFill>
              </a:rPr>
              <a:t>FORCES ACTING ON A CONTROL VOLUME</a:t>
            </a:r>
          </a:p>
        </p:txBody>
      </p:sp>
      <p:sp>
        <p:nvSpPr>
          <p:cNvPr id="238595" name="Rectangle 3">
            <a:extLst>
              <a:ext uri="{FF2B5EF4-FFF2-40B4-BE49-F238E27FC236}">
                <a16:creationId xmlns:a16="http://schemas.microsoft.com/office/drawing/2014/main" id="{03963C48-94B5-496A-3D0D-8E0CAF09D0A7}"/>
              </a:ext>
            </a:extLst>
          </p:cNvPr>
          <p:cNvSpPr>
            <a:spLocks noChangeArrowheads="1"/>
          </p:cNvSpPr>
          <p:nvPr/>
        </p:nvSpPr>
        <p:spPr bwMode="auto">
          <a:xfrm>
            <a:off x="457200" y="698500"/>
            <a:ext cx="73914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spcAft>
                <a:spcPct val="15000"/>
              </a:spcAft>
            </a:pPr>
            <a:r>
              <a:rPr lang="en-US" altLang="en-US" sz="1900">
                <a:solidFill>
                  <a:srgbClr val="0000CC"/>
                </a:solidFill>
              </a:rPr>
              <a:t>The forces acting on a control volume consist of</a:t>
            </a:r>
            <a:r>
              <a:rPr lang="en-US" altLang="en-US" sz="1900" b="0">
                <a:solidFill>
                  <a:srgbClr val="0000CC"/>
                </a:solidFill>
              </a:rPr>
              <a:t> </a:t>
            </a:r>
            <a:endParaRPr lang="tr-TR" altLang="en-US" sz="1900" b="0">
              <a:solidFill>
                <a:srgbClr val="0000CC"/>
              </a:solidFill>
            </a:endParaRPr>
          </a:p>
          <a:p>
            <a:pPr>
              <a:spcBef>
                <a:spcPct val="15000"/>
              </a:spcBef>
              <a:spcAft>
                <a:spcPct val="15000"/>
              </a:spcAft>
            </a:pPr>
            <a:r>
              <a:rPr lang="tr-TR" altLang="en-US" sz="1900">
                <a:solidFill>
                  <a:srgbClr val="CC00CC"/>
                </a:solidFill>
              </a:rPr>
              <a:t>B</a:t>
            </a:r>
            <a:r>
              <a:rPr lang="en-US" altLang="en-US" sz="1900">
                <a:solidFill>
                  <a:srgbClr val="CC00CC"/>
                </a:solidFill>
              </a:rPr>
              <a:t>ody forces</a:t>
            </a:r>
            <a:r>
              <a:rPr lang="en-US" altLang="en-US" sz="1900"/>
              <a:t> </a:t>
            </a:r>
            <a:r>
              <a:rPr lang="en-US" altLang="en-US" sz="1900" b="0"/>
              <a:t>that act</a:t>
            </a:r>
            <a:r>
              <a:rPr lang="tr-TR" altLang="en-US" sz="1900" b="0"/>
              <a:t> </a:t>
            </a:r>
            <a:r>
              <a:rPr lang="en-US" altLang="en-US" sz="1900" b="0"/>
              <a:t>throughout the entire body of the control volume (such as gravity, electric,</a:t>
            </a:r>
            <a:r>
              <a:rPr lang="tr-TR" altLang="en-US" sz="1900" b="0"/>
              <a:t> </a:t>
            </a:r>
            <a:r>
              <a:rPr lang="en-US" altLang="en-US" sz="1900" b="0"/>
              <a:t>and magnetic forces) and </a:t>
            </a:r>
            <a:endParaRPr lang="tr-TR" altLang="en-US" sz="1900" b="0"/>
          </a:p>
          <a:p>
            <a:pPr>
              <a:spcBef>
                <a:spcPct val="15000"/>
              </a:spcBef>
              <a:spcAft>
                <a:spcPct val="15000"/>
              </a:spcAft>
            </a:pPr>
            <a:r>
              <a:rPr lang="tr-TR" altLang="en-US" sz="1900">
                <a:solidFill>
                  <a:srgbClr val="CC00CC"/>
                </a:solidFill>
              </a:rPr>
              <a:t>S</a:t>
            </a:r>
            <a:r>
              <a:rPr lang="en-US" altLang="en-US" sz="1900">
                <a:solidFill>
                  <a:srgbClr val="CC00CC"/>
                </a:solidFill>
              </a:rPr>
              <a:t>urface forces</a:t>
            </a:r>
            <a:r>
              <a:rPr lang="en-US" altLang="en-US" sz="1900"/>
              <a:t> </a:t>
            </a:r>
            <a:r>
              <a:rPr lang="en-US" altLang="en-US" sz="1900" b="0"/>
              <a:t>that act on the control surface</a:t>
            </a:r>
            <a:r>
              <a:rPr lang="tr-TR" altLang="en-US" sz="1900" b="0"/>
              <a:t> </a:t>
            </a:r>
            <a:r>
              <a:rPr lang="en-US" altLang="en-US" sz="1900" b="0"/>
              <a:t>(such as pressure and viscous forces and reaction forces at points of contact).</a:t>
            </a:r>
          </a:p>
          <a:p>
            <a:pPr>
              <a:spcBef>
                <a:spcPct val="15000"/>
              </a:spcBef>
              <a:spcAft>
                <a:spcPct val="15000"/>
              </a:spcAft>
            </a:pPr>
            <a:r>
              <a:rPr lang="en-US" altLang="en-US" sz="1900" b="0">
                <a:solidFill>
                  <a:srgbClr val="0000CC"/>
                </a:solidFill>
              </a:rPr>
              <a:t>Only external forces are considered in the analysis.</a:t>
            </a:r>
          </a:p>
        </p:txBody>
      </p:sp>
      <p:pic>
        <p:nvPicPr>
          <p:cNvPr id="238596" name="Picture 4">
            <a:extLst>
              <a:ext uri="{FF2B5EF4-FFF2-40B4-BE49-F238E27FC236}">
                <a16:creationId xmlns:a16="http://schemas.microsoft.com/office/drawing/2014/main" id="{C9621809-EBBE-9D45-514C-06B4B9955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2895600"/>
            <a:ext cx="3633787"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8599" name="Rectangle 7">
            <a:extLst>
              <a:ext uri="{FF2B5EF4-FFF2-40B4-BE49-F238E27FC236}">
                <a16:creationId xmlns:a16="http://schemas.microsoft.com/office/drawing/2014/main" id="{5D0B9D84-80F1-D0B5-D808-F3A57CA054B5}"/>
              </a:ext>
            </a:extLst>
          </p:cNvPr>
          <p:cNvSpPr>
            <a:spLocks noChangeArrowheads="1"/>
          </p:cNvSpPr>
          <p:nvPr/>
        </p:nvSpPr>
        <p:spPr bwMode="auto">
          <a:xfrm>
            <a:off x="4038600" y="4479925"/>
            <a:ext cx="4038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solidFill>
                  <a:srgbClr val="0000CC"/>
                </a:solidFill>
              </a:rPr>
              <a:t>The total force acting on a control</a:t>
            </a:r>
            <a:r>
              <a:rPr lang="tr-TR" altLang="en-US" sz="2000" b="0">
                <a:solidFill>
                  <a:srgbClr val="0000CC"/>
                </a:solidFill>
              </a:rPr>
              <a:t> </a:t>
            </a:r>
            <a:r>
              <a:rPr lang="en-US" altLang="en-US" sz="2000" b="0">
                <a:solidFill>
                  <a:srgbClr val="0000CC"/>
                </a:solidFill>
              </a:rPr>
              <a:t>volume is composed of body forces</a:t>
            </a:r>
            <a:r>
              <a:rPr lang="tr-TR" altLang="en-US" sz="2000" b="0">
                <a:solidFill>
                  <a:srgbClr val="0000CC"/>
                </a:solidFill>
              </a:rPr>
              <a:t> </a:t>
            </a:r>
            <a:r>
              <a:rPr lang="en-US" altLang="en-US" sz="2000" b="0">
                <a:solidFill>
                  <a:srgbClr val="0000CC"/>
                </a:solidFill>
              </a:rPr>
              <a:t>and surface forces; body force is</a:t>
            </a:r>
            <a:r>
              <a:rPr lang="tr-TR" altLang="en-US" sz="2000" b="0">
                <a:solidFill>
                  <a:srgbClr val="0000CC"/>
                </a:solidFill>
              </a:rPr>
              <a:t> </a:t>
            </a:r>
            <a:r>
              <a:rPr lang="en-US" altLang="en-US" sz="2000" b="0">
                <a:solidFill>
                  <a:srgbClr val="0000CC"/>
                </a:solidFill>
              </a:rPr>
              <a:t>shown on a differential volume</a:t>
            </a:r>
            <a:r>
              <a:rPr lang="tr-TR" altLang="en-US" sz="2000" b="0">
                <a:solidFill>
                  <a:srgbClr val="0000CC"/>
                </a:solidFill>
              </a:rPr>
              <a:t> </a:t>
            </a:r>
            <a:r>
              <a:rPr lang="en-US" altLang="en-US" sz="2000" b="0">
                <a:solidFill>
                  <a:srgbClr val="0000CC"/>
                </a:solidFill>
              </a:rPr>
              <a:t>element, and surface force is shown</a:t>
            </a:r>
            <a:r>
              <a:rPr lang="tr-TR" altLang="en-US" sz="2000" b="0">
                <a:solidFill>
                  <a:srgbClr val="0000CC"/>
                </a:solidFill>
              </a:rPr>
              <a:t> </a:t>
            </a:r>
            <a:r>
              <a:rPr lang="en-US" altLang="en-US" sz="2000" b="0">
                <a:solidFill>
                  <a:srgbClr val="0000CC"/>
                </a:solidFill>
              </a:rPr>
              <a:t>on a differential surface element.</a:t>
            </a:r>
          </a:p>
        </p:txBody>
      </p:sp>
      <p:pic>
        <p:nvPicPr>
          <p:cNvPr id="238601" name="Picture 9">
            <a:extLst>
              <a:ext uri="{FF2B5EF4-FFF2-40B4-BE49-F238E27FC236}">
                <a16:creationId xmlns:a16="http://schemas.microsoft.com/office/drawing/2014/main" id="{BC31F5F9-A270-907C-E7AD-ED4A23938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48075"/>
            <a:ext cx="349885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8602" name="Rectangle 10">
            <a:extLst>
              <a:ext uri="{FF2B5EF4-FFF2-40B4-BE49-F238E27FC236}">
                <a16:creationId xmlns:a16="http://schemas.microsoft.com/office/drawing/2014/main" id="{38A732FA-5787-8D24-3E68-C04F00F0D24D}"/>
              </a:ext>
            </a:extLst>
          </p:cNvPr>
          <p:cNvSpPr>
            <a:spLocks noChangeArrowheads="1"/>
          </p:cNvSpPr>
          <p:nvPr/>
        </p:nvSpPr>
        <p:spPr bwMode="auto">
          <a:xfrm>
            <a:off x="527050" y="2946400"/>
            <a:ext cx="4273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i="1">
                <a:solidFill>
                  <a:srgbClr val="CC00CC"/>
                </a:solidFill>
              </a:rPr>
              <a:t>Total force acting on control volume</a:t>
            </a:r>
            <a:r>
              <a:rPr lang="en-US" altLang="en-US" sz="2000" b="0">
                <a:solidFill>
                  <a:srgbClr val="CC00CC"/>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0AEAE84-7E77-B1E4-52CE-3A33A55307D0}"/>
              </a:ext>
            </a:extLst>
          </p:cNvPr>
          <p:cNvSpPr>
            <a:spLocks noGrp="1"/>
          </p:cNvSpPr>
          <p:nvPr>
            <p:ph type="sldNum" sz="quarter" idx="12"/>
          </p:nvPr>
        </p:nvSpPr>
        <p:spPr/>
        <p:txBody>
          <a:bodyPr/>
          <a:lstStyle/>
          <a:p>
            <a:fld id="{50B86C5A-5789-47BD-A03F-D5C9B7718F48}" type="slidenum">
              <a:rPr lang="en-US" altLang="en-US"/>
              <a:pPr/>
              <a:t>8</a:t>
            </a:fld>
            <a:endParaRPr lang="en-US" altLang="en-US"/>
          </a:p>
        </p:txBody>
      </p:sp>
      <p:sp>
        <p:nvSpPr>
          <p:cNvPr id="246786" name="Rectangle 2">
            <a:extLst>
              <a:ext uri="{FF2B5EF4-FFF2-40B4-BE49-F238E27FC236}">
                <a16:creationId xmlns:a16="http://schemas.microsoft.com/office/drawing/2014/main" id="{5C9DB3A4-305C-C2F0-E2C5-225FD2649FAD}"/>
              </a:ext>
            </a:extLst>
          </p:cNvPr>
          <p:cNvSpPr>
            <a:spLocks noChangeArrowheads="1"/>
          </p:cNvSpPr>
          <p:nvPr/>
        </p:nvSpPr>
        <p:spPr bwMode="auto">
          <a:xfrm>
            <a:off x="228600" y="12065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The most common body force is that of </a:t>
            </a:r>
            <a:r>
              <a:rPr lang="en-US" altLang="en-US">
                <a:solidFill>
                  <a:srgbClr val="CC00CC"/>
                </a:solidFill>
              </a:rPr>
              <a:t>gravity</a:t>
            </a:r>
            <a:r>
              <a:rPr lang="en-US" altLang="en-US" b="0"/>
              <a:t>, which exerts a downward</a:t>
            </a:r>
            <a:r>
              <a:rPr lang="tr-TR" altLang="en-US" b="0"/>
              <a:t> </a:t>
            </a:r>
            <a:r>
              <a:rPr lang="en-US" altLang="en-US" b="0"/>
              <a:t>force on every</a:t>
            </a:r>
            <a:r>
              <a:rPr lang="tr-TR" altLang="en-US" b="0"/>
              <a:t> </a:t>
            </a:r>
            <a:r>
              <a:rPr lang="en-US" altLang="en-US" b="0"/>
              <a:t>differential element of the control volume.</a:t>
            </a:r>
          </a:p>
        </p:txBody>
      </p:sp>
      <p:pic>
        <p:nvPicPr>
          <p:cNvPr id="246789" name="Picture 5">
            <a:extLst>
              <a:ext uri="{FF2B5EF4-FFF2-40B4-BE49-F238E27FC236}">
                <a16:creationId xmlns:a16="http://schemas.microsoft.com/office/drawing/2014/main" id="{84520B2F-CEFF-FE80-295B-47A01D44A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6243638"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790" name="Picture 6">
            <a:extLst>
              <a:ext uri="{FF2B5EF4-FFF2-40B4-BE49-F238E27FC236}">
                <a16:creationId xmlns:a16="http://schemas.microsoft.com/office/drawing/2014/main" id="{89DA0997-CA2B-1E4F-50D9-C80BCEC82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84275"/>
            <a:ext cx="592931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791" name="Picture 7">
            <a:extLst>
              <a:ext uri="{FF2B5EF4-FFF2-40B4-BE49-F238E27FC236}">
                <a16:creationId xmlns:a16="http://schemas.microsoft.com/office/drawing/2014/main" id="{26210FBC-0E05-B8FF-5255-3F87D70276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98625"/>
            <a:ext cx="6694488"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792" name="Picture 8">
            <a:extLst>
              <a:ext uri="{FF2B5EF4-FFF2-40B4-BE49-F238E27FC236}">
                <a16:creationId xmlns:a16="http://schemas.microsoft.com/office/drawing/2014/main" id="{2B94967D-C73D-B921-5D35-DC5CE6980A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38400"/>
            <a:ext cx="6513513"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793" name="Rectangle 9">
            <a:extLst>
              <a:ext uri="{FF2B5EF4-FFF2-40B4-BE49-F238E27FC236}">
                <a16:creationId xmlns:a16="http://schemas.microsoft.com/office/drawing/2014/main" id="{A8CB0FED-C2FA-9411-54FA-BB6F25B6C65F}"/>
              </a:ext>
            </a:extLst>
          </p:cNvPr>
          <p:cNvSpPr>
            <a:spLocks noChangeArrowheads="1"/>
          </p:cNvSpPr>
          <p:nvPr/>
        </p:nvSpPr>
        <p:spPr bwMode="auto">
          <a:xfrm>
            <a:off x="4267200" y="3400425"/>
            <a:ext cx="4191000" cy="21621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700" b="0"/>
              <a:t>Surface forces are not as simple to analyze since they consist of both </a:t>
            </a:r>
            <a:r>
              <a:rPr lang="en-US" altLang="en-US" sz="1700" b="0" i="1"/>
              <a:t>normal</a:t>
            </a:r>
            <a:r>
              <a:rPr lang="tr-TR" altLang="en-US" sz="1700" b="0" i="1"/>
              <a:t> </a:t>
            </a:r>
            <a:r>
              <a:rPr lang="en-US" altLang="en-US" sz="1700" b="0"/>
              <a:t>and </a:t>
            </a:r>
            <a:r>
              <a:rPr lang="en-US" altLang="en-US" sz="1700" b="0" i="1"/>
              <a:t>tangential </a:t>
            </a:r>
            <a:r>
              <a:rPr lang="en-US" altLang="en-US" sz="1700" b="0"/>
              <a:t>components. </a:t>
            </a:r>
            <a:endParaRPr lang="tr-TR" altLang="en-US" sz="1700" b="0"/>
          </a:p>
          <a:p>
            <a:r>
              <a:rPr lang="en-US" altLang="en-US" sz="1700">
                <a:solidFill>
                  <a:srgbClr val="CC00CC"/>
                </a:solidFill>
              </a:rPr>
              <a:t>Normal stresses</a:t>
            </a:r>
            <a:r>
              <a:rPr lang="en-US" altLang="en-US" sz="1700"/>
              <a:t> </a:t>
            </a:r>
            <a:r>
              <a:rPr lang="en-US" altLang="en-US" sz="1700" b="0"/>
              <a:t>are composed of pressure</a:t>
            </a:r>
            <a:r>
              <a:rPr lang="tr-TR" altLang="en-US" sz="1700" b="0"/>
              <a:t> </a:t>
            </a:r>
            <a:r>
              <a:rPr lang="en-US" altLang="en-US" sz="1700" b="0"/>
              <a:t>(which always acts inwardly normal) and viscous stresses. </a:t>
            </a:r>
            <a:endParaRPr lang="tr-TR" altLang="en-US" sz="1700" b="0"/>
          </a:p>
          <a:p>
            <a:r>
              <a:rPr lang="en-US" altLang="en-US" sz="1700">
                <a:solidFill>
                  <a:srgbClr val="CC00CC"/>
                </a:solidFill>
              </a:rPr>
              <a:t>Shear stresses</a:t>
            </a:r>
            <a:r>
              <a:rPr lang="tr-TR" altLang="en-US" sz="1700"/>
              <a:t> </a:t>
            </a:r>
            <a:r>
              <a:rPr lang="en-US" altLang="en-US" sz="1700" b="0"/>
              <a:t>are composed entirely of viscous stresses.</a:t>
            </a:r>
          </a:p>
        </p:txBody>
      </p:sp>
      <p:pic>
        <p:nvPicPr>
          <p:cNvPr id="246794" name="Picture 10">
            <a:extLst>
              <a:ext uri="{FF2B5EF4-FFF2-40B4-BE49-F238E27FC236}">
                <a16:creationId xmlns:a16="http://schemas.microsoft.com/office/drawing/2014/main" id="{E8DC3132-88BA-9186-4E58-E85BD747BF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241675"/>
            <a:ext cx="3441700" cy="34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788" name="Rectangle 4">
            <a:extLst>
              <a:ext uri="{FF2B5EF4-FFF2-40B4-BE49-F238E27FC236}">
                <a16:creationId xmlns:a16="http://schemas.microsoft.com/office/drawing/2014/main" id="{3015A793-EC6B-9BC0-8EFF-281ADE7AD178}"/>
              </a:ext>
            </a:extLst>
          </p:cNvPr>
          <p:cNvSpPr>
            <a:spLocks noChangeArrowheads="1"/>
          </p:cNvSpPr>
          <p:nvPr/>
        </p:nvSpPr>
        <p:spPr bwMode="auto">
          <a:xfrm>
            <a:off x="3352800" y="5591175"/>
            <a:ext cx="5257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solidFill>
                  <a:srgbClr val="0000CC"/>
                </a:solidFill>
              </a:rPr>
              <a:t>The gravitational force acting on a</a:t>
            </a:r>
            <a:r>
              <a:rPr lang="tr-TR" altLang="en-US" b="0">
                <a:solidFill>
                  <a:srgbClr val="0000CC"/>
                </a:solidFill>
              </a:rPr>
              <a:t> </a:t>
            </a:r>
            <a:r>
              <a:rPr lang="en-US" altLang="en-US" b="0">
                <a:solidFill>
                  <a:srgbClr val="0000CC"/>
                </a:solidFill>
              </a:rPr>
              <a:t>differential volume element of fluid is</a:t>
            </a:r>
            <a:r>
              <a:rPr lang="tr-TR" altLang="en-US" b="0">
                <a:solidFill>
                  <a:srgbClr val="0000CC"/>
                </a:solidFill>
              </a:rPr>
              <a:t> </a:t>
            </a:r>
            <a:r>
              <a:rPr lang="en-US" altLang="en-US" b="0">
                <a:solidFill>
                  <a:srgbClr val="0000CC"/>
                </a:solidFill>
              </a:rPr>
              <a:t>equal to its weight; the axes have been</a:t>
            </a:r>
            <a:r>
              <a:rPr lang="tr-TR" altLang="en-US" b="0">
                <a:solidFill>
                  <a:srgbClr val="0000CC"/>
                </a:solidFill>
              </a:rPr>
              <a:t> </a:t>
            </a:r>
            <a:r>
              <a:rPr lang="en-US" altLang="en-US" b="0">
                <a:solidFill>
                  <a:srgbClr val="0000CC"/>
                </a:solidFill>
              </a:rPr>
              <a:t>rotated so that the gravity vector acts</a:t>
            </a:r>
            <a:r>
              <a:rPr lang="tr-TR" altLang="en-US" b="0">
                <a:solidFill>
                  <a:srgbClr val="0000CC"/>
                </a:solidFill>
              </a:rPr>
              <a:t> </a:t>
            </a:r>
            <a:r>
              <a:rPr lang="en-US" altLang="en-US" b="0" i="1">
                <a:solidFill>
                  <a:srgbClr val="0000CC"/>
                </a:solidFill>
              </a:rPr>
              <a:t>downward </a:t>
            </a:r>
            <a:r>
              <a:rPr lang="en-US" altLang="en-US" b="0">
                <a:solidFill>
                  <a:srgbClr val="0000CC"/>
                </a:solidFill>
              </a:rPr>
              <a:t>in the negative </a:t>
            </a:r>
            <a:r>
              <a:rPr lang="en-US" altLang="en-US" b="0" i="1">
                <a:solidFill>
                  <a:srgbClr val="0000CC"/>
                </a:solidFill>
              </a:rPr>
              <a:t>z</a:t>
            </a:r>
            <a:r>
              <a:rPr lang="en-US" altLang="en-US" b="0">
                <a:solidFill>
                  <a:srgbClr val="0000CC"/>
                </a:solidFill>
              </a:rPr>
              <a:t>-direction.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BBE743F3-F682-AD32-C896-134D5020D3CE}"/>
              </a:ext>
            </a:extLst>
          </p:cNvPr>
          <p:cNvSpPr>
            <a:spLocks noGrp="1"/>
          </p:cNvSpPr>
          <p:nvPr>
            <p:ph type="sldNum" sz="quarter" idx="12"/>
          </p:nvPr>
        </p:nvSpPr>
        <p:spPr/>
        <p:txBody>
          <a:bodyPr/>
          <a:lstStyle/>
          <a:p>
            <a:fld id="{35978818-E0F4-4D7B-813B-F4ED98D7F33D}" type="slidenum">
              <a:rPr lang="en-US" altLang="en-US"/>
              <a:pPr/>
              <a:t>9</a:t>
            </a:fld>
            <a:endParaRPr lang="en-US" altLang="en-US"/>
          </a:p>
        </p:txBody>
      </p:sp>
      <p:pic>
        <p:nvPicPr>
          <p:cNvPr id="297991" name="Picture 7">
            <a:extLst>
              <a:ext uri="{FF2B5EF4-FFF2-40B4-BE49-F238E27FC236}">
                <a16:creationId xmlns:a16="http://schemas.microsoft.com/office/drawing/2014/main" id="{4B7E449B-3051-A33B-CE50-199E27BC3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3063"/>
            <a:ext cx="3124200" cy="305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992" name="Picture 8">
            <a:extLst>
              <a:ext uri="{FF2B5EF4-FFF2-40B4-BE49-F238E27FC236}">
                <a16:creationId xmlns:a16="http://schemas.microsoft.com/office/drawing/2014/main" id="{8DF74A15-04E1-3B97-E915-EADD0A1C0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57588"/>
            <a:ext cx="3124200" cy="29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993" name="Rectangle 9">
            <a:extLst>
              <a:ext uri="{FF2B5EF4-FFF2-40B4-BE49-F238E27FC236}">
                <a16:creationId xmlns:a16="http://schemas.microsoft.com/office/drawing/2014/main" id="{BF4B8522-4028-5905-735D-594A7489FAD4}"/>
              </a:ext>
            </a:extLst>
          </p:cNvPr>
          <p:cNvSpPr>
            <a:spLocks noChangeArrowheads="1"/>
          </p:cNvSpPr>
          <p:nvPr/>
        </p:nvSpPr>
        <p:spPr bwMode="auto">
          <a:xfrm>
            <a:off x="3505200" y="4800600"/>
            <a:ext cx="3657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en-US" b="0">
                <a:solidFill>
                  <a:srgbClr val="0000FF"/>
                </a:solidFill>
              </a:rPr>
              <a:t>When coordinate axes are rotated (</a:t>
            </a:r>
            <a:r>
              <a:rPr lang="tr-TR" altLang="en-US" b="0" i="1">
                <a:solidFill>
                  <a:srgbClr val="0000FF"/>
                </a:solidFill>
              </a:rPr>
              <a:t>a</a:t>
            </a:r>
            <a:r>
              <a:rPr lang="tr-TR" altLang="en-US" b="0">
                <a:solidFill>
                  <a:srgbClr val="0000FF"/>
                </a:solidFill>
              </a:rPr>
              <a:t>) to (</a:t>
            </a:r>
            <a:r>
              <a:rPr lang="tr-TR" altLang="en-US" b="0" i="1">
                <a:solidFill>
                  <a:srgbClr val="0000FF"/>
                </a:solidFill>
              </a:rPr>
              <a:t>b</a:t>
            </a:r>
            <a:r>
              <a:rPr lang="tr-TR" altLang="en-US" b="0">
                <a:solidFill>
                  <a:srgbClr val="0000FF"/>
                </a:solidFill>
              </a:rPr>
              <a:t>), the components of the surface force change, even though the force itself remains the same; only two dimensions are shown here.</a:t>
            </a:r>
          </a:p>
        </p:txBody>
      </p:sp>
      <p:pic>
        <p:nvPicPr>
          <p:cNvPr id="297994" name="Picture 10">
            <a:extLst>
              <a:ext uri="{FF2B5EF4-FFF2-40B4-BE49-F238E27FC236}">
                <a16:creationId xmlns:a16="http://schemas.microsoft.com/office/drawing/2014/main" id="{BE980242-D2CE-D10F-C6B0-E1E2A0D6E8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286000"/>
            <a:ext cx="51181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996" name="Picture 12">
            <a:extLst>
              <a:ext uri="{FF2B5EF4-FFF2-40B4-BE49-F238E27FC236}">
                <a16:creationId xmlns:a16="http://schemas.microsoft.com/office/drawing/2014/main" id="{2431000B-6FC3-7B62-7FDF-06750B2227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697288"/>
            <a:ext cx="511810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997" name="Rectangle 13">
            <a:extLst>
              <a:ext uri="{FF2B5EF4-FFF2-40B4-BE49-F238E27FC236}">
                <a16:creationId xmlns:a16="http://schemas.microsoft.com/office/drawing/2014/main" id="{BA0281C1-FBCF-6213-9E1B-3F779F7E712C}"/>
              </a:ext>
            </a:extLst>
          </p:cNvPr>
          <p:cNvSpPr>
            <a:spLocks noChangeArrowheads="1"/>
          </p:cNvSpPr>
          <p:nvPr/>
        </p:nvSpPr>
        <p:spPr bwMode="auto">
          <a:xfrm>
            <a:off x="3581400" y="3214688"/>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b="0" i="1"/>
              <a:t>Total force</a:t>
            </a:r>
            <a:r>
              <a:rPr lang="tr-TR" altLang="en-US" b="0"/>
              <a:t>:</a:t>
            </a:r>
          </a:p>
        </p:txBody>
      </p:sp>
      <p:pic>
        <p:nvPicPr>
          <p:cNvPr id="297998" name="Picture 14">
            <a:extLst>
              <a:ext uri="{FF2B5EF4-FFF2-40B4-BE49-F238E27FC236}">
                <a16:creationId xmlns:a16="http://schemas.microsoft.com/office/drawing/2014/main" id="{B5C48229-A04F-8F96-9D63-AAABF09CBF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81000"/>
            <a:ext cx="183356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999" name="Rectangle 15">
            <a:extLst>
              <a:ext uri="{FF2B5EF4-FFF2-40B4-BE49-F238E27FC236}">
                <a16:creationId xmlns:a16="http://schemas.microsoft.com/office/drawing/2014/main" id="{3F6B44CE-0E8F-7A81-40FE-63E08972AFF7}"/>
              </a:ext>
            </a:extLst>
          </p:cNvPr>
          <p:cNvSpPr>
            <a:spLocks noChangeArrowheads="1"/>
          </p:cNvSpPr>
          <p:nvPr/>
        </p:nvSpPr>
        <p:spPr bwMode="auto">
          <a:xfrm>
            <a:off x="3625850" y="273050"/>
            <a:ext cx="3155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en-US" b="0" i="1"/>
              <a:t>Surface force acting on a differential surface element</a:t>
            </a:r>
            <a:r>
              <a:rPr lang="tr-TR" altLang="en-US" b="0"/>
              <a:t>:</a:t>
            </a:r>
          </a:p>
        </p:txBody>
      </p:sp>
      <p:sp>
        <p:nvSpPr>
          <p:cNvPr id="298000" name="Rectangle 16">
            <a:extLst>
              <a:ext uri="{FF2B5EF4-FFF2-40B4-BE49-F238E27FC236}">
                <a16:creationId xmlns:a16="http://schemas.microsoft.com/office/drawing/2014/main" id="{318E9BEE-E879-8A65-C519-CEA3B934A833}"/>
              </a:ext>
            </a:extLst>
          </p:cNvPr>
          <p:cNvSpPr>
            <a:spLocks noChangeArrowheads="1"/>
          </p:cNvSpPr>
          <p:nvPr/>
        </p:nvSpPr>
        <p:spPr bwMode="auto">
          <a:xfrm>
            <a:off x="3657600" y="103505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en-US" b="0" i="1"/>
              <a:t>Total surface force acting on control surface</a:t>
            </a:r>
            <a:r>
              <a:rPr lang="tr-TR" altLang="en-US" b="0"/>
              <a:t>:</a:t>
            </a:r>
          </a:p>
        </p:txBody>
      </p:sp>
      <p:pic>
        <p:nvPicPr>
          <p:cNvPr id="298001" name="Picture 17">
            <a:extLst>
              <a:ext uri="{FF2B5EF4-FFF2-40B4-BE49-F238E27FC236}">
                <a16:creationId xmlns:a16="http://schemas.microsoft.com/office/drawing/2014/main" id="{8ABE083B-A4F2-D1BE-1A49-F0A157FCF6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1066800"/>
            <a:ext cx="2284413"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CDF5CF86D40A47B159E22F2D212CEF" ma:contentTypeVersion="14" ma:contentTypeDescription="Create a new document." ma:contentTypeScope="" ma:versionID="abc208189021d9ab495a2cd1165c0fa8">
  <xsd:schema xmlns:xsd="http://www.w3.org/2001/XMLSchema" xmlns:xs="http://www.w3.org/2001/XMLSchema" xmlns:p="http://schemas.microsoft.com/office/2006/metadata/properties" xmlns:ns2="a114a8ca-ceee-4bfc-98b0-e03e678e090b" xmlns:ns3="51062801-25db-4037-acf2-f781c3a15ca0" targetNamespace="http://schemas.microsoft.com/office/2006/metadata/properties" ma:root="true" ma:fieldsID="00985f93fc97ed6cb413e02f7408c11b" ns2:_="" ns3:_="">
    <xsd:import namespace="a114a8ca-ceee-4bfc-98b0-e03e678e090b"/>
    <xsd:import namespace="51062801-25db-4037-acf2-f781c3a15c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14a8ca-ceee-4bfc-98b0-e03e678e09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cae7c1a-4f97-439c-9504-d4cac66d95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062801-25db-4037-acf2-f781c3a15ca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eb94f7-d142-484c-8daa-659128507221}" ma:internalName="TaxCatchAll" ma:showField="CatchAllData" ma:web="51062801-25db-4037-acf2-f781c3a15ca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BABD33-DEE9-42E8-9894-D9C164A678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14a8ca-ceee-4bfc-98b0-e03e678e090b"/>
    <ds:schemaRef ds:uri="51062801-25db-4037-acf2-f781c3a15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BAB9FC-7955-4A16-9324-16A3C17F4B73}">
  <ds:schemaRefs>
    <ds:schemaRef ds:uri="http://schemas.microsoft.com/office/2006/metadata/longProperties"/>
  </ds:schemaRefs>
</ds:datastoreItem>
</file>

<file path=customXml/itemProps3.xml><?xml version="1.0" encoding="utf-8"?>
<ds:datastoreItem xmlns:ds="http://schemas.openxmlformats.org/officeDocument/2006/customXml" ds:itemID="{D40C9A6B-68DF-46EC-A0F9-0A66F7C02C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2917</TotalTime>
  <Words>2589</Words>
  <Application>Microsoft Office PowerPoint</Application>
  <PresentationFormat>On-screen Show (4:3)</PresentationFormat>
  <Paragraphs>263</Paragraphs>
  <Slides>52</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Symbol</vt:lpstr>
      <vt:lpstr>Times New Roman</vt:lpstr>
      <vt:lpstr>Wingdings</vt:lpstr>
      <vt:lpstr>Default Design</vt:lpstr>
      <vt:lpstr>Chapter 6  MOMENTUM ANALYSIS OF FLOW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DC-UOIT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MOHD AZAN BIN MOHAMMED SAPARDI</cp:lastModifiedBy>
  <cp:revision>581</cp:revision>
  <dcterms:created xsi:type="dcterms:W3CDTF">2007-03-22T19:44:56Z</dcterms:created>
  <dcterms:modified xsi:type="dcterms:W3CDTF">2025-12-10T04:55:06Z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display_urn:schemas-microsoft-com:office:office#Editor">
    <vt:lpwstr>WAQAR ASRAR</vt:lpwstr>
  </property>
  <property fmtid="{D5CDD505-2E9C-101B-9397-08002B2CF9AE}" pid="4" name="Order">
    <vt:lpwstr>7721000.00000000</vt:lpwstr>
  </property>
  <property fmtid="{D5CDD505-2E9C-101B-9397-08002B2CF9AE}" pid="5" name="xd_ProgID">
    <vt:lpwstr/>
  </property>
  <property fmtid="{D5CDD505-2E9C-101B-9397-08002B2CF9AE}" pid="6" name="SharedWithUsers">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display_urn:schemas-microsoft-com:office:office#Author">
    <vt:lpwstr>WAQAR ASRAR</vt:lpwstr>
  </property>
  <property fmtid="{D5CDD505-2E9C-101B-9397-08002B2CF9AE}" pid="11" name="ContentTypeId">
    <vt:lpwstr>0x01010042CDBFEEEEB76C4C89E18C9515B0C366</vt:lpwstr>
  </property>
  <property fmtid="{D5CDD505-2E9C-101B-9397-08002B2CF9AE}" pid="12" name="TriggerFlowInfo">
    <vt:lpwstr/>
  </property>
  <property fmtid="{D5CDD505-2E9C-101B-9397-08002B2CF9AE}" pid="13" name="_SourceUrl">
    <vt:lpwstr/>
  </property>
  <property fmtid="{D5CDD505-2E9C-101B-9397-08002B2CF9AE}" pid="14" name="_SharedFileIndex">
    <vt:lpwstr/>
  </property>
  <property fmtid="{D5CDD505-2E9C-101B-9397-08002B2CF9AE}" pid="15" name="MediaLengthInSeconds">
    <vt:lpwstr/>
  </property>
  <property fmtid="{D5CDD505-2E9C-101B-9397-08002B2CF9AE}" pid="16" name="TaxCatchAll">
    <vt:lpwstr/>
  </property>
  <property fmtid="{D5CDD505-2E9C-101B-9397-08002B2CF9AE}" pid="17" name="MediaServiceImageTags">
    <vt:lpwstr/>
  </property>
  <property fmtid="{D5CDD505-2E9C-101B-9397-08002B2CF9AE}" pid="18" name="lcf76f155ced4ddcb4097134ff3c332f">
    <vt:lpwstr/>
  </property>
</Properties>
</file>