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notesSlides/notesSlide25.xml" ContentType="application/vnd.openxmlformats-officedocument.presentationml.notesSlide+xml"/>
  <Override PartName="/ppt/ink/ink428.xml" ContentType="application/inkml+xml"/>
  <Override PartName="/ppt/notesSlides/notesSlide26.xml" ContentType="application/vnd.openxmlformats-officedocument.presentationml.notesSlide+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notesSlides/notesSlide29.xml" ContentType="application/vnd.openxmlformats-officedocument.presentationml.notesSlide+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ink/ink874.xml" ContentType="application/inkml+xml"/>
  <Override PartName="/ppt/ink/ink875.xml" ContentType="application/inkml+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ink/ink876.xml" ContentType="application/inkml+xml"/>
  <Override PartName="/ppt/ink/ink877.xml" ContentType="application/inkml+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3"/>
  </p:notesMasterIdLst>
  <p:handoutMasterIdLst>
    <p:handoutMasterId r:id="rId84"/>
  </p:handoutMasterIdLst>
  <p:sldIdLst>
    <p:sldId id="414" r:id="rId5"/>
    <p:sldId id="415" r:id="rId6"/>
    <p:sldId id="257" r:id="rId7"/>
    <p:sldId id="416" r:id="rId8"/>
    <p:sldId id="420" r:id="rId9"/>
    <p:sldId id="419" r:id="rId10"/>
    <p:sldId id="418" r:id="rId11"/>
    <p:sldId id="423" r:id="rId12"/>
    <p:sldId id="424" r:id="rId13"/>
    <p:sldId id="428" r:id="rId14"/>
    <p:sldId id="429" r:id="rId15"/>
    <p:sldId id="425" r:id="rId16"/>
    <p:sldId id="431" r:id="rId17"/>
    <p:sldId id="432" r:id="rId18"/>
    <p:sldId id="426" r:id="rId19"/>
    <p:sldId id="427" r:id="rId20"/>
    <p:sldId id="421" r:id="rId21"/>
    <p:sldId id="422" r:id="rId22"/>
    <p:sldId id="417" r:id="rId23"/>
    <p:sldId id="385" r:id="rId24"/>
    <p:sldId id="433" r:id="rId25"/>
    <p:sldId id="389" r:id="rId26"/>
    <p:sldId id="461" r:id="rId27"/>
    <p:sldId id="390" r:id="rId28"/>
    <p:sldId id="391" r:id="rId29"/>
    <p:sldId id="434" r:id="rId30"/>
    <p:sldId id="387" r:id="rId31"/>
    <p:sldId id="377" r:id="rId32"/>
    <p:sldId id="435" r:id="rId33"/>
    <p:sldId id="438" r:id="rId34"/>
    <p:sldId id="437" r:id="rId35"/>
    <p:sldId id="436" r:id="rId36"/>
    <p:sldId id="384" r:id="rId37"/>
    <p:sldId id="439" r:id="rId38"/>
    <p:sldId id="383" r:id="rId39"/>
    <p:sldId id="440" r:id="rId40"/>
    <p:sldId id="382" r:id="rId41"/>
    <p:sldId id="381" r:id="rId42"/>
    <p:sldId id="441" r:id="rId43"/>
    <p:sldId id="392" r:id="rId44"/>
    <p:sldId id="393" r:id="rId45"/>
    <p:sldId id="442" r:id="rId46"/>
    <p:sldId id="394" r:id="rId47"/>
    <p:sldId id="443" r:id="rId48"/>
    <p:sldId id="396" r:id="rId49"/>
    <p:sldId id="399" r:id="rId50"/>
    <p:sldId id="400" r:id="rId51"/>
    <p:sldId id="401" r:id="rId52"/>
    <p:sldId id="402" r:id="rId53"/>
    <p:sldId id="444" r:id="rId54"/>
    <p:sldId id="403" r:id="rId55"/>
    <p:sldId id="445" r:id="rId56"/>
    <p:sldId id="446" r:id="rId57"/>
    <p:sldId id="448" r:id="rId58"/>
    <p:sldId id="447" r:id="rId59"/>
    <p:sldId id="397" r:id="rId60"/>
    <p:sldId id="404" r:id="rId61"/>
    <p:sldId id="408" r:id="rId62"/>
    <p:sldId id="412" r:id="rId63"/>
    <p:sldId id="409" r:id="rId64"/>
    <p:sldId id="410" r:id="rId65"/>
    <p:sldId id="411" r:id="rId66"/>
    <p:sldId id="405" r:id="rId67"/>
    <p:sldId id="406" r:id="rId68"/>
    <p:sldId id="449" r:id="rId69"/>
    <p:sldId id="407" r:id="rId70"/>
    <p:sldId id="398" r:id="rId71"/>
    <p:sldId id="380" r:id="rId72"/>
    <p:sldId id="379" r:id="rId73"/>
    <p:sldId id="450" r:id="rId74"/>
    <p:sldId id="454" r:id="rId75"/>
    <p:sldId id="453" r:id="rId76"/>
    <p:sldId id="455" r:id="rId77"/>
    <p:sldId id="378" r:id="rId78"/>
    <p:sldId id="413" r:id="rId79"/>
    <p:sldId id="458" r:id="rId80"/>
    <p:sldId id="459" r:id="rId81"/>
    <p:sldId id="289" r:id="rId82"/>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9" autoAdjust="0"/>
    <p:restoredTop sz="94666" autoAdjust="0"/>
  </p:normalViewPr>
  <p:slideViewPr>
    <p:cSldViewPr>
      <p:cViewPr varScale="1">
        <p:scale>
          <a:sx n="14" d="100"/>
          <a:sy n="14" d="100"/>
        </p:scale>
        <p:origin x="163"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CF39078-3AC1-0D7D-166E-B15F1F1F651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ltLang="en-US"/>
          </a:p>
        </p:txBody>
      </p:sp>
      <p:sp>
        <p:nvSpPr>
          <p:cNvPr id="64515" name="Rectangle 3">
            <a:extLst>
              <a:ext uri="{FF2B5EF4-FFF2-40B4-BE49-F238E27FC236}">
                <a16:creationId xmlns:a16="http://schemas.microsoft.com/office/drawing/2014/main" id="{9AC8A62F-23EC-EB21-443B-2E415C569853}"/>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ltLang="en-US"/>
          </a:p>
        </p:txBody>
      </p:sp>
      <p:sp>
        <p:nvSpPr>
          <p:cNvPr id="64516" name="Rectangle 4">
            <a:extLst>
              <a:ext uri="{FF2B5EF4-FFF2-40B4-BE49-F238E27FC236}">
                <a16:creationId xmlns:a16="http://schemas.microsoft.com/office/drawing/2014/main" id="{B1786988-01D2-9EE5-187F-88F29D9E8ADE}"/>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ltLang="en-US"/>
          </a:p>
        </p:txBody>
      </p:sp>
      <p:sp>
        <p:nvSpPr>
          <p:cNvPr id="64517" name="Rectangle 5">
            <a:extLst>
              <a:ext uri="{FF2B5EF4-FFF2-40B4-BE49-F238E27FC236}">
                <a16:creationId xmlns:a16="http://schemas.microsoft.com/office/drawing/2014/main" id="{97A3BD68-C6EF-4F16-57D4-B0B68EA16133}"/>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BC7DD87C-9301-4972-9395-4A4B022154B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1:20.601"/>
    </inkml:context>
    <inkml:brush xml:id="br0">
      <inkml:brushProperty name="width" value="0.08571" units="cm"/>
      <inkml:brushProperty name="height" value="0.08571" units="cm"/>
      <inkml:brushProperty name="color" value="#E71224"/>
    </inkml:brush>
  </inkml:definitions>
  <inkml:trace contextRef="#ctx0" brushRef="#br0">48 165 11742,'-26'-35'112,"5"6"-89,21 27 22,0 1-45,6 1 44,7 0 1,9 0-67,10 0 89,5 0-112,5 0 68,2 0-23,0 0 0,0 4 0,-1 2-23,-1 3 68,0 0-90,0-2 157,0-1-201,1-2 133,1-3-66,1 2 22,15-3 0,-12 2 22,8-2-66,-19 0 133,-3 0-201,-2 0 224,0 1-201,-1 0 133,2 2-44,1 0 0,27-2-22,-8 1 89,22-2-134,-14-8 157,3-1-180,-1-8 157,-2 2-112,-6-1 45,10 0 0,-20 5 0,7-1-22,-22 8 44,-1 0-66,0 0 88,-5 1-88,2-1 66,-2 2-22,1 0-22,11 0 22,-8-2 0,9 1-23,-14-2-89,-1 1 0,-3 0-157,0 2-90,-2 0-1502,7-2-67,-7 4 1928,4-3 0,-13 3 0,-2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3:30.373"/>
    </inkml:context>
    <inkml:brush xml:id="br0">
      <inkml:brushProperty name="width" value="0.08571" units="cm"/>
      <inkml:brushProperty name="height" value="0.08571" units="cm"/>
      <inkml:brushProperty name="color" value="#E71224"/>
    </inkml:brush>
  </inkml:definitions>
  <inkml:trace contextRef="#ctx0" brushRef="#br0">82 4 9948,'-23'-3'0,"3"4"45,12 17-90,-1 2 90,2-1-90,0 1 90,3 0-67,1-2 22,2 0 0,1-1 0,0-3 22,0 0-22,0-4 67,0-1-67,0-2 45,0 2-45,3-3 23,1 0-23,4 0 0,2-3 0,1 1 0,1-4-45,-1 1 45,1-1-247,0 0-89,0 0-471,-1 0-180,2 0-694,-2 0 1681,2 0 0,-7 0 0,-1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2:40.254"/>
    </inkml:context>
    <inkml:brush xml:id="br0">
      <inkml:brushProperty name="width" value="0.08571" units="cm"/>
      <inkml:brushProperty name="height" value="0.08571" units="cm"/>
      <inkml:brushProperty name="color" value="#E71224"/>
    </inkml:brush>
  </inkml:definitions>
  <inkml:trace contextRef="#ctx0" brushRef="#br0">15 0 10263,'-4'89'112,"2"-14"-90,7-52-22,5-4 22,4-2-22,6-6 23,-5-1 22,2-3-23,-3-4 23,0-1-23,-1-2-22,-2 0 157,-3 0-23,-1 0 91,-3-2-158,0-5 45,-1-6 23,-1-4-23,-1-2 45,-1-1-112,0 2 112,-2 0-157,-5 2 45,-5 2-1,-3 3-44,-3 3 0,2 2-112,-1 3-448,-2 2 156,5 1-538,-3 0-515,6 5-740,2 0 2197,1 6 0,5-6 0,0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2:40.770"/>
    </inkml:context>
    <inkml:brush xml:id="br0">
      <inkml:brushProperty name="width" value="0.08571" units="cm"/>
      <inkml:brushProperty name="height" value="0.08571" units="cm"/>
      <inkml:brushProperty name="color" value="#E71224"/>
    </inkml:brush>
  </inkml:definitions>
  <inkml:trace contextRef="#ctx0" brushRef="#br0">0 1 8088,'16'66'628,"3"3"-248,-6-7-133,8 5-180,4 0 23,1-7-90,-4-8 45,-3-10-45,-5-8 112,-4-7-112,-2-5 67,-3-5-22,-1-6-22,-3 0-23,1-5-23,-2 1-178,0 0-450,0-1-313,0-2-1166,0-2 2130,0-2 0,0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2:41.184"/>
    </inkml:context>
    <inkml:brush xml:id="br0">
      <inkml:brushProperty name="width" value="0.08571" units="cm"/>
      <inkml:brushProperty name="height" value="0.08571" units="cm"/>
      <inkml:brushProperty name="color" value="#E71224"/>
    </inkml:brush>
  </inkml:definitions>
  <inkml:trace contextRef="#ctx0" brushRef="#br0">6 0 9478,'-2'51'56,"1"-1"0,-1 36-11,2-64-90,5-3 0,2-6 45,7-3 0,2-5 90,1-2-45,-2-2 89,2-1-22,-2 0-67,2-2 67,0-8-67,0-3 202,-2-7-91,-2 0 24,-3-2-24,-6 1 69,-2 1-46,-2 1-156,0 2-23,0 3 45,0 3-90,-1 3 22,-3 2-89,-2 2-224,-3 3-359,-3-1-359,-3 2-336,-1 0 1390,0 0 0,7 0 0,2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2:41.701"/>
    </inkml:context>
    <inkml:brush xml:id="br0">
      <inkml:brushProperty name="width" value="0.08571" units="cm"/>
      <inkml:brushProperty name="height" value="0.08571" units="cm"/>
      <inkml:brushProperty name="color" value="#E71224"/>
    </inkml:brush>
  </inkml:definitions>
  <inkml:trace contextRef="#ctx0" brushRef="#br0">141 0 10195,'-26'6'112,"2"3"-112,6-3 0,4 2 90,0 3-180,7-2 68,0 2 22,6-1-67,0 2 67,1 0 0,0 0-23,0-1-22,1 0 45,3-1-22,4 1 22,5-2-23,4-1 46,1 0-23,2-2 0,-1 1 0,-2 0 0,-1-1 22,-5 1-44,-4-2 89,-2 1-67,-3 0 45,-1-2 134,-1 2-89,-1 0-23,-8 3 45,-5 0-67,-8-1 45,-13 4-90,11-6-23,-7 5-66,17-5-247,3-1-180,3 1-673,1-3-851,2 1 2040,1-3 0,3 0 0,-1-1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2:42.196"/>
    </inkml:context>
    <inkml:brush xml:id="br0">
      <inkml:brushProperty name="width" value="0.08571" units="cm"/>
      <inkml:brushProperty name="height" value="0.08571" units="cm"/>
      <inkml:brushProperty name="color" value="#E71224"/>
    </inkml:brush>
  </inkml:definitions>
  <inkml:trace contextRef="#ctx0" brushRef="#br0">69 1 10935,'-31'10'-45,"7"-2"22,16-6 1,5 1-23,1 4-44,2 0 44,0 3-45,0 0 90,1 2-157,7 0 23,2 0 67,7 0 44,0-3-44,0 2-68,-3-2 90,-3-1 45,-4-1 0,-4-1 0,-2-1 68,-1 2-24,0-1 24,0 2-46,-5-2 46,-4 1-68,-5 0 0,-3-1-23,2-1-201,-3 2-897,7-5-292,0 2 1413,7-4 0,3 0 0,0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2:42.613"/>
    </inkml:context>
    <inkml:brush xml:id="br0">
      <inkml:brushProperty name="width" value="0.08571" units="cm"/>
      <inkml:brushProperty name="height" value="0.08571" units="cm"/>
      <inkml:brushProperty name="color" value="#E71224"/>
    </inkml:brush>
  </inkml:definitions>
  <inkml:trace contextRef="#ctx0" brushRef="#br0">0 1 9007,'59'18'381,"-1"1"0,36 9-358,-94-35 21,-1 2-21,-5 2-1,-5 2-22,-4 1 0,-3 0 0,-2 0 0,2 5 0,0 2 0,6 6-22,4-1-1,5 1 1,2-2-23,1 0 0,0-1 45,0-1 0,1-3-44,6-1 88,0-2-44,8-1 45,0-2-45,1 2-45,4-2-672,5 0-269,-8 0-24,3 0 1010,-13 0 0,-3 0 0,-1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2:43.135"/>
    </inkml:context>
    <inkml:brush xml:id="br0">
      <inkml:brushProperty name="width" value="0.08571" units="cm"/>
      <inkml:brushProperty name="height" value="0.08571" units="cm"/>
      <inkml:brushProperty name="color" value="#E71224"/>
    </inkml:brush>
  </inkml:definitions>
  <inkml:trace contextRef="#ctx0" brushRef="#br0">154 0 7863,'-55'1'22,"9"1"-44,44 4 0,-1 1-113,3-2 90,0 2-67,0 1 112,3 0 0,7-2 45,5 0-45,8 0 0,2-2-22,-1 2 44,2-1-44,-2 2-1,-3 3 23,-3-1 0,-6 2 0,-5-2 23,-5 3 89,-2-2 89,0-1 2,0 1-2,-7-1-44,-5 2 113,-23 1-293,5 0 23,-12 0-135,11-1-246,3-2-673,2 0 1054,2 1 0,12-5 0,2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3:08.027"/>
    </inkml:context>
    <inkml:brush xml:id="br0">
      <inkml:brushProperty name="width" value="0.08571" units="cm"/>
      <inkml:brushProperty name="height" value="0.08571" units="cm"/>
      <inkml:brushProperty name="color" value="#E71224"/>
    </inkml:brush>
  </inkml:definitions>
  <inkml:trace contextRef="#ctx0" brushRef="#br0">0 1 7303,'0'0'0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03.372"/>
    </inkml:context>
    <inkml:brush xml:id="br0">
      <inkml:brushProperty name="width" value="0.08571" units="cm"/>
      <inkml:brushProperty name="height" value="0.08571" units="cm"/>
      <inkml:brushProperty name="color" value="#E71224"/>
    </inkml:brush>
  </inkml:definitions>
  <inkml:trace contextRef="#ctx0" brushRef="#br0">219 1 10442,'3'42'67,"-2"-1"-45,-11-16 1,0 1-1,2 2-22,-3 2 23,2-1-46,-2 2 90,1 0-111,0-3 44,1 2 0,2-3 44,1 2-44,2 1 0,0-2 23,1 1-23,-2-1 22,1 0-44,0-1 44,2-1-22,-1-2 0,0 1 0,0-1 23,-1 1-1,1-1 45,-6 10-67,4-11 23,-3 8-1,2-10-22,2-1 0,0 2 22,-2 7 1,3-5-23,-1 3 0,3-9 68,-2-2-91,3-4 46,-3-1-46,2-1 23,-2-3 0,0 0 0,0-3-45,2 2-314,0-1-224,-1 1-1143,1 0 1726,-3-2 0,2-3 0,-1 1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05.489"/>
    </inkml:context>
    <inkml:brush xml:id="br0">
      <inkml:brushProperty name="width" value="0.08571" units="cm"/>
      <inkml:brushProperty name="height" value="0.08571" units="cm"/>
      <inkml:brushProperty name="color" value="#E71224"/>
    </inkml:brush>
  </inkml:definitions>
  <inkml:trace contextRef="#ctx0" brushRef="#br0">0 78 9568,'10'48'448,"-1"-4"-314,-7-20-44,1 1-23,0 1 68,-1-1-68,0 1-22,-2-3-23,2-1-22,-1-2 23,-1-5-23,1-3 0,-1-2 0,0-4 0,0-1 0,0-3-1480,0-1 852,0-11 247,-2-4 22,-1-12 1,0-3-24,0-5 113,3-2 225,0 0 44,0 0 67,0 5 45,0 2 22,3 4 23,1 3 1,6 3 65,-1 6 158,0 1 90,-3 5 68,-3 0-226,-2 3-21,-1-2-113,0 3-44,0-1 89,0 1-44,0 2 133,0-2 203,0 3-493,5-1-1,0 1 0,5 0 1,-1 2 22,0 1-90,1 3 90,-2-2-45,-1 2 0,1-3 22,-3 1-22,1 0 0,-3-1 0,3 1 0,-3-2-22,1-1 44,-1 0-44,1-1 44,-1 2 23,2-2-45,0 0 0,-1 0 0,0 0 22,-3 0-22,1 0 0,-1 1-22,1-1 44,-1 1-22,2-1 0,-1 0 0,3 0 23,2 0-68,0 0 45,-1 0 0,-2 0-23,-3 0-290,-1 0 313,-1 3-23,0-1 23,0 1 23,1-1-1,0-2 1,0 3-23,0-2 0,0 3 67,0 1-45,0 2-22,-4 0 0,1 1 23,-5 1-46,2 0 46,-1 1-46,0 1 46,0 1-46,-1 0 23,1 1 0,-1 1 0,2 0 23,-3 1-46,4 0 46,-2 0-46,2-2 46,1-1-46,0-2 46,1 2-46,-1-2 23,3 1 0,-2 1 23,3-4-46,-1 3 46,1-7-46,-2 2 46,2-5-988,-1 0-313,0-1-268,-1-5 1546,0-5 0,1 3 0,1-1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3:31.182"/>
    </inkml:context>
    <inkml:brush xml:id="br0">
      <inkml:brushProperty name="width" value="0.08571" units="cm"/>
      <inkml:brushProperty name="height" value="0.08571" units="cm"/>
      <inkml:brushProperty name="color" value="#E71224"/>
    </inkml:brush>
  </inkml:definitions>
  <inkml:trace contextRef="#ctx0" brushRef="#br0">4 0 9276,'0'70'89,"0"-5"-89,-1-23 0,0-2 0,1-1 0,-2-3 0,2-4 0,0-6 45,0-2-90,0-4 113,0-5-113,0-3 67,0-2-22,0-3 0,0 0 0,2-4 0,-2 0 247,1-3-202,2 0-45,-1-7 0,3-2 0,-2-7 22,1-1 23,-1 0 0,-2 0-23,2 4 1,-2 0 44,3 3-45,1 0 1,0 2-23,2-1 0,0 2 0,3 0-23,-1 3 68,0 0-90,0 2 90,0 1-112,-1 1 112,1 0-68,0 0 23,-1 0 0,2 0-22,-2 5 22,1 1 0,-2 5 22,0 1-111,-2-1 111,0 1-67,-1 0 45,-2 1 0,1 0 0,-1 0 0,0-2 0,0-1 45,-1-3-90,2-2 135,-3 0-180,1-3 135,-1 0-546,0-1 0,0-1 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07.119"/>
    </inkml:context>
    <inkml:brush xml:id="br0">
      <inkml:brushProperty name="width" value="0.08571" units="cm"/>
      <inkml:brushProperty name="height" value="0.08571" units="cm"/>
      <inkml:brushProperty name="color" value="#E71224"/>
    </inkml:brush>
  </inkml:definitions>
  <inkml:trace contextRef="#ctx0" brushRef="#br0">1 0 9926,'45'22'269,"-6"-5"-224,-23-16-22,1-1-23,-3 0 44,0 1-44,-6-1 0,-2 2 112,-4-2 359,-1 0-426,-2 2-45,-3 2 0,-4 4 0,-3 1 0,-1 4-45,-2 1 90,1 4-90,0 2 90,2-1-45,1 4 0,-1-4 0,3 2 0,-2-2 0,4-1-45,0-5 113,2-1-136,0-4 68,2 1-23,0-5 23,1 1 0,1-4-336,0 0 336,0-7-89,0-5-46,0-8-22,0-5 0,1-4 45,6-3-112,2-1 157,3-1 67,1 4-22,-5 5 44,1 6 45,-6 8 90,-1 3-23,-2 6 203,0 0-337,0 10 22,-1 6 46,-2 13-68,0 2 22,-1 1-22,2-5 0,0-6 0,2-6-22,-3-4 44,3-4-44,-1-4-2624,1 0 2220,0-14 246,3 3 180,3-7 0,3 6 270,-2 6 178,-3 1-134,-3 3-23,-1 2-44,-5 3-68,0 4 68,-3 3 22,-1 1-157,2 0-67,-2-3-22,3-1-46,1-3 1,1-1-68,2-3-112,1-1-381,0 0 292,0 1 201,-1 3 90,1 0-45,-1 2 68,0-2-23,0 0 0,0-2 0,0-1 0,1 0 0,-1 0 22,1 2 23,0 1-45,1 0 67,0 0-67,-1 0 0,-1-1 0,1 1 22,0 0-44,1-3 0,0 0-23,0 0 291,0-2-223,0-6-46,2-4 46,2-9-46,4-1 23,1-5-22,1 0 22,1-2 0,1 3 0,-4 3 45,0 6-1,-3 4-44,-2 3 113,-2 4 21,-1 2 427,0 2-404,0 15-90,-6 2-44,-1 15 21,-4-2 1,2-5-45,4-3 45,1-6-67,1-6 44,1-2-22,1-7-3498,1 2 3498,0-9 0,0 4 0,0-4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08.669"/>
    </inkml:context>
    <inkml:brush xml:id="br0">
      <inkml:brushProperty name="width" value="0.08571" units="cm"/>
      <inkml:brushProperty name="height" value="0.08571" units="cm"/>
      <inkml:brushProperty name="color" value="#E71224"/>
    </inkml:brush>
  </inkml:definitions>
  <inkml:trace contextRef="#ctx0" brushRef="#br0">1 0 11585,'28'44'247,"-4"3"-225,-18 1 1,-2 1-46,-3-2 68,-1-2-90,-1-4 68,-3-5-46,-1-5-66,-1-6 66,0-6-44,3-4-23,0-7 45,2-2-67,1-2 67,-1-4-44,1 1 89,-3-1 0,2 0-112,-1-1 89,2-8 1,0-6-23,0-9 45,0-5-22,0-4-23,5-3 45,1-1-22,5 1 22,1 3 0,-1 3 0,0 3 0,0 4-23,-1 1 68,0 5-90,-2 2 45,1 0 23,-1 4-46,-1 0 23,1 6 0,-2 1 0,1 1 23,-3 0-23,0 1 0,-1 1 67,0 1-45,-2 0-22,3 0 23,-1 0 21,3 0-44,-1 5 68,-1 0-24,1 15-21,-5-7-1,4 11 1,-4-7 21,1 3-21,-1-1-23,0 2 22,0-1 1,0 1-46,0-2 23,-1 10 45,0-8-67,-2 8 44,-1-7-22,-1-1 0,0 5 45,-1-1-90,2 1 112,0-1-134,2-1 134,1 0-134,1-2 134,0-1-67,-1 3 0,1-3 0,-2 1-22,2 1 44,0-4-44,0 2 67,0-2-90,-1-1 90,0-2-68,-1 0 46,1-1-23,1-1 0,0-1 0,-2-1-23,2 0 1,-2 5 67,1-4-68,-1 4 46,2-6-23,-2-1 0,2 0 0,0 0 0,0-3-23,-1 1 1,1-5 22,-1 1-179,1-3-1,0 1-739,-2-1-583,-1-1-1189,-1 0 2691,-4 0 0,4 0 0,-1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11.849"/>
    </inkml:context>
    <inkml:brush xml:id="br0">
      <inkml:brushProperty name="width" value="0.08571" units="cm"/>
      <inkml:brushProperty name="height" value="0.08571" units="cm"/>
      <inkml:brushProperty name="color" value="#E71224"/>
    </inkml:brush>
  </inkml:definitions>
  <inkml:trace contextRef="#ctx0" brushRef="#br0">0 1 11877,'60'4'291,"-4"1"-157,-13-2-89,1 1 46,1-1-69,-4-1 0,-5-1-22,-5-1 23,-7 0-46,-8 1 68,-5 1-67,-6-1 67,-3 2-2669,-2-3-313,-1 3 2937,-9 1 0,6-2 0,-6 1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12.504"/>
    </inkml:context>
    <inkml:brush xml:id="br0">
      <inkml:brushProperty name="width" value="0.08571" units="cm"/>
      <inkml:brushProperty name="height" value="0.08571" units="cm"/>
      <inkml:brushProperty name="color" value="#E71224"/>
    </inkml:brush>
  </inkml:definitions>
  <inkml:trace contextRef="#ctx0" brushRef="#br0">1 36 9253,'56'-12'942,"-6"3"-695,-20 9-1,0 0-156,-1 0 90,2 0-46,-3 0-67,1 0 90,-1-1-90,0-1 23,0-1 0,-2 1 22,-4-1-112,-6 1 90,-7 1-90,-5 1 0,-2 0 0,-2 0 22,2 0-67,-1 0-1599,1 0 0,-2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13.252"/>
    </inkml:context>
    <inkml:brush xml:id="br0">
      <inkml:brushProperty name="width" value="0.08571" units="cm"/>
      <inkml:brushProperty name="height" value="0.08571" units="cm"/>
      <inkml:brushProperty name="color" value="#E71224"/>
    </inkml:brush>
  </inkml:definitions>
  <inkml:trace contextRef="#ctx0" brushRef="#br0">7 0 11742,'-4'48'404,"1"0"-404,3-7 44,0 5-44,0-2 0,0 1 23,0-5-1,0-2-44,1-3 89,1-4-134,1-2 134,0-4-112,-1-2 90,0-4-45,0-3 0,-1-4 0,0-5 0,0-3 22,0-2-2353,0-2 2331,-1-5 0,0 3 0,0-3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21.828"/>
    </inkml:context>
    <inkml:brush xml:id="br0">
      <inkml:brushProperty name="width" value="0.08571" units="cm"/>
      <inkml:brushProperty name="height" value="0.08571" units="cm"/>
      <inkml:brushProperty name="color" value="#E71224"/>
    </inkml:brush>
  </inkml:definitions>
  <inkml:trace contextRef="#ctx0" brushRef="#br0">49 0 7437,'-14'63'119,"0"1"1,1-6 0,5-8-120,14-11 22,2-2-22,3-6 23,0-5-46,-4-4 23,0-5 0,-3-3-22,1-3 22,-1-5 45,1-2-45,-2-1 180,-2-3 1322,-1 1-1009,0-12-112,0-1-179,0-12-1,0 0 114,0-5-136,0-2 0,-1-3-89,0-1-68,0 3 180,1 0-157,0 5 0,1 4-23,6 5 45,2 4-22,5 3-22,0 3 66,-1 2-66,-2 3-23,-3 2 67,5 1-67,-1 4 22,6 7 23,0 6-45,1 8 0,-1 1 0,1 10 22,-5-11-44,-3 7 22,-6-13-45,-3-2 23,-1-2-23,-1-4-67,0 0-67,0-4-68,1 0-560,1 1 134,-1-2-470,0 1-337,-1-4 1480,2-2 0,-1-1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22.275"/>
    </inkml:context>
    <inkml:brush xml:id="br0">
      <inkml:brushProperty name="width" value="0.08571" units="cm"/>
      <inkml:brushProperty name="height" value="0.08571" units="cm"/>
      <inkml:brushProperty name="color" value="#E71224"/>
    </inkml:brush>
  </inkml:definitions>
  <inkml:trace contextRef="#ctx0" brushRef="#br0">68 0 11070,'-27'91'89,"7"-14"-89,19-55 0,1-1 0,0-5 0,4-3-44,3-3 88,7-4-3413,10-1 3481,13-3-90,-9-1 1,2-5 89,-19-3 0,-2-4 90,-3-3-1,-2-2 3393,-2 1-3572,-2-1 68,-2 0-68,-5 2-22,-6-2 0,-4 4-67,-4 0 22,-1 3-223,0 2-248,0 1-627,4 3-808,0 2 1951,1 1 0,8 0 0,1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22.760"/>
    </inkml:context>
    <inkml:brush xml:id="br0">
      <inkml:brushProperty name="width" value="0.08571" units="cm"/>
      <inkml:brushProperty name="height" value="0.08571" units="cm"/>
      <inkml:brushProperty name="color" value="#E71224"/>
    </inkml:brush>
  </inkml:definitions>
  <inkml:trace contextRef="#ctx0" brushRef="#br0">8 1 10531,'-2'66'194,"0"0"1,0-4 0,1-8-173,1-5 68,0-3-68,0-5-22,0-4 0,0-7 45,0-2-90,3-10 67,1 0-44,3-5-135,-3-2-157,3-1-516,-2-3-761,3-2-1,-2-2 1592,-1-2 0,-2-1 0,-2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23.178"/>
    </inkml:context>
    <inkml:brush xml:id="br0">
      <inkml:brushProperty name="width" value="0.08571" units="cm"/>
      <inkml:brushProperty name="height" value="0.08571" units="cm"/>
      <inkml:brushProperty name="color" value="#E71224"/>
    </inkml:brush>
  </inkml:definitions>
  <inkml:trace contextRef="#ctx0" brushRef="#br0">0 0 8379,'3'82'2130,"-1"-13"-2130,-2-47 0,2-1 0,5-5-22,3-1 44,4-5-44,-1-3 44,0-2-22,-4-3 45,1-1 44,-2-1-66,1 0 44,-1-5 180,1-4 22,-2-6-45,0-5-112,-4-2 135,-1-1-90,-2-1 0,0 2-135,0 1 0,-2 2 1,-5 3-23,-3 4 0,-3 3-202,-1 3-89,3 3-539,-3 2-672,1 1-1368,-2 0 2870,-1 0 0,7 0 0,2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23.692"/>
    </inkml:context>
    <inkml:brush xml:id="br0">
      <inkml:brushProperty name="width" value="0.08571" units="cm"/>
      <inkml:brushProperty name="height" value="0.08571" units="cm"/>
      <inkml:brushProperty name="color" value="#E71224"/>
    </inkml:brush>
  </inkml:definitions>
  <inkml:trace contextRef="#ctx0" brushRef="#br0">54 0 10778,'-26'29'-45,"6"-3"23,15-14 22,4 2-23,-1-2 23,2 2-22,0 0-45,2 0 67,3-2-23,5-1 23,5-3 67,4-1-22,1 1 45,2-1-23,-1 2-67,0-1 22,-3 1-44,-3-2 44,-3 1-22,-7-2 0,-2 1 0,-3-2 68,0 1-23,0-2 67,0 1-22,-13 2-90,0-2 89,-12 2-89,5-6 0,4 2-22,2-2-696,2 3-515,3-2-224,2 2 1457,4-4 0,3 2 0,0-2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18.499"/>
    </inkml:context>
    <inkml:brush xml:id="br0">
      <inkml:brushProperty name="width" value="0.08571" units="cm"/>
      <inkml:brushProperty name="height" value="0.08571" units="cm"/>
      <inkml:brushProperty name="color" value="#E71224"/>
    </inkml:brush>
  </inkml:definitions>
  <inkml:trace contextRef="#ctx0" brushRef="#br0">1151 427 11406,'-11'-39'314,"2"4"-292,5 30 1,0-1-23,-1-1 89,2 1-156,-3-2 157,1 1-180,-3-2 180,2 1-113,-2-1 23,2 1 0,-2 0 0,2-1 23,-2 0-68,1 0 112,-1-1-134,0 1 89,-2-6 1,1 3-23,-1-3 0,6 6 0,-3-1-23,2 3 68,-1-1-112,0 1 134,0-2-134,1 1 89,-5-2-22,5 3-22,-5-1 22,5 2 0,-3 1-67,1-1 134,-1 0-134,-1 1 134,1-1-157,-1 1 113,-4-3-23,3 1 22,-3 1-67,3 0 135,2 2-202,-3 0 157,2-2-90,-1 3 45,-4-3 0,3 3 0,-6-1-45,6 2 90,-1 0-135,0 1 90,-10 1 90,6 0-180,-8 0 135,7 0-90,0 0 45,1 0 0,2 0 0,2 0 90,0 0-203,0 0 226,-2 3-226,3-1 181,-8 4-68,5-1 0,-6 2-45,6-2 135,-2-1-180,2 2 180,1-2-180,0 2 180,-1-2-180,3 1 135,-6 1-45,7 0 0,-5 1-45,6-2 135,-2 1-203,1 1 226,-1 0-226,1 0 136,-3 5-23,5-5 0,-4 6 0,5-5 45,1 2-113,-1 1 136,4-1-158,-1 3 135,0-2-90,0 2 45,-2 5 0,2-3 22,0 6-66,0-5 88,1 0-88,-1 2 111,1-1-134,0 1 89,-3 6-22,1-6 0,-4 4 0,5-7 22,-1-1-44,0 1 0,-1 6 66,1-5-66,-2 6 44,4-8-22,-2 1 0,1 1 0,-2-1-22,-1 2 67,1-2-90,1 2 90,0-3-90,0 3 45,-2 6 22,1-5-22,1 8 0,-1-8 0,3 2-22,-1-1 67,2 0-90,-1-1 90,0 0-90,1-1 67,0 1-22,0-1 0,1-1 0,-3 1-22,2 0 67,-2-1-90,1 0 90,1-2-90,-2 2 90,0 0-68,0 0 23,2 4 0,-1-1-22,0 2 44,0-1-44,0 0 0,-1 10 66,2-8-88,0 5 66,2-10-22,0-4 0,0 3 0,0-3 0,0 3 22,0 1-66,-1 1 44,0 11 44,0-8-66,1 8 22,0-11 0,0 1 0,0-1 22,0 1-66,0-1 88,0 0-88,0 1 88,0-3-88,0 0 66,0 3-22,0-3 0,0 2-22,0-2 66,0-1-88,0 0 21,0 3 68,0-5-90,0 2 68,0-5-46,1 0 23,1-2 0,0 3-22,0-2 89,-2 1-134,3-1 134,-2 1-134,1 0 112,2 5-45,-4-6 0,4 5-23,-2-6 68,2 0-112,-1 1 134,1 0-112,-3 1 90,2 3-90,-2 0 45,2-1 0,0 0 0,0-2 23,1-1-68,-1 1 90,2-3-135,-2 0 180,3 0-180,-2 0 157,2 0-89,-1 1 22,1-2 0,-1 1-45,1 0 112,0 0-156,0 2 201,2 1-224,1 2 134,5 0-22,-3-2 0,2 0 0,-6-5 45,3 1-112,-3-2 134,3 0-134,-1 2 156,-1-3-178,2 1 111,1 1-22,0-1 0,1 1 0,-3-4 45,-2 2-112,1 0 156,-1 0-178,1 1 111,5 0-22,-3-1 0,3 2 0,-4-2 45,1 1-112,0-1 134,1 1-134,-1-2 67,5 4 22,-6-3-22,5 3 0,-6-4 0,2 2-22,-3-3-1,6 2 113,-4-1-180,5-1 135,-2-1-90,0 0 45,0 0 0,-2 0 0,0 0 23,-2 0-46,1 0 68,-2 0-112,2 0 67,2 0 22,0 0-22,0 0 0,-4 0 0,0 0-22,0 0 67,0 0-90,1 0 90,-1 0-113,2 0 113,-1 0-67,0 0 22,3 0 0,-3 0 0,1 0-23,-3-1-21,3-1 133,-2-1-178,1 0 133,-2 2-88,-1-2 44,2 1 0,0-2-23,-1 0 23,5-1 67,-4 2-156,4-4 178,-6 4-156,1-1 67,0 1 0,-1 0-22,2 1 22,-1-1-23,1 0 23,5-5 68,-5 3-136,7-4 113,-9 3-45,3 2 0,-3-2 0,3 3-22,0-2 22,3-2 45,-3 0-90,1-2 90,-5 2-68,2 2 23,-3-1 0,1 2 0,1-1 0,0-1-22,3 0 111,-2-3-178,1 1 89,1-4 45,-1 3-68,1 0 23,-1 1 0,-1 2 0,0-2 67,-1 0-134,1 0 157,0-2-180,2-1 157,0 0-134,-1-3 90,3 1-23,-4-1 0,2-1 44,-3 1-88,1-3 111,-2 3-157,2-3 113,-1-3 44,1 2-90,2-4 23,-2 5 0,2 1 0,-2-1-44,5-7 133,-5 6-134,4-5 90,-5 8-67,2 0 22,-1-2 0,0 0 0,0 1 22,-4 0-44,6 2 67,-6-1-113,4-1 136,-3 3-113,0-2 112,0-4-67,-2 4 0,1-5-22,0 6 89,0 1-157,0-1 180,0 0-157,1 0 89,1-6-22,2 7 0,-3-4 0,1 9 0,-3-2-22,1 0 111,1-3-178,-1-2 201,2 1-224,0-2 201,-2 2-111,2-6 22,-4 6 0,3-5 22,-3 8-22,1 0 67,-1 0-134,0-2 134,0 0-89,0-1 44,0-1-22,0 2 0,0-2 23,0 1-46,0-1 91,0-1-136,0 1 181,0 2-226,0 1 226,0-1-203,0 0 135,0-2-45,0 0 0,0-2 0,0 0-45,0 2 157,0-1-224,0 1 112,0-8 45,0 6-45,0-4 0,0 11 0,0 1-45,0 3 135,0 0-180,0 2 202,0-2-247,0 0 203,0-3-68,0 2 0,0-4-45,0 3 90,0 0-90,0 0 157,0 2-224,0-2 157,0-2-45,0 2 0,0 0 0,-1 3 0,1 2-45,-1-2 157,-1 1-224,2-2 224,-3 0-224,3-2 202,-4-2-90,3 2 0,-5-1-45,3 4 90,-1-1-135,3 2 202,-2-1-224,2 1 157,-6-1-45,2 2 0,-3-4 0,1 3 45,0-3-135,-1 1 180,-1 0-180,1 2 202,-2 1-247,1 1 203,-1-1-68,3 1 0,1 1 0,3 0 0,0 0-45,-1 0 135,1 1-203,0 0 113,1-1-1166,1 1 1,0-2-1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24.193"/>
    </inkml:context>
    <inkml:brush xml:id="br0">
      <inkml:brushProperty name="width" value="0.08571" units="cm"/>
      <inkml:brushProperty name="height" value="0.08571" units="cm"/>
      <inkml:brushProperty name="color" value="#E71224"/>
    </inkml:brush>
  </inkml:definitions>
  <inkml:trace contextRef="#ctx0" brushRef="#br0">137 0 11383,'-19'1'-44,"4"-1"44,11 0-23,0 0 23,0 6-22,-1 0 22,3 8-67,0-1 67,2 2-112,0 1 112,5-1-23,4 0 23,5 1 0,3-2 0,-2 1 0,-1-2-22,-4-1-23,-2 0 45,-5-2-22,0-1 44,-3-3 23,0 1-23,0-4 157,-4 2-179,-6-2 45,-5 0-22,-8-2-46,0 0 90,1 0-134,3 0 0,2-1-1166,-1 0-628,8 0-135,0 0 1996,6 0 0,2 0 0,0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24.845"/>
    </inkml:context>
    <inkml:brush xml:id="br0">
      <inkml:brushProperty name="width" value="0.08571" units="cm"/>
      <inkml:brushProperty name="height" value="0.08571" units="cm"/>
      <inkml:brushProperty name="color" value="#E71224"/>
    </inkml:brush>
  </inkml:definitions>
  <inkml:trace contextRef="#ctx0" brushRef="#br0">1 148 7976,'60'2'269,"-8"0"-269,-38-3 44,3-1-44,-3-3 68,1-1-46,1-3 247,-3 0-45,2-1 68,-4-1 22,0-2 0,-2 3 89,-4-2-179,-2 3 0,-2-1-22,-1 2 45,0 0-180,-1 1 23,-6 0-90,0 1 45,-8 2-23,1 1 1,-3 2 44,0 1-67,0 0 112,-5 0-112,7 0 0,-3 3 22,10 5-89,0 4 134,2 4-89,0 2 44,2 0-44,3 11 22,0-9 0,1 6 22,0-11-22,2-1 0,5-1 90,2-1-90,3-3 90,1-1-45,-2-4-23,2 0 23,-3 0-45,-1-1 0,-1 1 22,-3-1-89,0-1 45,-2-1-270,2 0-650,-1 0-873,-3 0-943,2-1 2758,-3 1 0,0 1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4:25.629"/>
    </inkml:context>
    <inkml:brush xml:id="br0">
      <inkml:brushProperty name="width" value="0.08571" units="cm"/>
      <inkml:brushProperty name="height" value="0.08571" units="cm"/>
      <inkml:brushProperty name="color" value="#E71224"/>
    </inkml:brush>
  </inkml:definitions>
  <inkml:trace contextRef="#ctx0" brushRef="#br0">241 0 10240,'-35'5'718,"1"-1"-606,9-4-45,-2 0-22,0 3-45,2 2 45,4 5-90,6 3 90,4 0-113,1-1 68,4-2-22,2 0 22,3-2-45,1 0 45,0 0-67,0 0 45,5-2 44,3 0 23,7 0-45,2 0 45,2-1-45,2 1 22,0-2-22,1 1 0,0-1-22,-1 1 66,-3-1-88,0 2 66,-8 1-44,-1 0 22,-5 0 0,-3 0 0,0-3 0,-1 0 44,0 0 91,0-1-135,-2 1 89,-6 0-66,-4-2-1,-6 2-22,1-2-22,-2-1-157,1 3-405,-1-2-1254,1 1-1144,0-1 2982,-4 1 0,11-1 0,0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5:01.140"/>
    </inkml:context>
    <inkml:brush xml:id="br0">
      <inkml:brushProperty name="width" value="0.08571" units="cm"/>
      <inkml:brushProperty name="height" value="0.08571" units="cm"/>
      <inkml:brushProperty name="color" value="#E71224"/>
    </inkml:brush>
  </inkml:definitions>
  <inkml:trace contextRef="#ctx0" brushRef="#br0">374 31 9365,'-37'-17'628,"6"3"-605,22 14 44,0 0-45,-1 0 1,-3 0-1,0 0 23,-1 0-22,0 5-23,0 2 45,-1 5-23,1 2 0,-1 2-22,1 2 68,-2 1-68,2 1 22,-1 1-44,3-3 66,1 2-44,3-1 23,0 2-23,1 2 45,0 2-45,2 0 0,1 3 0,-3 13 22,3-9-22,-5 9 22,5-11-44,2 0 44,-1 0-22,0 16 0,1-10 0,0 10 23,1-14-46,-1-3 68,-1-1-90,2 0 68,0-4-46,1 1 23,0-4 0,0 9 0,0-7-22,0 8 44,0-7-66,0 0 88,1-2-88,3-1 44,3-3 22,9 10-22,-3-8 0,6 8 0,-7-13-22,2 2 66,-1-2-88,1-2 44,-2 1-45,9 0 45,-5-3 0,5 2 45,-5-4-45,-2 1 22,-1-1-44,-2 0 44,1 0-44,-1-1 22,1-1 0,6 3 22,-3-3-22,2 3 0,-5-2-67,-2 1 67,0-3 0,2 0-45,-2-3-45,2 2 90,1 0-22,3 0 44,-2-2 46,1 0-68,-4-3 0,-1 0 22,1 0-44,-1 0 44,1 0-44,0 0 22,-2 1 0,0 1 22,-2 1-112,0-2 158,1 0-136,0-1 46,-2 0 22,2 0 22,0 0-22,2 0 0,0 0 0,7 0 68,-4 0-68,6-2 22,-7 0-44,0-1 44,-3 1-22,1 1 0,-3 0 0,0 1 0,-3 0 0,0 0 22,-1 0-44,4 0 44,-2 0-22,3 0 23,-1 0-23,2 0 0,0 0 0,10 0 45,-5 0-45,10 0 22,-4 0-44,1 0 44,-1-1-22,5-2 0,-7 0 0,6-1 22,-10 2-44,0 0 44,-2 2-44,-1-2 44,-1 2-44,1 0 22,-2 0 0,-1 0 0,0 0 0,0 0 0,2 0 22,1 0-44,4 0 67,-1 0-68,3 0 46,0 2-46,-1-2 23,0 2 0,-1-1 0,2 1 23,1-1-46,2 0 46,1-1-46,-4 0 46,-1 0-46,4 0 23,-5 1 0,5-1 0,-8 4 0,4-3 0,-1 2 23,11-2-46,-6 0 46,6-1-46,-8 0 23,0 1 0,-1 1 0,1 1 23,0 1-46,-1-3 46,4 2-46,0-3 46,4 0-46,2 0 46,-1 0-46,7 0 23,-10 0 0,2 0 23,-9 0-68,-2 0 90,1 0-90,3 1 90,4 1-68,24-1 23,-10 1 0,16-2-44,-21 0-1,-5 0-22,-5 0-1,-4 0 46,-2 2 0,-1 1 22,0 1 0,1 1 0,2-3 0,19 0 22,-5-1-44,14-1 44,-9 0-22,-3 0 90,0 0-158,-4 0 68,-2 0 0,-4 0 0,-1 0 0,-2 0 0,-2 0 68,0 0-136,-2 0 136,2 0-136,1 0 158,7 0-112,3 0 22,0 0 0,2 0 0,-7 0 22,-1 0-44,-5 0 44,-3 0-44,-4 0 44,-1 1-22,2 0 0,-2 1 0,5 0 22,2 1-22,5-1 23,9 0-46,8-1 91,5-1-136,1 0 136,-4 0-113,-5 0 45,-4 0 45,10 0-23,-11 0-22,6-1 22,-17-1-22,-2 0 23,-6 0 22,3 1-45,-2 1 67,7 0-45,2 0-44,9 0 67,8 0-68,4 0 46,-1 0-23,7 0 0,-18 0 0,3 0 0,-16 0 0,-3 0 22,-3 0 23,5 0-112,-4 0 134,10 0-134,-1 0 67,8 0 0,6 0 0,2 0 0,-1 0 0,-5 0 0,-7 0-23,-4 0 46,-4 0-46,-2-2 46,-1 1-46,-3-1 23,2 0 0,-5 2 0,1-2 23,-3 2-46,1 0 46,5 0-46,7 0 46,11 0-46,7-2 23,6 0 0,-4-2 0,-5 2 0,-9 1 0,-6 1-22,-10 0 67,-1 0-68,-8 0 46,4 0-23,1 0 0,5 0 0,4 0 0,0 0 22,3 0 45,7 0-89,0-2 67,7-3-68,-6-1 46,-5 2-46,-6 0 23,-6 4 0,-4-1 90,-3 1-90,3 0 68,0 0-46,6-5-22,2 1 0,0-3 45,-1 3-45,-3 3 90,-4-1 22,-3 2 291,-1 0-403,1-2 45,-1 1-3184,2-1 3139,-7 2 0,3 0 0,-2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5:05.782"/>
    </inkml:context>
    <inkml:brush xml:id="br0">
      <inkml:brushProperty name="width" value="0.08571" units="cm"/>
      <inkml:brushProperty name="height" value="0.08571" units="cm"/>
      <inkml:brushProperty name="color" value="#E71224"/>
    </inkml:brush>
  </inkml:definitions>
  <inkml:trace contextRef="#ctx0" brushRef="#br0">31 65 12550,'-17'-34'44,"4"5"-88,13 29-136,0-1 203,6 1-46,7 0 91,12 0-113,6 0 90,7 0-90,0 0 90,1 0-45,1 0 0,1 0 0,1 1-45,-2 0 112,-4 5-134,-3-2 134,-3 6-134,0-4 112,0 3-45,3-2 0,1-1 0,5 1-45,3-5 112,4 1-134,6-2 134,4 0-134,4-1 112,2 0-90,-3 0 45,-6 0 0,-8 1 0,-9 3 0,-3 2-23,-2 0 23,5-2-45,2-3 45,5-1-23,0 0 46,0 0-46,-2 0 23,0 0 0,0 0 0,2 0-22,22 0-23,-15 0 23,15 0-23,-21 0 23,-2 0-46,4 0 68,0-2 0,2 0-22,2-1 22,-6 2-134,13 1 44,-22 0 90,7 0-90,-22 0 90,1 1 0,-4 3 0,3 1-22,3 1-23,18-2 90,-4-2-90,12 0 0,-11 0-67,-3 0 22,-3 2-22,0 0-67,-5 2 179,1-2-22,-4 0-23,9 0 90,-9 1-68,9-2 46,-9 1-46,5-4 23,5 1 0,4 0 0,3 0 0,17 2 23,-11-1-46,12 2 46,-18-2-68,0 0 67,-7 0-22,-3 1 0,-8 0 0,-2 1-22,0-3 67,1 2-68,2-3 46,3 0-23,-3 0 22,-1 0-22,0 0 0,-1 0 0,3 0 45,4 0 0,22 0-45,-10 0 22,15-1 23,-19-1-68,-5-1 46,-3 2-23,-7-3 0,-5 2 0,-1-2 0,-5 3 0,-1-1 45,-5 2-68,0 0 46,-1 0-23,4 0 0,3 0 0,1 0 0,-2 0-23,2 0 90,-5 0-134,2 0 134,-4 0-111,3 0 44,0 0 0,0 0 0,3 2 0,3-1 0,6 1 0,11 0 44,-10 0-111,3 1 90,-18-1-46,-4 1 23,-2 0 0,0 0 0,0 0-22,0-1 67,3 1-90,1-1 90,1 0-90,0 0 45,-2 1 0,-1 1 0,0-1 0,0 2-23,0 1 23,1 3 45,0-1-90,-2 3 90,0-4-67,-1 1 22,2-1 0,-1 0 0,2-1 0,0-1-23,-2 1 68,2-2-90,-3 2 90,1-2-90,-1 0 68,0 3-23,0-3 0,0 3 0,0-1-23,0-1 46,0 0-46,0-1 68,0-1-90,0-1 68,2 3-23,-2-1 0,1 1 0,-1 1 0,0-2 0,0 3 22,0-4-67,0 4 90,0-4-67,0 1 22,0-1 0,0 0 0,0 1 0,0 0-23,0 3 46,0 1-1,0 0-44,0 0 44,0-4-44,0 0 22,0-1 0,0 1 0,0-1 0,0 4 0,0-4-23,0 2 46,0-2-46,0 1 46,0-1-46,0 1 23,0 0 0,0 1 0,0 0 0,0 3 23,0-1-68,0-1 90,0 0-68,2-2 23,-2 2 0,2-1 0,-1 1-22,1 2 67,-2-2-90,2 4 90,-2-5-68,0 2 46,0-1-46,0-2 23,0 3 0,0-1 0,0 1 23,0 1-46,0-3 46,0 0-46,0-1 46,0 0-46,0 2 23,0-1 0,0 0 0,0 0 23,1-1-46,-1 2 46,1 0-46,-1-2 46,0 1-46,0-2 46,2 3-46,-2-2 23,1 0 0,-1 0 0,1-1 0,0 1 23,1 1-46,-1-1 46,1 2-46,-2-1 23,3 0 0,-3-2 0,1-1 0,1 3 23,-2 0-68,1 0 90,-1-1-68,0-1 46,1 0-46,0 1 23,0-1 0,-1 2 0,0-2 0,0 3 23,1-3-46,0 2 46,1 0-46,-2 0 23,2-1 0,-1 2 0,-1-3 0,3 1 23,-3-1-68,2-1 90,-1 1-90,0 1 67,-1-1-22,1 3 0,0-3-22,0 1 22,0-1-22,1-1 22,0 1-68,0-1 91,0 0-46,-1 1 46,1 0-23,-1 2 0,1-1-23,-2 2 46,2-2-46,-1 1 46,-1-2-46,1-1 23,1 1 0,-2 0 0,2 0 0,-1 0 0,1-1 0,1 2 23,-1 1-46,0-1 46,-2 1-46,0 0 23,0 0 0,0 1 23,2-2-46,-2 2 46,1-3-68,0 1 90,0 0-68,1-1 46,-1 1-23,1 0 0,-2-1 0,3 1 0,-3-1-23,3 1 46,-2-1-46,1 1 46,-1 0-46,0-1 23,0 1 0,0-2 0,-1 0 0,0 1 23,1 2-46,-1 0 46,2 1-46,-2-1 46,1 1-23,-1-2 0,1 2 0,-1-2 0,0-1 0,0 3 45,0-4-90,0 5 90,0-3-113,0 1 91,0-3-23,0 2 0,0-2-23,0 3 91,0-2-136,0 1 136,0-1-136,0 1 91,0-1-23,0 0 0,0 0 0,0-2 0,0 1 0,0 2 67,0 0-45,0 2-44,0 3 44,2-1-44,-1-1 44,2-2-44,-2-3 22,1 0 0,-2-2-22,0 3 66,0-2-44,0 1 0,0 1-22,0-3 44,0 2-44,0 0 22,0 1 0,0-2 0,0 2 22,0-2-44,0 3 67,0-1-90,0 1 90,0-2-68,0-1 23,0 0-22,0 1 44,0 0-44,0 0 67,0-2-90,0 3 90,1-3-68,-1 3 23,1-3 0,-1 2 23,0 0-46,0 0 46,0 0-23,0-2 0,0 3-23,0-2 46,0 2-46,0 0 68,0 0-90,0 0 68,0-2-23,0 0 0,0 1 22,0-1-67,0 2 90,0 0-67,0 1 22,0-2 0,0 1 0,0-2-314,0 0 22,-1 0-291,-2 0-964,-2 0-336,-5-1 1883,-2 0 0,3 0 0,2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5:12.891"/>
    </inkml:context>
    <inkml:brush xml:id="br0">
      <inkml:brushProperty name="width" value="0.08571" units="cm"/>
      <inkml:brushProperty name="height" value="0.08571" units="cm"/>
      <inkml:brushProperty name="color" value="#E71224"/>
    </inkml:brush>
  </inkml:definitions>
  <inkml:trace contextRef="#ctx0" brushRef="#br0">1 1 13222,'63'13'583,"7"0"-426,11-7-1022,16 2 954,-41-5 1,1 1-90,6 1 0,2-1-407,3 1 1,0-1 417,0 0 0,0 0 45,-2 0 0,-3-1-149,-4 0 0,-3-1 116,41 3-25,-14-1 25,-15 2 382,-12 0-382,-16-1 839,-12-1-817,-15-1 707,-7 0-729,-6-3 92,-1 1-138,-3-1-403,0 0-718,-5 0 1144,-27 2 0,23-2 0,-21 1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5:14.256"/>
    </inkml:context>
    <inkml:brush xml:id="br0">
      <inkml:brushProperty name="width" value="0.08571" units="cm"/>
      <inkml:brushProperty name="height" value="0.08571" units="cm"/>
      <inkml:brushProperty name="color" value="#E71224"/>
    </inkml:brush>
  </inkml:definitions>
  <inkml:trace contextRef="#ctx0" brushRef="#br0">216 169 12639,'16'-37'23,"1"6"-23,-4 21 22,4 2 0,4-3 23,1 2 0,3 0 0,2-1-23,-2 1 45,2-1-44,-3 2-1,-4 2 90,-5 0-112,-8 4 68,-3-1 335,-4 3-403,-5 0-45,-5 0 45,-12 0-22,-14 3-23,-15 7-134,-12 5 179,-5 6-22,7-2-46,12-4 68,16-2 0,11-5-22,9 0 0,4-3-1,5 0 23,2-3-23,2 1 46,0-2-113,0 0 23,-4-1 44,-3 0 23,-4 0-67,-1 0 112,4 0-90,4 0 45,2 0-67,2 0-67,0 3 89,0-2-22,0 6 67,0-2 0,7 5 112,5 0-90,11 7 45,9 1-22,6 2-23,4 1 68,3-1-68,-3-2 1,-1-1 22,-7-2-45,-4-1 22,-2 1-22,-10-4 0,-3-2 67,-11-5-67,-3-2 494,-1-1-494,-3-10 0,0 0 22,-1-12-67,1-1 45,2-5-45,1-4 90,0-3-90,0 1 45,0-2 0,4 4 45,0 3-45,3 8 45,-1 9-45,-3 6-134,-2 5 89,-2 8 67,-3 6-22,-3 11 0,-3 6 0,0 0 0,1 0-269,5-5-695,1-3-1614,3-4 2578,-3-3 0,2-7 0,-3-4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5:59.790"/>
    </inkml:context>
    <inkml:brush xml:id="br0">
      <inkml:brushProperty name="width" value="0.08571" units="cm"/>
      <inkml:brushProperty name="height" value="0.08571" units="cm"/>
      <inkml:brushProperty name="color" value="#E71224"/>
    </inkml:brush>
  </inkml:definitions>
  <inkml:trace contextRef="#ctx0" brushRef="#br0">56 80 11003,'-31'-42'403,"6"10"-336,25 29 247,0 3-90,0-3-336,0 8 67,0 11 90,0 17-67,5 15 22,1 10 0,6 1 0,-1-1 22,-3-2-67,2-4 90,-6-5-90,3-5 90,-4-4-90,2-2 45,-2-3 0,1-2 0,-1-4-22,0-2-135,1 2 112,-2-8-246,0 5 89,-2-9-359,0-1-380,0-2-629,0 2-313,0-2 1883,0 0 0,0-6 0,0-1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00.876"/>
    </inkml:context>
    <inkml:brush xml:id="br0">
      <inkml:brushProperty name="width" value="0.08571" units="cm"/>
      <inkml:brushProperty name="height" value="0.08571" units="cm"/>
      <inkml:brushProperty name="color" value="#E71224"/>
    </inkml:brush>
  </inkml:definitions>
  <inkml:trace contextRef="#ctx0" brushRef="#br0">0 1 9926,'47'6'0,"-7"-1"0,-26-5-67,0 0 67,1 0 0,-1 1 22,0 4-44,1 4 44,-3 4-44,3-2 89,-4 3-134,2-5 134,-3 1-134,0 0 67,-2-1 0,-2 2 22,-1-3 23,-2 3-90,-2-2 135,1 1-90,-2-1 22,0 0 45,1 1-67,-1-2 45,1 0 90,-1 1 44,0-2-179,0 0 68,-6-2-24,-2 2-66,-5-1 44,-6 2-22,5-2-44,-3 1-1,8 0-202,-2 2-89,-1 4-740,-3 4-718,-2 1 1794,0 4 0,7-10 0,2-1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1.064"/>
    </inkml:context>
    <inkml:brush xml:id="br0">
      <inkml:brushProperty name="width" value="0.08571" units="cm"/>
      <inkml:brushProperty name="height" value="0.08571" units="cm"/>
      <inkml:brushProperty name="color" value="#E71224"/>
    </inkml:brush>
  </inkml:definitions>
  <inkml:trace contextRef="#ctx0" brushRef="#br0">146 218 7505,'-14'-56'493,"3"8"-470,11 38 21,0 0-21,0-1-23,0 2 22,0 1 90,0 0 224,0 2 180,0-2-180,0 2 46,0-1-91,0 0 45,0 1-201,0 1 156,0 0-66,0 1-68,0 2 89,0 0-246,0 11 45,-3 7-45,-3 11 22,-5 7-44,-3-2 67,3 0-135,-1-5 157,2-3-134,0-4 67,0-1-22,2-4-1,1-1 1,1-4-1,2-2-44,1-1 67,2-1-89,-1-2 44,1-1-45,1-1-269,-1-1 314,8 0 90,4-1-67,10-1 44,1-5 23,5-2-45,-2-4-45,-1 1 45,-4 4-90,-5 3-44,-4 3-225,-4 1-111,-1 0-248,-4 0-134,1 0-112,-1 0 508,-1 0 0,-1 0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24.858"/>
    </inkml:context>
    <inkml:brush xml:id="br0">
      <inkml:brushProperty name="width" value="0.08571" units="cm"/>
      <inkml:brushProperty name="height" value="0.08571" units="cm"/>
      <inkml:brushProperty name="color" value="#E71224"/>
    </inkml:brush>
  </inkml:definitions>
  <inkml:trace contextRef="#ctx0" brushRef="#br0">142 0 10890,'-4'53'30,"1"1"0,0 0 0,-3-1-75,-12 45-622,0 0 644,4-6 23,1-8 0,3-11 0,2-11 277,2-12-322,1-11 208,2-11-208,2-10 67,-1-7-66,1-5 70,1-4-1035,-4 0-718,0-2 1727,-5 0 0,4 0 0,0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1.479"/>
    </inkml:context>
    <inkml:brush xml:id="br0">
      <inkml:brushProperty name="width" value="0.08571" units="cm"/>
      <inkml:brushProperty name="height" value="0.08571" units="cm"/>
      <inkml:brushProperty name="color" value="#E71224"/>
    </inkml:brush>
  </inkml:definitions>
  <inkml:trace contextRef="#ctx0" brushRef="#br0">1 0 9590,'5'66'291,"3"-2"-246,-6-17 0,4 1 0,-1-2-1,-1-5-44,0-3 0,0-5 0,-2-5 0,3-3 0,-3-5 45,2-3-90,-1-3 90,-1-4-90,1-2 45,0-4-44,-1 0 44,0-1-45,-2-2-67,2 2-112,-1-1-270,0-1-717,1 0 1211,-1-1 0,-1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2.780"/>
    </inkml:context>
    <inkml:brush xml:id="br0">
      <inkml:brushProperty name="width" value="0.08571" units="cm"/>
      <inkml:brushProperty name="height" value="0.08571" units="cm"/>
      <inkml:brushProperty name="color" value="#E71224"/>
    </inkml:brush>
  </inkml:definitions>
  <inkml:trace contextRef="#ctx0" brushRef="#br0">1 189 10240,'56'-26'852,"8"-2"-605,5 1-68,9 0-134,1 1-45,-6 6 44,-10 5-88,-16 5 66,-13 5-67,-13 2-22,-7 2 45,-7 1-90,-5 0 67,1 0 45,-1 0-157,0 0 0,0 2-560,-1 5-718,-1 3-1144,0 7 2579,-6 2 0,4-7 0,-4-1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3.364"/>
    </inkml:context>
    <inkml:brush xml:id="br0">
      <inkml:brushProperty name="width" value="0.08571" units="cm"/>
      <inkml:brushProperty name="height" value="0.08571" units="cm"/>
      <inkml:brushProperty name="color" value="#E71224"/>
    </inkml:brush>
  </inkml:definitions>
  <inkml:trace contextRef="#ctx0" brushRef="#br0">237 570 11854,'-35'-26'381,"2"-2"-291,14 1-90,-5-6 0,3-6 0,-2-5 0,3-6-23,3-1 23,0-1-67,7 2 134,2 5-156,4 7 89,2 9-23,1 8 1,1 7-23,0 3-44,5 5-68,1 2 112,6 3-202,1 1 247,2 6-45,-1 6 23,-1 6 22,-3 5 0,-3-2 0,-3 5 22,-2-7 1,-2 3-1,-2-6 23,-3-1-68,-5 1 46,-3-3-46,-2 1-111,-5-3-224,7-2-652,-3-2-447,10-4-583,3-1 2040,2 0 0,1-1 0,0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4.200"/>
    </inkml:context>
    <inkml:brush xml:id="br0">
      <inkml:brushProperty name="width" value="0.08571" units="cm"/>
      <inkml:brushProperty name="height" value="0.08571" units="cm"/>
      <inkml:brushProperty name="color" value="#E71224"/>
    </inkml:brush>
  </inkml:definitions>
  <inkml:trace contextRef="#ctx0" brushRef="#br0">0 0 9568,'7'83'515,"-1"-5"-493,-3-19 91,4-3-113,0-3 0,3-5 0,-3-5 0,0-5 0,-4-3-113,-1-4 1,0-5-538,-2-2-830,1-6 1480,-1-2 0,0-9 0,0-2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4.477"/>
    </inkml:context>
    <inkml:brush xml:id="br0">
      <inkml:brushProperty name="width" value="0.08571" units="cm"/>
      <inkml:brushProperty name="height" value="0.08571" units="cm"/>
      <inkml:brushProperty name="color" value="#E71224"/>
    </inkml:brush>
  </inkml:definitions>
  <inkml:trace contextRef="#ctx0" brushRef="#br0">1 87 8536,'-1'-3'2130,"1"0"-1906,20-2-22,-1 0 22,22-4-224,-3 0 23,4 0-23,1 0-45,-2-1-157,-5 3-224,-5 2-516,-4 1-1928,-5 2 2870,-2-2 0,-10 4 0,-2-3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4.920"/>
    </inkml:context>
    <inkml:brush xml:id="br0">
      <inkml:brushProperty name="width" value="0.08571" units="cm"/>
      <inkml:brushProperty name="height" value="0.08571" units="cm"/>
      <inkml:brushProperty name="color" value="#E71224"/>
    </inkml:brush>
  </inkml:definitions>
  <inkml:trace contextRef="#ctx0" brushRef="#br0">0 57 10531,'44'61'250,"0"1"1,0-1-1,0 0 1,11 20-1,-1-2 1,-24-42 108,-27-39-314,-2-12 22,2-9-67,0-16 89,-2-10-89,1-5 0,-2-3-44,1-2 111,-1 5-134,1 5 44,-1 11 23,0 11-180,0 8-21,0 10-382,0 5-381,0 3 313,0 1 1,0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5.724"/>
    </inkml:context>
    <inkml:brush xml:id="br0">
      <inkml:brushProperty name="width" value="0.08571" units="cm"/>
      <inkml:brushProperty name="height" value="0.08571" units="cm"/>
      <inkml:brushProperty name="color" value="#E71224"/>
    </inkml:brush>
  </inkml:definitions>
  <inkml:trace contextRef="#ctx0" brushRef="#br0">129 1 7034,'-32'51'22,"0"1"0,-19 31-22,44-65 23,3-5-46,3-6 46,-1-2-23,2-1 135,0-1-113,0 0 135,3-2-45,0-1 112,5 0-157,2 0 68,3 0-112,2 0 111,2-2 23,2-3-23,5-2-22,0-1-112,1 1 0,-2 0-134,-5 1 0,-3 2-181,-2 1-200,-4 2-1121,-1 0 1636,-4 0 0,-1 0 0,-2 1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6.002"/>
    </inkml:context>
    <inkml:brush xml:id="br0">
      <inkml:brushProperty name="width" value="0.08571" units="cm"/>
      <inkml:brushProperty name="height" value="0.08571" units="cm"/>
      <inkml:brushProperty name="color" value="#E71224"/>
    </inkml:brush>
  </inkml:definitions>
  <inkml:trace contextRef="#ctx0" brushRef="#br0">1 0 11003,'16'66'29,"0"-1"1,-1-4 0,-1-9-30,-4-15-22,-2-3-23,-1-7-113,-2-6-133,0-6-740,-1-5-1211,-3-3 2242,1-3 0,-2-3 0,0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6.513"/>
    </inkml:context>
    <inkml:brush xml:id="br0">
      <inkml:brushProperty name="width" value="0.08571" units="cm"/>
      <inkml:brushProperty name="height" value="0.08571" units="cm"/>
      <inkml:brushProperty name="color" value="#E71224"/>
    </inkml:brush>
  </inkml:definitions>
  <inkml:trace contextRef="#ctx0" brushRef="#br0">0 108 10867,'48'-30'-101,"0"0"1,29-18 100,-68 48-67,-4 6 111,-5 12-88,-4 12 21,-9 12-44,-7 3 112,-6-1-45,1-5 0,2-5 22,4-6-22,4-7 23,6-5-46,5-4 1,2-4-1,2-1 46,2-3 22,7 1-45,6-2 0,11 0-45,25-1-224,-12 0-1009,16 4 1278,-19 7 0,-18-5 0,-3 2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7.214"/>
    </inkml:context>
    <inkml:brush xml:id="br0">
      <inkml:brushProperty name="width" value="0.08571" units="cm"/>
      <inkml:brushProperty name="height" value="0.08571" units="cm"/>
      <inkml:brushProperty name="color" value="#E71224"/>
    </inkml:brush>
  </inkml:definitions>
  <inkml:trace contextRef="#ctx0" brushRef="#br0">1 149 10487,'72'-10'224,"-2"-2"-157,-11-4 0,3-2 180,5-2-112,-1 2-68,-5 1-22,-9 3-68,-13 4 90,-11 3-67,-13 3 0,-7 3 0,-5 0-380,-3 1 43,0 5-1188,-4 5-941,-4 5 2466,-7 6 0,6-10 0,0-1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25.577"/>
    </inkml:context>
    <inkml:brush xml:id="br0">
      <inkml:brushProperty name="width" value="0.08571" units="cm"/>
      <inkml:brushProperty name="height" value="0.08571" units="cm"/>
      <inkml:brushProperty name="color" value="#E71224"/>
    </inkml:brush>
  </inkml:definitions>
  <inkml:trace contextRef="#ctx0" brushRef="#br0">252 0 9971,'-32'21'247,"3"-2"-225,10-7 1,0 2 21,-2 1-66,3 1 134,0 0-134,1-2 44,3 1-44,-1-3 22,5-3 0,-1 0 0,4-4-90,0 0-112,1 0-650,2-2-494,1 2-514,2-2 1860,1 1 0,0-2 0,0-1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7.739"/>
    </inkml:context>
    <inkml:brush xml:id="br0">
      <inkml:brushProperty name="width" value="0.08571" units="cm"/>
      <inkml:brushProperty name="height" value="0.08571" units="cm"/>
      <inkml:brushProperty name="color" value="#E71224"/>
    </inkml:brush>
  </inkml:definitions>
  <inkml:trace contextRef="#ctx0" brushRef="#br0">0 26 11316,'77'-14'-22,"-13"3"-90,-45 11 89,-5 3-66,-4 6-46,-3 7 45,-5 6-67,0 4 68,-2 1 89,-5-1-45,-4-2 90,-5-4-68,-2-2 46,3-4-23,4-4 0,3-3 0,3-4-23,2-2-22,1-1 180,5 0-90,5 0 67,8 0-112,6-6 22,4-2-44,2-7 44,4-2-44,1-1-90,3 0-202,-1-2-2085,-2 4 2399,-3 1 0,-15 8 0,-4 2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8.092"/>
    </inkml:context>
    <inkml:brush xml:id="br0">
      <inkml:brushProperty name="width" value="0.08571" units="cm"/>
      <inkml:brushProperty name="height" value="0.08571" units="cm"/>
      <inkml:brushProperty name="color" value="#E71224"/>
    </inkml:brush>
  </inkml:definitions>
  <inkml:trace contextRef="#ctx0" brushRef="#br0">0 1 11428,'8'45'157,"3"2"-224,15 12 67,0 0-45,0-2-89,-2-1-270,-2-4-560,-7-6-1726,-1-8 2690,-7-4 0,-3-18 0,-3-2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8.310"/>
    </inkml:context>
    <inkml:brush xml:id="br0">
      <inkml:brushProperty name="width" value="0.08571" units="cm"/>
      <inkml:brushProperty name="height" value="0.08571" units="cm"/>
      <inkml:brushProperty name="color" value="#E71224"/>
    </inkml:brush>
  </inkml:definitions>
  <inkml:trace contextRef="#ctx0" brushRef="#br0">0 133 11137,'77'-25'-101,"-1"1"0,0-1 0,15-10 0,-18 11 0,-38 24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9.104"/>
    </inkml:context>
    <inkml:brush xml:id="br0">
      <inkml:brushProperty name="width" value="0.08571" units="cm"/>
      <inkml:brushProperty name="height" value="0.08571" units="cm"/>
      <inkml:brushProperty name="color" value="#E71224"/>
    </inkml:brush>
  </inkml:definitions>
  <inkml:trace contextRef="#ctx0" brushRef="#br0">285 8 11159,'-76'-8'314,"9"11"-359,30 11 90,6 13-67,3 7 22,9 1-45,5 3 22,5-3-66,7-4 89,0-4-202,2-5 135,0-7-180,8-4 202,2-7 23,10-1 22,2-3-23,2-3 1,0-7-1,1-6 46,3-23-1,-8 11 68,0-8-68,-12 21-22,-1 6 0,-3 5 0,2 4 0,-1 0 67,12 34-44,-1-2-46,9 32 114,-8-9-114,0-1 46,-3-3-23,-2-5 0,-5-4 0,-2-4 112,-3-7 0,-1 3-67,-1-14 134,-5 3-134,-2-13 89,-10-1-134,-1 0 22,-7-4-22,-1 1 23,-1-5-46,2 1-44,5-1-45,3-1-2063,-1 1-1008,6-1 3183,1-3 0,7 2 0,4-3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9.923"/>
    </inkml:context>
    <inkml:brush xml:id="br0">
      <inkml:brushProperty name="width" value="0.08571" units="cm"/>
      <inkml:brushProperty name="height" value="0.08571" units="cm"/>
      <inkml:brushProperty name="color" value="#E71224"/>
    </inkml:brush>
  </inkml:definitions>
  <inkml:trace contextRef="#ctx0" brushRef="#br0">1 119 10733,'64'-19'30,"1"-1"0,-5 1 0,-6 3-30,-5 4-224,0 0-404,-2 4-1502,-6 1 2130,-3 4 0,-18 1 0,-5 2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19.690"/>
    </inkml:context>
    <inkml:brush xml:id="br0">
      <inkml:brushProperty name="width" value="0.08571" units="cm"/>
      <inkml:brushProperty name="height" value="0.08571" units="cm"/>
      <inkml:brushProperty name="color" value="#E71224"/>
    </inkml:brush>
  </inkml:definitions>
  <inkml:trace contextRef="#ctx0" brushRef="#br0">1 70 11159,'33'-28'-22,"-1"2"-23,-3 22 23,-3-1 22,-4 2-45,-3 1 45,-7 1-135,-2 1 112,-7 0 23,-1 0 0,-2 2 68,0 10-113,0 8 113,-3 11-136,-7 8 113,-7 4-45,-5 4 0,-2 1 23,2 1-91,1-3 158,6-1-180,4-3 180,4-3-180,4-4 158,2-4-91,1 2 23,0-12 0,1 2 23,5-13 44,5-2-67,6-4 134,17-1-66,-5-2-68,13-1-45,-14 0 45,-2-2-90,-5 0-44,-5-3-405,-5 3-2219,-7-2 2758,-1 4 0,-3-2 0,0 2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20.292"/>
    </inkml:context>
    <inkml:brush xml:id="br0">
      <inkml:brushProperty name="width" value="0.08571" units="cm"/>
      <inkml:brushProperty name="height" value="0.08571" units="cm"/>
      <inkml:brushProperty name="color" value="#E71224"/>
    </inkml:brush>
  </inkml:definitions>
  <inkml:trace contextRef="#ctx0" brushRef="#br0">138 0 10218,'-29'67'22,"0"0"1,1-5-1,2-7 68,1-11-23,86 25-449,-44-42-402,70 15-1234,-70-48 2018,-3 4 0,-8 0 0,-2 2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20.685"/>
    </inkml:context>
    <inkml:brush xml:id="br0">
      <inkml:brushProperty name="width" value="0.08571" units="cm"/>
      <inkml:brushProperty name="height" value="0.08571" units="cm"/>
      <inkml:brushProperty name="color" value="#E71224"/>
    </inkml:brush>
  </inkml:definitions>
  <inkml:trace contextRef="#ctx0" brushRef="#br0">1 0 11339,'7'66'82,"0"-1"0,0-2 0,1-6-37,8 9-90,2-1 45,-1-3-45,-1-4 45,5 37 0,-12-57 0,2 27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24.279"/>
    </inkml:context>
    <inkml:brush xml:id="br0">
      <inkml:brushProperty name="width" value="0.08571" units="cm"/>
      <inkml:brushProperty name="height" value="0.08571" units="cm"/>
      <inkml:brushProperty name="color" value="#E71224"/>
    </inkml:brush>
  </inkml:definitions>
  <inkml:trace contextRef="#ctx0" brushRef="#br0">0 215 13424,'56'-41'67,"3"2"23,3 18-158,2-1 113,0-1-45,-3 5 0,-10 1 0,-6 6-45,-14 1 90,-11 5-112,-7 1 134,-9 2-156,-2 1-5965,-2 1 6054,-3 2 0,2-1 0,-3 1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24.946"/>
    </inkml:context>
    <inkml:brush xml:id="br0">
      <inkml:brushProperty name="width" value="0.08571" units="cm"/>
      <inkml:brushProperty name="height" value="0.08571" units="cm"/>
      <inkml:brushProperty name="color" value="#E71224"/>
    </inkml:brush>
  </inkml:definitions>
  <inkml:trace contextRef="#ctx0" brushRef="#br0">1 0 10958,'20'84'112,"1"-5"-112,-1-13 45,2-5-90,-2-7 90,1-5-90,-3-11 0,0-5 0,-1-6-90,-2-7-67,-1-4-178,-3-5-742,-2-2-1277,-2-4 2399,-3-1 0,-1-2 0,-2-1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25.937"/>
    </inkml:context>
    <inkml:brush xml:id="br0">
      <inkml:brushProperty name="width" value="0.08571" units="cm"/>
      <inkml:brushProperty name="height" value="0.08571" units="cm"/>
      <inkml:brushProperty name="color" value="#E71224"/>
    </inkml:brush>
  </inkml:definitions>
  <inkml:trace contextRef="#ctx0" brushRef="#br0">1 0 6742,'14'10'987,"-2"-3"-359,-12-7-247,0 0-269,3-3 134,1 3 315,4 1-337,0 9 0,2 8-111,1 8-68,2 2 67,-2 2-68,2-4-66,-3 0 67,-1-7-45,-1-3 45,-3-4-45,0-4 0,-1-2 0,1-1-45,-1-1-247,4 2-1546,0-2 1838,4-1 0,-7-2 0,1-1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25.673"/>
    </inkml:context>
    <inkml:brush xml:id="br0">
      <inkml:brushProperty name="width" value="0.08571" units="cm"/>
      <inkml:brushProperty name="height" value="0.08571" units="cm"/>
      <inkml:brushProperty name="color" value="#E71224"/>
    </inkml:brush>
  </inkml:definitions>
  <inkml:trace contextRef="#ctx0" brushRef="#br0">0 65 10397,'43'-36'-90,"-2"7"90,-14 31 0,2 8 0,0 4 68,-2 9-158,2 1 112,-7 0-66,0 0 88,-7-6-44,-3 0 68,-6-5-24,-3-1 68,-2 0-89,-1 0 89,-2 2-90,-7 0 135,-6 2-112,-7-3 157,-4 0-179,0 0 21,-1-2 46,3-2-90,2-1 22,10-4-44,3-1-112,8-2-1,1 2-246,-2 0-135,2 2-1076,-1 3-650,1 0 2242,0 1 0,0-4 0,0-1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26.073"/>
    </inkml:context>
    <inkml:brush xml:id="br0">
      <inkml:brushProperty name="width" value="0.08571" units="cm"/>
      <inkml:brushProperty name="height" value="0.08571" units="cm"/>
      <inkml:brushProperty name="color" value="#E71224"/>
    </inkml:brush>
  </inkml:definitions>
  <inkml:trace contextRef="#ctx0" brushRef="#br0">1 0 10285,'11'55'67,"0"-1"0,10 36-67,-13-68 0,3-3-22,-2-3-180,1-3-134,-2-2-1435,0-2 1771,1 1 0,-5-6 0,0 2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26.544"/>
    </inkml:context>
    <inkml:brush xml:id="br0">
      <inkml:brushProperty name="width" value="0.08571" units="cm"/>
      <inkml:brushProperty name="height" value="0.08571" units="cm"/>
      <inkml:brushProperty name="color" value="#E71224"/>
    </inkml:brush>
  </inkml:definitions>
  <inkml:trace contextRef="#ctx0" brushRef="#br0">0 142 8805,'56'-17'403,"0"0"1,-2 1 0,-2 0 22,29-5-337,-2 2-66,-2 3-23,-12 5 0,-11 5-67,-12 4-23,-14 2 0,-9 0-201,-8 0-135,-7 0-1076,-1 1-852,-3 6 2354,0 4 0,0-2 0,0-1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27.046"/>
    </inkml:context>
    <inkml:brush xml:id="br0">
      <inkml:brushProperty name="width" value="0.08571" units="cm"/>
      <inkml:brushProperty name="height" value="0.08571" units="cm"/>
      <inkml:brushProperty name="color" value="#E71224"/>
    </inkml:brush>
  </inkml:definitions>
  <inkml:trace contextRef="#ctx0" brushRef="#br0">389 453 10958,'-31'13'493,"0"-7"-471,5-17-22,-1-7-22,3-13-90,1-7 89,6-12-22,7-6-44,5-4-68,4 2 67,1 10-22,9 7 22,4 13 45,10 10-112,1 8-67,-2 6 67,-2 3 157,-4 10 0,-3 5 113,-6 13-69,-3 4 158,-4 4-45,-7-1 0,-11 1 23,-13-2-68,-9-1 224,-6-2-224,-18 2-90,17-12-44,-4-2-90,29-14-314,10-2-897,7-7-830,4-10 2153,7-10 0,-4 7 0,4 2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29.172"/>
    </inkml:context>
    <inkml:brush xml:id="br0">
      <inkml:brushProperty name="width" value="0.08571" units="cm"/>
      <inkml:brushProperty name="height" value="0.08571" units="cm"/>
      <inkml:brushProperty name="color" value="#E71224"/>
    </inkml:brush>
  </inkml:definitions>
  <inkml:trace contextRef="#ctx0" brushRef="#br0">1 373 7527,'5'-22'314,"-1"3"-292,-4 11-22,0 2 67,0-2 1,0 1-45,0-1 133,0-3-66,0-1 22,0-4 67,0 0 68,0-3 0,0 2-225,0-3 157,0 2-44,0-2 134,0 1-224,0-1 134,0 2 45,0 0-66,0 2 21,0 2-112,0 3 90,0 2-135,0 3 90,0-1-89,0 4 179,0 0 22,0 2-224,0 11 67,2 9-44,1 13-23,4 11 0,0 4 67,4 3-90,1 2 68,2-1-90,1 0-3279,-1 1 3279,3-1 90,0 0-45,1 1 0,10 21-23,-7-17 113,5 14-157,-8-25 156,0-3-156,-2-3 134,1-2-67,-3 0 0,8 15 3392,-6-13-3369,6 12-46,-5-17 68,-2 0-90,3 2 90,-1-2-112,4 2 89,2-4-22,0-2 0,16 10-22,-9-13 67,9 9-90,-12-16 90,-2 0-135,-1-3 157,1 3-89,-2-3 22,1 1 0,-2-1 0,12 7-67,-11-7 134,10 6-134,-12-10 89,2-1-44,0-1 22,14 1 22,-9-5 23,10-2-90,-17-2 112,-3-2-156,-4 1 178,-5-1-156,-3-1 134,0 0-134,-3 0 67,2 0-22,-2 0-359,4 1-270,-5 0-1883,3 0 2534,-5-1 0,1 0 0,-1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0.135"/>
    </inkml:context>
    <inkml:brush xml:id="br0">
      <inkml:brushProperty name="width" value="0.08571" units="cm"/>
      <inkml:brushProperty name="height" value="0.08571" units="cm"/>
      <inkml:brushProperty name="color" value="#E71224"/>
    </inkml:brush>
  </inkml:definitions>
  <inkml:trace contextRef="#ctx0" brushRef="#br0">0 91 11092,'72'-21'471,"-2"1"-427,-10 5-44,-5 1 0,-5 4-22,-12 4 0,-10 3-135,-11 2 67,-8 1-89,-5 0 0,-2 0-1249,-2 0 1,0 0-1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0.383"/>
    </inkml:context>
    <inkml:brush xml:id="br0">
      <inkml:brushProperty name="width" value="0.08571" units="cm"/>
      <inkml:brushProperty name="height" value="0.08571" units="cm"/>
      <inkml:brushProperty name="color" value="#E71224"/>
    </inkml:brush>
  </inkml:definitions>
  <inkml:trace contextRef="#ctx0" brushRef="#br0">0 0 8401,'31'90'912,"-1"0"0,-2-7 0,-5-15-934,-12-32 22,-3-6-112,-2-8-24,-2-6-491,-2-4-1055,-1-5-963,-1-3 2645,0-3 0,0-1 0,0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0.759"/>
    </inkml:context>
    <inkml:brush xml:id="br0">
      <inkml:brushProperty name="width" value="0.08571" units="cm"/>
      <inkml:brushProperty name="height" value="0.08571" units="cm"/>
      <inkml:brushProperty name="color" value="#E71224"/>
    </inkml:brush>
  </inkml:definitions>
  <inkml:trace contextRef="#ctx0" brushRef="#br0">1 9 10307,'46'58'217,"0"0"0,-3-6 0,-5-7-172,-9-11 22,-1-5-45,-7-6 393,-9-76 0,-4-18-662,-2 39 79,1-42 0,-7 9-617,-3 59-1188,2 3 1973,0 1 0,1 1 0,0 1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0.999"/>
    </inkml:context>
    <inkml:brush xml:id="br0">
      <inkml:brushProperty name="width" value="0.08571" units="cm"/>
      <inkml:brushProperty name="height" value="0.08571" units="cm"/>
      <inkml:brushProperty name="color" value="#E71224"/>
    </inkml:brush>
  </inkml:definitions>
  <inkml:trace contextRef="#ctx0" brushRef="#br0">1 0 10666,'25'58'209,"1"1"0,-2-6 1,-4-9-210,-7-21 0,0-3-23,-5-7-21,-2-1-24,-3-6-358,-2 0-583,-1-5 209,0 0 1,0-1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1.389"/>
    </inkml:context>
    <inkml:brush xml:id="br0">
      <inkml:brushProperty name="width" value="0.08571" units="cm"/>
      <inkml:brushProperty name="height" value="0.08571" units="cm"/>
      <inkml:brushProperty name="color" value="#E71224"/>
    </inkml:brush>
  </inkml:definitions>
  <inkml:trace contextRef="#ctx0" brushRef="#br0">1 119 11092,'59'-33'-30,"0"0"0,-6 2 1,-9 10-39,-23 21 23,-10 10 45,-7 5 0,-4 13-23,-8 3 91,1-1-158,-5-3 180,3-5-180,5-6 90,2-2 0,2-5-22,0-1 22,0-4 22,7 0 0,5-2-44,12-1 44,5-1-44,6 0-180,4 0-156,0-3-1436,-3 3 1794,1 1 0,-19 0 0,-1 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31.060"/>
    </inkml:context>
    <inkml:brush xml:id="br0">
      <inkml:brushProperty name="width" value="0.08571" units="cm"/>
      <inkml:brushProperty name="height" value="0.08571" units="cm"/>
      <inkml:brushProperty name="color" value="#E71224"/>
    </inkml:brush>
  </inkml:definitions>
  <inkml:trace contextRef="#ctx0" brushRef="#br0">10 1 11025,'-5'70'-22,"0"-4"89,5-25-112,0 4 45,1-5 0,2 0 0,3-8 45,0 0-90,-1-6 112,0-3-134,-1-3 134,0-5-89,-2-1 22,0-5 0,0-1 0,-1-4-203,0 2-222,-1-5-382,0 3-427,0-2-335,0 2 1569,0-1 0,0 0 0,0-2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1.890"/>
    </inkml:context>
    <inkml:brush xml:id="br0">
      <inkml:brushProperty name="width" value="0.08571" units="cm"/>
      <inkml:brushProperty name="height" value="0.08571" units="cm"/>
      <inkml:brushProperty name="color" value="#E71224"/>
    </inkml:brush>
  </inkml:definitions>
  <inkml:trace contextRef="#ctx0" brushRef="#br0">1 119 7841,'61'-16'508,"0"-1"0,-5 1 0,-6 2-328,-7 0-90,-3 0-90,-8 4 0,-7 2-135,-9 2-224,-5 3-537,-7 2-472,-2 1 1368,-2 0 0,0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2.373"/>
    </inkml:context>
    <inkml:brush xml:id="br0">
      <inkml:brushProperty name="width" value="0.08571" units="cm"/>
      <inkml:brushProperty name="height" value="0.08571" units="cm"/>
      <inkml:brushProperty name="color" value="#E71224"/>
    </inkml:brush>
  </inkml:definitions>
  <inkml:trace contextRef="#ctx0" brushRef="#br0">0 0 10666,'3'5'0,"0"-1"-67,-3-4-1,53 3 68,-39 6-44,39 6-1,-53 6 22,-7 3 23,-4-3 0,-6 1 23,2-5-46,1-3 91,6-4-136,2-5 136,4-1-136,1-2 315,1-1-90,8-1 90,3 0-180,12-3 23,5-6-23,5-5-134,8-7-68,3-2-134,3-1-673,-3 1-2309,-4 3 3251,-7 3 0,-16 8 0,-5 4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2.924"/>
    </inkml:context>
    <inkml:brush xml:id="br0">
      <inkml:brushProperty name="width" value="0.08571" units="cm"/>
      <inkml:brushProperty name="height" value="0.08571" units="cm"/>
      <inkml:brushProperty name="color" value="#E71224"/>
    </inkml:brush>
  </inkml:definitions>
  <inkml:trace contextRef="#ctx0" brushRef="#br0">0 0 10307,'42'50'224,"-4"-4"-246,-21-8 0,-2-3-202,-2-1-68,-5-5-448,-1-4-1054,-4-5 1794,-2-2 0,-1-10 0,0-1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3.196"/>
    </inkml:context>
    <inkml:brush xml:id="br0">
      <inkml:brushProperty name="width" value="0.08571" units="cm"/>
      <inkml:brushProperty name="height" value="0.08571" units="cm"/>
      <inkml:brushProperty name="color" value="#E71224"/>
    </inkml:brush>
  </inkml:definitions>
  <inkml:trace contextRef="#ctx0" brushRef="#br0">7 137 10150,'-4'-15'45,"1"3"-22,3 12-1,86-29-44,-41 16 22,12-5 0,0 1 0,-8 4-449,-5 4-604,-8 3-1324,-8 3 2377,-4 1 0,-14 2 0,-1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3.856"/>
    </inkml:context>
    <inkml:brush xml:id="br0">
      <inkml:brushProperty name="width" value="0.08571" units="cm"/>
      <inkml:brushProperty name="height" value="0.08571" units="cm"/>
      <inkml:brushProperty name="color" value="#E71224"/>
    </inkml:brush>
  </inkml:definitions>
  <inkml:trace contextRef="#ctx0" brushRef="#br0">304 0 11271,'-66'22'306,"1"0"1,5-2-1,12 1-306,22 4 0,7-1-44,8-6 21,5-1-134,4-4 113,2-3-136,0-2 180,3-4-112,5-1 112,4-2 0,4-1 0,2-4-23,-1-4 23,0-5-22,-2-4 44,-4 2-66,-1 1 44,-3 5-23,-1 4-44,5 3 22,2 7 90,5 9-90,-2 9 135,2 9-157,-1 3 134,0 2-134,-1-1 67,-3 9 0,-4-12 22,-2 3 45,-6-16-44,-1-1 21,0-2-21,-5-3 89,-2-2-89,-7-1 89,-4-1-112,-17 2 0,6-3-23,-10 0-44,15-4-292,3-2-291,6-2-1278,4 1 1928,4-2 0,4 0 0,2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4.329"/>
    </inkml:context>
    <inkml:brush xml:id="br0">
      <inkml:brushProperty name="width" value="0.08571" units="cm"/>
      <inkml:brushProperty name="height" value="0.08571" units="cm"/>
      <inkml:brushProperty name="color" value="#E71224"/>
    </inkml:brush>
  </inkml:definitions>
  <inkml:trace contextRef="#ctx0" brushRef="#br0">0 91 11092,'84'-48'157,"-16"10"-179,-59 35 22,-4 2-45,-2 1 45,0 0 0,-1 0-23,1 0 46,1 0 66,-1 8-66,0 6-23,-2 11 22,-1 5-22,0 3 0,0 1 23,0 0-46,-1-5 90,0-3-134,-1-4 90,1-3-91,1-4 91,0-1-46,0-2 23,0-4 0,0-2-22,5-2 44,1-2-66,4 0 44,1-1-68,-2-1-313,3 0-202,-6 0-381,2 0-561,-7 0 1525,1 0 0,-2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4.552"/>
    </inkml:context>
    <inkml:brush xml:id="br0">
      <inkml:brushProperty name="width" value="0.08571" units="cm"/>
      <inkml:brushProperty name="height" value="0.08571" units="cm"/>
      <inkml:brushProperty name="color" value="#E71224"/>
    </inkml:brush>
  </inkml:definitions>
  <inkml:trace contextRef="#ctx0" brushRef="#br0">1 123 7684,'2'11'673,"51"-42"-718,-30 13 22,40-31-403,-41 35-1054,-2 3 1480,-3 5 0,-8 2 0,-4 4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8.133"/>
    </inkml:context>
    <inkml:brush xml:id="br0">
      <inkml:brushProperty name="width" value="0.08571" units="cm"/>
      <inkml:brushProperty name="height" value="0.08571" units="cm"/>
      <inkml:brushProperty name="color" value="#E71224"/>
    </inkml:brush>
  </inkml:definitions>
  <inkml:trace contextRef="#ctx0" brushRef="#br0">0 48 8693,'23'-18'-583,"-4"4"494,-13 12-203,-1 1-134,0-2-179,-1-1 313,-1 2 225,-1 0 67,0 0 2937,-1 2-2645,-1 10-270,0 2 45,0 10-22,0-2 22,0 3-44,0 1-23,0 0 0,0-1 22,0 0-44,0-3 66,1-2-88,0-4 88,0-3-88,0-3 88,-1-2-66,2-2 22,-2-3 0,1 1-22,-1-1-1,2-1-44,-1 2 134,0-2 45,2 0-45,1 0 90,0 0-44,3 0-24,-1 0 23,4 0-89,-2 0 111,5 0-134,-1-3 90,1 0-68,0-1 90,-2-2-112,0 2 0,0 0 0,-1 0 23,-1-1-46,-1 4 68,-2-2-90,2 2 90,-2 1-90,0-3 23,1 3-45,-2-1-90,0 1 0,-3 0-269,0-2-673,0 1 1099,2-1 0,-2 1 0,0 1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10.824"/>
    </inkml:context>
    <inkml:brush xml:id="br0">
      <inkml:brushProperty name="width" value="0.08571" units="cm"/>
      <inkml:brushProperty name="height" value="0.08571" units="cm"/>
      <inkml:brushProperty name="color" value="#E71224"/>
    </inkml:brush>
  </inkml:definitions>
  <inkml:trace contextRef="#ctx0" brushRef="#br0">97 305 9388,'-7'51'292,"-2"0"-270,-3-11 0,2 5 46,-2 2-68,2 0 22,1 0-22,0-5 0,4-2 0,0-7-22,2-6 44,1-5-67,0-5-89,2-4 89,-2-4-180,2-3 24,0-3-315,0-2 404,0-15-135,0-3 225,0-15-23,0-5 0,4-6 23,6-8-135,4-7 157,7-7 0,2-4 0,-1-8 23,2 2 66,-3-2 46,-1 10 201,-5 9 0,-2 15 90,-5 14-134,-2 11-91,-4 8 23,0 6-224,-2 3 68,1 1-1,0 13 180,2 8-202,2 20 44,3 7 46,3 6-68,5 5 45,3 1-67,6 1 90,-1-4-90,1-2-23,-2-6 23,-4-3-68,-2-4 46,-3-6-23,-3-1 0,-2-8 45,-1-2-113,-2-6 91,0-3-46,-1-4-111,-2-2-382,-2 1-583,-1-3-941,-9 0 2040,-4-3 0,1-3 0,1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11.057"/>
    </inkml:context>
    <inkml:brush xml:id="br0">
      <inkml:brushProperty name="width" value="0.08571" units="cm"/>
      <inkml:brushProperty name="height" value="0.08571" units="cm"/>
      <inkml:brushProperty name="color" value="#E71224"/>
    </inkml:brush>
  </inkml:definitions>
  <inkml:trace contextRef="#ctx0" brushRef="#br0">0 51 10083,'54'-14'104,"-1"0"1,8 1 0,-5 4-195,-4 8-201,16 1-292,-21 0-1256,-3 0 1839,-3 5 0,-18-4 0,-7 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31.917"/>
    </inkml:context>
    <inkml:brush xml:id="br0">
      <inkml:brushProperty name="width" value="0.08571" units="cm"/>
      <inkml:brushProperty name="height" value="0.08571" units="cm"/>
      <inkml:brushProperty name="color" value="#E71224"/>
    </inkml:brush>
  </inkml:definitions>
  <inkml:trace contextRef="#ctx0" brushRef="#br0">46 7 10397,'47'-3'45,"-4"0"-90,-24 3 67,-1 2-44,-4 4 22,-2 3 0,-3 1-22,-1 1 44,-2-3-112,-2 2 158,0-2-158,-3 1 112,1-2-66,-2 0 66,0-2-44,0 1 22,0 1 0,-2-1 0,-2 2 156,-4-2-200,-3 1 111,-2-3-22,-1-1-45,3-1 67,-1-2-67,3 2 22,2-2 45,0 0-44,0 0-23,2 0 45,-1 0-68,3 0 113,-1 0-157,-2 0 89,-1 0-22,-4 0 0,-2 0 0,-2 1-45,2 1 90,-1 0-90,4 0-851,-1 0-405,6 0-582,0 2 1883,5 0 0,0-1 0,0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11.401"/>
    </inkml:context>
    <inkml:brush xml:id="br0">
      <inkml:brushProperty name="width" value="0.08571" units="cm"/>
      <inkml:brushProperty name="height" value="0.08571" units="cm"/>
      <inkml:brushProperty name="color" value="#E71224"/>
    </inkml:brush>
  </inkml:definitions>
  <inkml:trace contextRef="#ctx0" brushRef="#br0">1 1 10263,'89'2'0,"-1"1"0,-17-1 0,0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11.803"/>
    </inkml:context>
    <inkml:brush xml:id="br0">
      <inkml:brushProperty name="width" value="0.08571" units="cm"/>
      <inkml:brushProperty name="height" value="0.08571" units="cm"/>
      <inkml:brushProperty name="color" value="#E71224"/>
    </inkml:brush>
  </inkml:definitions>
  <inkml:trace contextRef="#ctx0" brushRef="#br0">12 25 7034,'-7'-14'336,"2"3"157,5 11 314,0 0-605,0 61 291,0-28-358,0 52 134,0-44-179,0 4-1,0-4-44,0-1-45,0-4 90,0-3-68,0-4 1,0-4 44,0-3-44,0-2-1,0-3 23,0-2 67,0-3 0,3-2 157,6 1-269,84 3 0,-62-5 0,57-1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12.563"/>
    </inkml:context>
    <inkml:brush xml:id="br0">
      <inkml:brushProperty name="width" value="0.08571" units="cm"/>
      <inkml:brushProperty name="height" value="0.08571" units="cm"/>
      <inkml:brushProperty name="color" value="#E71224"/>
    </inkml:brush>
  </inkml:definitions>
  <inkml:trace contextRef="#ctx0" brushRef="#br0">0 0 10105,'13'71'449,"-2"-9"-360,-11-31-89,0-3 180,53-61-180,-37 32-45,41-48-45,-52 53 180,0 9-68,0 8-22,-2 10 0,0 0 0,-1-2 23,-1-2-46,1-7 68,0-4-90,0-6 90,0-3-112,0-4 112,0-2-45,1-1 22,2 0 68,1 0-90,6-4 23,2-8-1,5-7 23,0-8-67,0 1 111,-1 1-22,-3 6 180,-2 7-247,-5 6 0,-1 5-23,-2 3 46,5 8-1,3 3 23,1 7-67,1-2 44,-1 0-44,0-2-180,4 3-269,-5-6-1614,1 3 2085,-7-6 0,-2-4 0,-3-2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18.866"/>
    </inkml:context>
    <inkml:brush xml:id="br0">
      <inkml:brushProperty name="width" value="0.08571" units="cm"/>
      <inkml:brushProperty name="height" value="0.08571" units="cm"/>
      <inkml:brushProperty name="color" value="#E71224"/>
    </inkml:brush>
  </inkml:definitions>
  <inkml:trace contextRef="#ctx0" brushRef="#br0">22 109 9881,'-5'-48'718,"0"9"-472,2 32-156,1 1 45,0 2-113,1 1-22,-1 2-269,2 1 269,-1 18 22,1 16 0,0 32-22,0 21 34,1-36 0,0 1-263,1 4 1,1-1 273,0 0 1,0 0-80,0-1 0,1-2 102,0 42-235,0-8 167,-1-14 0,-2-9 0,2-10 22,-2-8-90,2-6 114,0-9 269,0-5-360,-1-7 106,0-6-352,1-1-270,-2-4-470,2 2-561,1-4 1592,0 1 0,-1-3 0,0-2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19.385"/>
    </inkml:context>
    <inkml:brush xml:id="br0">
      <inkml:brushProperty name="width" value="0.08571" units="cm"/>
      <inkml:brushProperty name="height" value="0.08571" units="cm"/>
      <inkml:brushProperty name="color" value="#E71224"/>
    </inkml:brush>
  </inkml:definitions>
  <inkml:trace contextRef="#ctx0" brushRef="#br0">7 141 9792,'-7'-47'134,"11"6"23,17 27-112,10-2 22,4 5-67,1 4 0,-2 3-67,-4 4 89,-2 3-67,-4 7 68,-2 6-46,-2 8 23,-5 0 0,-4-2 0,-5-1 23,-4-2 89,-2-1-67,-5-2 67,-7 3-90,-11-2 46,-9 1-46,-6-3 0,-3-1-22,2-3 23,2-1 66,7-4-66,2-2 22,12-3-90,4-1-22,9 0-314,3 0 44,0 3 158,0 0-382,1 4-874,7 1 1435,5 3 0,-3-4 0,0-1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19.727"/>
    </inkml:context>
    <inkml:brush xml:id="br0">
      <inkml:brushProperty name="width" value="0.08571" units="cm"/>
      <inkml:brushProperty name="height" value="0.08571" units="cm"/>
      <inkml:brushProperty name="color" value="#E71224"/>
    </inkml:brush>
  </inkml:definitions>
  <inkml:trace contextRef="#ctx0" brushRef="#br0">9 0 8962,'-2'61'149,"0"1"1,-1-6-1,2-7-59,1-10-67,0-4 44,0-4-67,0-5 45,0-6-45,0-2 0,0-5-45,0-3 0,0-2 0,0-4-291,1-1-203,1-1-537,2-1-739,0 0 1815,3-1 0,-4 0 0,1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20.185"/>
    </inkml:context>
    <inkml:brush xml:id="br0">
      <inkml:brushProperty name="width" value="0.08571" units="cm"/>
      <inkml:brushProperty name="height" value="0.08571" units="cm"/>
      <inkml:brushProperty name="color" value="#E71224"/>
    </inkml:brush>
  </inkml:definitions>
  <inkml:trace contextRef="#ctx0" brushRef="#br0">1 0 8155,'11'15'1323,"-2"-3"-1099,-9-12-90,0 0-22,6-3-112,6 2 45,6-3-22,5 4-23,-1 0 0,1 0 0,-1 1-23,-2 2-111,-1 4 67,-3 0-360,-1 4-581,-2-1-472,-2 1 1480,-5 2 0,-3-7 0,-3 1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20.432"/>
    </inkml:context>
    <inkml:brush xml:id="br0">
      <inkml:brushProperty name="width" value="0.08571" units="cm"/>
      <inkml:brushProperty name="height" value="0.08571" units="cm"/>
      <inkml:brushProperty name="color" value="#E71224"/>
    </inkml:brush>
  </inkml:definitions>
  <inkml:trace contextRef="#ctx0" brushRef="#br0">1 7 10263,'87'-3'134,"-11"0"-156,-48 3-113,-1 0-224,3 0-515,-1 0-1435,2 2 2309,2-1 0,-15 1 0,-2-2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20.864"/>
    </inkml:context>
    <inkml:brush xml:id="br0">
      <inkml:brushProperty name="width" value="0.08571" units="cm"/>
      <inkml:brushProperty name="height" value="0.08571" units="cm"/>
      <inkml:brushProperty name="color" value="#E71224"/>
    </inkml:brush>
  </inkml:definitions>
  <inkml:trace contextRef="#ctx0" brushRef="#br0">1 0 9926,'4'85'89,"0"-1"1,0-6 0,-1-8-22,0-6-91,3-2 23,2-3 0,3-6 0,-1-5 23,0-4-46,-2-3-67,0-4 68,-2-3-180,-1-6-179,-1-1-673,-3-5-695,1-2 1749,-2-2 0,0-9 0,0-1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21.289"/>
    </inkml:context>
    <inkml:brush xml:id="br0">
      <inkml:brushProperty name="width" value="0.08571" units="cm"/>
      <inkml:brushProperty name="height" value="0.08571" units="cm"/>
      <inkml:brushProperty name="color" value="#E71224"/>
    </inkml:brush>
  </inkml:definitions>
  <inkml:trace contextRef="#ctx0" brushRef="#br0">1 60 7863,'97'-19'912,"-1"1"0,-4-2 0,-27 18-912,-58 33 67,-2 0-45,-5-3 113,-7-3-23,-6-3 112,-12-3-201,-8-4 111,-3-5-67,-1-3-22,2-5-45,6 0-22,4-2 22,5 0-90,5 0-89,5 0-830,3 0-986,3 0 1995,2 1 0,1-1 0,1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32.608"/>
    </inkml:context>
    <inkml:brush xml:id="br0">
      <inkml:brushProperty name="width" value="0.08571" units="cm"/>
      <inkml:brushProperty name="height" value="0.08571" units="cm"/>
      <inkml:brushProperty name="color" value="#E71224"/>
    </inkml:brush>
  </inkml:definitions>
  <inkml:trace contextRef="#ctx0" brushRef="#br0">328 0 10867,'-25'55'-44,"-3"0"66,3-4-22,-3 3 0,0 2 22,0-2-44,1-2 44,3-3-66,2-5 111,4-5-134,1-3 111,3-6-44,4-4 0,0-5 0,6-7 0,-1 0 23,2-7-68,0 1 90,0-3-90,2-1 0,-1-3-358,1 0-629,1 1-245,-1-1-428,1 2 1705,0 0 0,0-2 0,0 1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21.788"/>
    </inkml:context>
    <inkml:brush xml:id="br0">
      <inkml:brushProperty name="width" value="0.08571" units="cm"/>
      <inkml:brushProperty name="height" value="0.08571" units="cm"/>
      <inkml:brushProperty name="color" value="#E71224"/>
    </inkml:brush>
  </inkml:definitions>
  <inkml:trace contextRef="#ctx0" brushRef="#br0">347 0 8962,'-53'43'583,"4"-4"-493,18-15 111,-1 3-156,0-1 45,0 0-68,5-1 1,2-5 44,5-4-67,3-2 0,5-5 22,3-2-67,4-4-22,3-2 22,1 0-89,1 1 134,0 2 179,4 1-44,5 1-23,10 2-112,8-2 0,4 1 0,3 0-22,-1 0-113,-1 1-515,5 6-247,-11-5 45,2 3-986,-13-5 1838,-3-2 0,-6-3 0,-3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22.078"/>
    </inkml:context>
    <inkml:brush xml:id="br0">
      <inkml:brushProperty name="width" value="0.08571" units="cm"/>
      <inkml:brushProperty name="height" value="0.08571" units="cm"/>
      <inkml:brushProperty name="color" value="#E71224"/>
    </inkml:brush>
  </inkml:definitions>
  <inkml:trace contextRef="#ctx0" brushRef="#br0">1 1 7684,'6'90'2332,"0"-7"-2288,-6-33-21,0-2-23,0 1 0,0-7-67,0-5-23,0-6 23,1-8-427,2-2-354,1 8 0,-1-17 0,-1 8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22.540"/>
    </inkml:context>
    <inkml:brush xml:id="br0">
      <inkml:brushProperty name="width" value="0.08571" units="cm"/>
      <inkml:brushProperty name="height" value="0.08571" units="cm"/>
      <inkml:brushProperty name="color" value="#E71224"/>
    </inkml:brush>
  </inkml:definitions>
  <inkml:trace contextRef="#ctx0" brushRef="#br0">1 0 8088,'97'4'-67,"-16"1"-69,-58 0-43,-5 3-561,-4 0 740,-4 0 0,-5-3 0,-2-1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22.774"/>
    </inkml:context>
    <inkml:brush xml:id="br0">
      <inkml:brushProperty name="width" value="0.08571" units="cm"/>
      <inkml:brushProperty name="height" value="0.08571" units="cm"/>
      <inkml:brushProperty name="color" value="#E71224"/>
    </inkml:brush>
  </inkml:definitions>
  <inkml:trace contextRef="#ctx0" brushRef="#br0">1 12 7841,'54'-3'863,"0"0"1,40-2-1336,-58 4-761,-5 1 1233,-4 0 0,-14 0 0,-4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23.326"/>
    </inkml:context>
    <inkml:brush xml:id="br0">
      <inkml:brushProperty name="width" value="0.08571" units="cm"/>
      <inkml:brushProperty name="height" value="0.08571" units="cm"/>
      <inkml:brushProperty name="color" value="#E71224"/>
    </inkml:brush>
  </inkml:definitions>
  <inkml:trace contextRef="#ctx0" brushRef="#br0">21 1 8716,'-6'87'418,"-1"1"0,0-7 1,12-23-240,28-54 90,1-3-45,1-1-134,-1-3 157,-3-8-157,-2-4 268,-5-7-179,-6 0 136,-5 1-24,-6-2-111,-5 0-91,0-1 23,-2 1-112,-2 3-89,-4 3 66,-3 5-336,-9 6-291,-3 2-763,-8 4-918,-8 2 2331,-6 8 0,17-5 0,4 3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39.025"/>
    </inkml:context>
    <inkml:brush xml:id="br0">
      <inkml:brushProperty name="width" value="0.08571" units="cm"/>
      <inkml:brushProperty name="height" value="0.08571" units="cm"/>
      <inkml:brushProperty name="color" value="#E71224"/>
    </inkml:brush>
  </inkml:definitions>
  <inkml:trace contextRef="#ctx0" brushRef="#br0">0 36 9208,'7'-19'-44,"-2"3"-427,-4 15-246,1 1 717,0 0 0,0 0 0,-1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39.868"/>
    </inkml:context>
    <inkml:brush xml:id="br0">
      <inkml:brushProperty name="width" value="0.08571" units="cm"/>
      <inkml:brushProperty name="height" value="0.08571" units="cm"/>
      <inkml:brushProperty name="color" value="#E71224"/>
    </inkml:brush>
  </inkml:definitions>
  <inkml:trace contextRef="#ctx0" brushRef="#br0">10 1 11159,'-6'58'112,"3"-1"-112,13 0 23,0-3-23,3-4 0,-1-3 22,-2-6-67,-2-3 23,-2-7 0,-2-5-180,1-3 22,-3-5-358,2-3-493,-4-5-987,1-2 2018,-1-5 0,0 0 0,0-3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40.169"/>
    </inkml:context>
    <inkml:brush xml:id="br0">
      <inkml:brushProperty name="width" value="0.08571" units="cm"/>
      <inkml:brushProperty name="height" value="0.08571" units="cm"/>
      <inkml:brushProperty name="color" value="#E71224"/>
    </inkml:brush>
  </inkml:definitions>
  <inkml:trace contextRef="#ctx0" brushRef="#br0">0 1 9298,'15'80'575,"-1"0"1,-1-7 0,-1-13-621,-4-26-5593,1-3 5616,-1-5 1296,0-1-1409,1-5 524,-2-4-1264,-1-2-1456,-2-3 2331,-3-1 0,0-5 0,-1-1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40.466"/>
    </inkml:context>
    <inkml:brush xml:id="br0">
      <inkml:brushProperty name="width" value="0.08571" units="cm"/>
      <inkml:brushProperty name="height" value="0.08571" units="cm"/>
      <inkml:brushProperty name="color" value="#E71224"/>
    </inkml:brush>
  </inkml:definitions>
  <inkml:trace contextRef="#ctx0" brushRef="#br0">1 55 10263,'97'-10'0,"-1"0"0,1-1 0,-19 3 0,-1 0 0,1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41.063"/>
    </inkml:context>
    <inkml:brush xml:id="br0">
      <inkml:brushProperty name="width" value="0.08571" units="cm"/>
      <inkml:brushProperty name="height" value="0.08571" units="cm"/>
      <inkml:brushProperty name="color" value="#E71224"/>
    </inkml:brush>
  </inkml:definitions>
  <inkml:trace contextRef="#ctx0" brushRef="#br0">0 1 10060,'6'82'359,"0"-10"-560,61-64 178,-47-8 46,50-22 44,-66 0-45,-3 6 202,1 3-67,-2 6 45,0 3-112,0 3-90,0 1 0,0 5 0,0 6 23,1 9 44,2 5-67,1 3 45,3 0-1,1-4-44,2-1 90,3-5-68,0-4 1,1-2 22,-2-2-90,2-3-22,-4 0-90,1-3-404,-4 0-1435,0-2 1996,-4 0 0,0-1 0,-3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33.618"/>
    </inkml:context>
    <inkml:brush xml:id="br0">
      <inkml:brushProperty name="width" value="0.08571" units="cm"/>
      <inkml:brushProperty name="height" value="0.08571" units="cm"/>
      <inkml:brushProperty name="color" value="#E71224"/>
    </inkml:brush>
  </inkml:definitions>
  <inkml:trace contextRef="#ctx0" brushRef="#br0">85 573 11294,'-2'-31'695,"-2"3"-538,-7 15 22,1-2 1,-1-2-158,1-1 45,1-3 1,0-1-113,3-2 90,0-3-68,2-1 23,3-4 0,0-3-22,1-4 67,0 0-113,0-1 136,0 4-180,5 5 156,0 6-88,5 6 21,0 6 23,0 4-22,2 4 44,-1 2-89,1 2 112,1-1-68,4 2-66,-3 0 89,2 3-23,-5 3 23,-2 3-45,1 4 45,-3 1-23,1 1 1,-1 6-68,-2-4 113,-2 2-68,-3-7 45,0-2 0,0 1-22,0-2 44,0 0-67,-2 1 90,-4-3-67,-2 1 66,-4-2-88,1-2 88,0 1-21,0-4-23,1 0 0,0-1-23,3 0 46,1 2-68,4-2 90,-2 2-112,2 0 134,-4 1-112,0 1 45,-3-1-22,1 2-225,1-2-313,0 3-1481,1 3-739,3 0 2780,1 4 0,2-7 0,0-3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42.026"/>
    </inkml:context>
    <inkml:brush xml:id="br0">
      <inkml:brushProperty name="width" value="0.08571" units="cm"/>
      <inkml:brushProperty name="height" value="0.08571" units="cm"/>
      <inkml:brushProperty name="color" value="#E71224"/>
    </inkml:brush>
  </inkml:definitions>
  <inkml:trace contextRef="#ctx0" brushRef="#br0">155 42 9724,'-28'-15'763,"4"3"-741,10 11 0,3 1 23,-3 0-67,3 0 22,-2 0 0,2 5 0,2 3 22,0 6-44,6 1-45,-2 2 22,4 0 0,0-2 45,1-1 0,0-1 0,5-3 22,4-1-22,5-3 23,5-1 22,0-3-90,2-1 134,-2-1-178,0 0 156,-3 0-89,5-10 22,-9-1 0,4-11 22,-7-2-22,-2 1 22,0 0 46,-3-1 66,-1 10-134,-2 3 0,-1 8-134,1 3 134,2 3-23,1 10 90,3 8-134,3 15 157,-1 3-180,2 2 157,-3-1-111,-1-3 44,-1-3 0,-2-8 0,-2-2 44,-1-7 1,-1-1-45,0-3 112,-5-2-89,-4-1 44,-6-3-67,-4 0 90,-3-3-90,-1 0 0,-2-1-22,0-2 67,0 1-90,2-2 22,6 0-381,4 0-246,8 0-1659,1 0 2309,4 0 0,0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42.736"/>
    </inkml:context>
    <inkml:brush xml:id="br0">
      <inkml:brushProperty name="width" value="0.08571" units="cm"/>
      <inkml:brushProperty name="height" value="0.08571" units="cm"/>
      <inkml:brushProperty name="color" value="#E71224"/>
    </inkml:brush>
  </inkml:definitions>
  <inkml:trace contextRef="#ctx0" brushRef="#br0">1 168 10105,'31'-14'314,"-3"4"-291,-13 8 44,-2 1-67,-1-2 0,-2-1 22,0 1-22,-2-3 0,1 2 68,-2-1-91,0-2 90,-2 0-44,1-3-23,-2 1 67,0-2-22,-2 1 22,-1 0-22,-1 1 0,0 2 23,0 0 21,-4-3-44,-2 5-23,-4-4 1,-3 7 44,1 0-45,-2 2 1,4 0-23,2 0 45,0 0-90,1 5 67,-6 16 1,7 0-23,-2 15 67,5-7-67,3 1 45,-1 0-23,1-3 23,0-2-23,0-3 1,1-1 21,3 0-21,2-4 22,2 0 0,1-5-45,-1-1 22,-1-1 68,1-3-90,0 0 179,2-3-156,4 1 66,5-4-66,2 0-46,3-1-44,-1 0-135,3 0-224,-1-1-5179,6-8 5605,-7-1 0,-4 0 0,-11 4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45.371"/>
    </inkml:context>
    <inkml:brush xml:id="br0">
      <inkml:brushProperty name="width" value="0.08571" units="cm"/>
      <inkml:brushProperty name="height" value="0.08571" units="cm"/>
      <inkml:brushProperty name="color" value="#E71224"/>
    </inkml:brush>
  </inkml:definitions>
  <inkml:trace contextRef="#ctx0" brushRef="#br0">1 1 9971,'19'52'89,"-1"0"1,-1-2 0,-3-3-23,0 18-67,-3-1 68,2-1-46,-3-3-22,-2-1 45,-1-4-45,-1-5 45,-2-5-45,0-6 0,0-6-68,0-6-66,2-4-158,0-5-156,-2-4-852,1-4-404,0-5 1704,1-1 0,-2-4 0,0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45.658"/>
    </inkml:context>
    <inkml:brush xml:id="br0">
      <inkml:brushProperty name="width" value="0.08571" units="cm"/>
      <inkml:brushProperty name="height" value="0.08571" units="cm"/>
      <inkml:brushProperty name="color" value="#E71224"/>
    </inkml:brush>
  </inkml:definitions>
  <inkml:trace contextRef="#ctx0" brushRef="#br0">0 0 9881,'13'76'142,"-1"-1"0,-2-14 0,-2-5-30,5 29-89,-5-29 66,0-7-133,0-3 66,-2-5-44,1-6-23,-1-3 0,-3-5-202,-1-4-201,-2-3-561,0-5-1076,0-2 2085,-5-6 0,4-3 0,-4-3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45.925"/>
    </inkml:context>
    <inkml:brush xml:id="br0">
      <inkml:brushProperty name="width" value="0.08571" units="cm"/>
      <inkml:brushProperty name="height" value="0.08571" units="cm"/>
      <inkml:brushProperty name="color" value="#E71224"/>
    </inkml:brush>
  </inkml:definitions>
  <inkml:trace contextRef="#ctx0" brushRef="#br0">1 122 10060,'73'-17'0,"1"0"0,0 1 0,0-1 0,5-1 0,0 0 0,-1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46.492"/>
    </inkml:context>
    <inkml:brush xml:id="br0">
      <inkml:brushProperty name="width" value="0.08571" units="cm"/>
      <inkml:brushProperty name="height" value="0.08571" units="cm"/>
      <inkml:brushProperty name="color" value="#E71224"/>
    </inkml:brush>
  </inkml:definitions>
  <inkml:trace contextRef="#ctx0" brushRef="#br0">0 1 8850,'8'86'381,"-1"-11"-336,-3-41 22,3-3-22,0-5-90,0-3 45,0-6 448,25-52 1,3-14-471,-17 31 10,18-34 1,-8 12 11,-27 40 23,3 9-1,3 4 1,3 11-1,4 3 68,-1 2-68,2 0-44,-1-2 66,-1-3-44,0-4 0,-1-4 0,-1-2 0,0-2-112,-1-1 68,1-2-383,0 0-784,0 2 1211,4-1 0,-7-4 0,0-1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47.309"/>
    </inkml:context>
    <inkml:brush xml:id="br0">
      <inkml:brushProperty name="width" value="0.08571" units="cm"/>
      <inkml:brushProperty name="height" value="0.08571" units="cm"/>
      <inkml:brushProperty name="color" value="#E71224"/>
    </inkml:brush>
  </inkml:definitions>
  <inkml:trace contextRef="#ctx0" brushRef="#br0">218 37 11003,'-5'-20'246,"-7"4"-179,-13 16-44,-5 0-46,-1 9 46,2 3-46,2 10-22,5 3 23,5 3 0,6 1 22,5-1-45,4-3 90,2-4-113,0-4 24,0-5 44,3-5 0,5-1 0,4-5 0,4 0 0,9-1 22,-4-7-22,4-5 45,-5-9-68,-4-4 91,-1-1-68,-3 1 0,-3 4 0,-2 5 0,-3 8-90,-1 4-22,1 4 90,3 4-46,2 12 136,7 10-91,1 16 23,0 5 0,1 2 23,-5-2-23,-1-3 0,-4-4 67,-3-3-67,-3-6 45,-2-6-23,0-5 0,-2-5 46,-6-2-24,-4-1 91,-14-1-90,6-4 22,-7-2-22,9-3-45,-1-2 44,3 0-66,2 0 22,2 0 0,4 0-45,0 0-156,1 0-23,1 0-494,-2 0-874,2-2-785,1 0 2377,-1-3 0,5 2 0,-2 1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06.633"/>
    </inkml:context>
    <inkml:brush xml:id="br0">
      <inkml:brushProperty name="width" value="0.08571" units="cm"/>
      <inkml:brushProperty name="height" value="0.08571" units="cm"/>
      <inkml:brushProperty name="color" value="#E71224"/>
    </inkml:brush>
  </inkml:definitions>
  <inkml:trace contextRef="#ctx0" brushRef="#br0">214 172 10599,'-7'-59'471,"2"11"-404,4 38-22,1 0 22,-2 3 67,2 0-134,0 0 157,-1 1-112,1 1 135,-1 1-91,-1 1-89,2 0 0,-1 1-291,1 1 268,-2 6 1,1 14-68,-4 16 180,-1 19-157,-4 11 67,0 5 0,-1 0 0,0-3-23,-2-4 23,-1-7-45,0-8-22,-1-5-67,2-9 134,1-5-224,0-4-23,2-5-1300,0 3 695,3-10-23,1 1 1,3-11 874,-1-1 0,2-2 0,0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07.036"/>
    </inkml:context>
    <inkml:brush xml:id="br0">
      <inkml:brushProperty name="width" value="0.08571" units="cm"/>
      <inkml:brushProperty name="height" value="0.08571" units="cm"/>
      <inkml:brushProperty name="color" value="#E71224"/>
    </inkml:brush>
  </inkml:definitions>
  <inkml:trace contextRef="#ctx0" brushRef="#br0">0 0 8446,'16'48'471,"-1"5"-336,-8 8-46,2 5 1,5 1 89,0-4-111,3 0 22,-1-5-90,1-4 89,-1-1-44,0-6-45,-1-3 0,-1-8 0,-2-5 0,-3-7 22,-4-2-44,-2-5-23,-3 0-44,0-3-1212,0 6-134,0-6 1435,-1 5 0,0-13 0,0-1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07.397"/>
    </inkml:context>
    <inkml:brush xml:id="br0">
      <inkml:brushProperty name="width" value="0.08571" units="cm"/>
      <inkml:brushProperty name="height" value="0.08571" units="cm"/>
      <inkml:brushProperty name="color" value="#E71224"/>
    </inkml:brush>
  </inkml:definitions>
  <inkml:trace contextRef="#ctx0" brushRef="#br0">1 146 8424,'77'-47'1121,"-7"7"-1098,-34 21-1,1 3-22,-4 5-45,-1 3 0,-2 5-247,0 2-223,0 1-360,1 1-627,0 4 1502,-2 5 0,-12-3 0,-5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1:21.430"/>
    </inkml:context>
    <inkml:brush xml:id="br0">
      <inkml:brushProperty name="width" value="0.08571" units="cm"/>
      <inkml:brushProperty name="height" value="0.08571" units="cm"/>
      <inkml:brushProperty name="color" value="#E71224"/>
    </inkml:brush>
  </inkml:definitions>
  <inkml:trace contextRef="#ctx0" brushRef="#br0">46 1 8940,'-18'12'986,"2"-1"-694,13-12-91,0 1 46,1 0-202,0 0 224,0 0-246,11 1 44,1 5-67,12 3 45,-3 7-45,3-2 0,-1 1 0,0-2 22,0-1 0,-2 0-44,1 0 67,-1-1-90,0 2 90,-1-3-68,-3-1 46,-1 0-23,1-2 0,-2 0 45,4-2-45,0-1 22,1-2-89,2-2 44,-1 0-21,-1 0-136,-1 0-179,-2 1-560,-1 1-942,0 3 1861,-1 1 0,-5-1 0,-3-2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59.954"/>
    </inkml:context>
    <inkml:brush xml:id="br0">
      <inkml:brushProperty name="width" value="0.08571" units="cm"/>
      <inkml:brushProperty name="height" value="0.08571" units="cm"/>
      <inkml:brushProperty name="color" value="#E71224"/>
    </inkml:brush>
  </inkml:definitions>
  <inkml:trace contextRef="#ctx0" brushRef="#br0">34 182 11518,'-20'28'-67,"6"-5"156,14-13-178,2-3 178,-1-3-111,-1-1 111,1-2 584,1-1-673,0 0-45,7 0 90,7 0-45,17 0 67,15 0-134,21 0 134,11-4-112,10-2-293,3-1 338,1 0 0,-4 4 0,-10 2-22,-12 1 67,-17 0-113,-13 0 136,-14 0-136,-9 0 136,-10 0-91,-2 0 855,-3 0-877,-4 0 112,2 0-134,-3-2 134,2 0-89,0-3 22,0-2 0,0-3 0,-1-7 22,1-1-66,-1-7 88,1-2-88,2-3 111,0 3-134,1 3 89,0 8-22,0 4 0,0 7-202,0 3-605,-2 2-1861,-2 1 2668,-12 9 0,9-6 0,-6 6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07.721"/>
    </inkml:context>
    <inkml:brush xml:id="br0">
      <inkml:brushProperty name="width" value="0.08571" units="cm"/>
      <inkml:brushProperty name="height" value="0.08571" units="cm"/>
      <inkml:brushProperty name="color" value="#E71224"/>
    </inkml:brush>
  </inkml:definitions>
  <inkml:trace contextRef="#ctx0" brushRef="#br0">0 55 8738,'86'-23'336,"-13"3"-336,-41 14-112,-2 2 90,-1 2-113,-3 2-112,0 0-156,-3 0-203,-2 0-537,-3 0 1143,-6 2 0,-4-2 0,-5 1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08.186"/>
    </inkml:context>
    <inkml:brush xml:id="br0">
      <inkml:brushProperty name="width" value="0.08571" units="cm"/>
      <inkml:brushProperty name="height" value="0.08571" units="cm"/>
      <inkml:brushProperty name="color" value="#E71224"/>
    </inkml:brush>
  </inkml:definitions>
  <inkml:trace contextRef="#ctx0" brushRef="#br0">67 0 7034,'-8'76'280,"-1"0"0,1-1 1,0 1-1,-3 17 0,1-2 1,3-27-259,5-32 23,0-2-45,1-5 22,1-3 1,0-1-1,0-4 135,2 0-157,3-6 157,3 0-45,3-4 90,6 4-180,-4-6 1,4 4-23,-6-6 0,0 1-23,1-1 23,1 0-224,1-1 44,0 3-403,1-4-403,2 3 986,0-4 0,-6 2 0,-4-2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08.975"/>
    </inkml:context>
    <inkml:brush xml:id="br0">
      <inkml:brushProperty name="width" value="0.08571" units="cm"/>
      <inkml:brushProperty name="height" value="0.08571" units="cm"/>
      <inkml:brushProperty name="color" value="#E71224"/>
    </inkml:brush>
  </inkml:definitions>
  <inkml:trace contextRef="#ctx0" brushRef="#br0">0 0 8021,'15'60'336,"-4"-2"-336,-7-12 134,-1-4-134,0-4 45,-1-7-23,1-7-22,-1-5 23,-1-7 21,-1-4-44,0-4 45,0-3 1301,0 1-1302,0-10-21,0-7-23,0-11 0,0-10 45,3-3-90,2 0 112,4 4-67,1 8 0,-2 10 0,0 9-22,-1 6-90,4 3 112,3 13 0,2 8-23,2 17 90,-1 4-111,-3 2 111,-1-6-90,-4-4 23,0-8 0,-3-5 0,-2-7 0,-3-4 0,-1-5 23,1-3 44,0-3 90,2 0-89,2-7-68,4-8 0,5-11 0,3-10-90,4-2 180,-2-3-180,-1 8 202,-4 4-202,-5 12 90,-3 8 0,-3 5-89,1 4 89,2 6 0,3 8 22,4 10-44,1 6 44,1 3-22,-2-4 45,0 0-67,-2-6 44,-3-4-22,1-5 0,-4-2-22,1-3 22,1 1-203,0-1-559,2 1-2578,0 4 3340,2-3 0,-6-3 0,0-4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7:47.978"/>
    </inkml:context>
    <inkml:brush xml:id="br0">
      <inkml:brushProperty name="width" value="0.08571" units="cm"/>
      <inkml:brushProperty name="height" value="0.08571" units="cm"/>
      <inkml:brushProperty name="color" value="#E71224"/>
    </inkml:brush>
  </inkml:definitions>
  <inkml:trace contextRef="#ctx0" brushRef="#br0">0 138 9141,'42'4'516,"-5"0"-381,-19-4-1,0 0-89,3 0-23,0 0 1,-1 0 21,1 0-44,-5-2 23,-1-3-1,-4-2 1,-1-4 67,-3 1-68,0-4 113,-3 2-91,-1-2 68,-2 1-112,-1-1 68,0 4 44,0 0-23,0 4-22,-4 1-67,-3 0 0,-4 2 91,-6 0-69,-6 2-22,3 1 0,-4 0 0,9 2 0,2 6-22,4 7 22,1 8 0,2 4-91,3 5 182,1 1-159,2 1 113,0 0-45,0 0 0,3-5 23,3-2-1,4-6 1,2-3-1,-3-5 45,2-4 0,-1-3-67,1-2 135,4-2-90,2-1-45,10-1 0,4 0-224,7 0-831,5-3 1055,4-2 0,-20 1 0,-3-1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8:40.291"/>
    </inkml:context>
    <inkml:brush xml:id="br0">
      <inkml:brushProperty name="width" value="0.08571" units="cm"/>
      <inkml:brushProperty name="height" value="0.08571" units="cm"/>
      <inkml:brushProperty name="color" value="#E71224"/>
    </inkml:brush>
  </inkml:definitions>
  <inkml:trace contextRef="#ctx0" brushRef="#br0">0 78 11989,'31'-12'246,"1"3"-201,-5 10-23,5 0 23,2-1-45,5 0 0,-1 1 0,2-1 0,0 2 23,-1-1-46,0-1 69,-1 1-92,2-1 92,-1 0-69,5 0 23,0 0 0,3 0 0,0 0 23,1 0-69,1 0 92,-1 0-92,0 0 137,0 0-182,-2 0 182,0 0-136,20 0 45,-16 0 0,16 0 45,-20 0-113,-2 0 158,-1 0-180,-2 0 158,-5 0-113,13 0 45,-15 0 0,8 0 0,-15 0-23,1 0 91,1 0-113,1 0 112,0 0-45,14 0-22,-10-1 23,24-2-1,-25 0-22,10-1 23,-16 3 21,-2-2-21,-1 2 22,-1-2-45,0 0 44,1 0-44,-1 0 45,1 1-45,3 0 23,-2 0-1,3 1 0,-1-1 1,1 2 44,11-4-45,-8 3 1,9-3-1,-10 3 1,0-1-1,-1 0 91,-2 2-91,-3-2 90,0 1-90,-3 1 180,7-4-112,-9 2-46,3-1 1,-11 2 45,-3 1-68,-2 0-22,-1 0 45,-3 0-852,-1 0 0,-1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8:42.014"/>
    </inkml:context>
    <inkml:brush xml:id="br0">
      <inkml:brushProperty name="width" value="0.08571" units="cm"/>
      <inkml:brushProperty name="height" value="0.08571" units="cm"/>
      <inkml:brushProperty name="color" value="#E71224"/>
    </inkml:brush>
  </inkml:definitions>
  <inkml:trace contextRef="#ctx0" brushRef="#br0">0 291 11563,'35'-14'202,"4"3"-135,-1 11-22,5 0-68,-1-1 68,-1-1-67,-1 1 44,-4 0-22,0 1 0,-3 0 0,0 0-22,-1 0 67,-2-2-90,1 2 134,-1-1-156,0 1 134,0 0-111,3 0 44,1-1 0,2-1 0,2-1 44,1 0-111,-1 1 157,2-1-180,-4 0 90,16 0 23,-14 2-23,11-1 0,-15 1 0,-1 1-23,2-3 90,3 3-156,1-2 178,5 0-178,2 1 111,0-3-22,6 2 0,-2-3-22,2 0-1,0 1 1,-4-1-45,0 0 89,-3 0-67,1-1 68,-1 2-46,-1-2 23,-2 3 0,-2-1 0,-2 2 0,1-1-22,1-3-23,27-3 135,-11 1-135,20-3 67,-20 3-22,-1 2 0,-1-3 0,-1 3 0,-2-1 0,-3 1-22,-5 2 22,8-3 45,-15 4-90,4-2 45,-20 3 0,-5-2 0,-1 2 22,0-3-44,4 1-23,20-4 135,-3 3-180,16-2 180,-12 3-113,2 1 23,-5-2-22,7 0 44,-16 1-44,-2 1 67,-16 2-90,-4 0 90,-1 0-90,-3 0 67,2 0-22,-2 1 0,2-2 0,0 2-22,0 0-23,-2 0-1749,0 0 0,-1 0 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8:58.255"/>
    </inkml:context>
    <inkml:brush xml:id="br0">
      <inkml:brushProperty name="width" value="0.08571" units="cm"/>
      <inkml:brushProperty name="height" value="0.08571" units="cm"/>
      <inkml:brushProperty name="color" value="#E71224"/>
    </inkml:brush>
  </inkml:definitions>
  <inkml:trace contextRef="#ctx0" brushRef="#br0">1 68 11249,'48'-12'314,"-5"0"-292,-20 4 0,-1-1 46,-3 3-113,-2-1 90,-3 2-90,-2 2 90,-3-1-90,-1 4-22,-5-2-68,1 2-335,-2 0-181,0 0-582,0 0-2018,-1 4 3251,-1 5 0,0-4 0,0 3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8:58.729"/>
    </inkml:context>
    <inkml:brush xml:id="br0">
      <inkml:brushProperty name="width" value="0.08571" units="cm"/>
      <inkml:brushProperty name="height" value="0.08571" units="cm"/>
      <inkml:brushProperty name="color" value="#E71224"/>
    </inkml:brush>
  </inkml:definitions>
  <inkml:trace contextRef="#ctx0" brushRef="#br0">16 93 6428,'-9'-7'1323,"2"2"-1098,7 5 2308,0 0-2197,7 0-66,-1 0-91,8 0 90,-1 0 0,2 0-247,-1-3 135,3-2-157,-2-3 45,-1-1-23,3 2-22,-6-1 0,4 2 0,-2 1 0,1-1 45,0 3-90,-2-2 23,-2 1 22,-4-2-314,0 3-470,-5 0-1078,0 3 1862,1 0 0,-1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9:01.856"/>
    </inkml:context>
    <inkml:brush xml:id="br0">
      <inkml:brushProperty name="width" value="0.08571" units="cm"/>
      <inkml:brushProperty name="height" value="0.08571" units="cm"/>
      <inkml:brushProperty name="color" value="#E71224"/>
    </inkml:brush>
  </inkml:definitions>
  <inkml:trace contextRef="#ctx0" brushRef="#br0">59 119 7303,'-4'63'291,"-1"0"1,2-3-1,0-5-223,-1 14-1,1-7-22,0-8-1,-1-10-44,1-10 45,-1-8-45,1-10 45,1-3-23,1-8 1,1-1 784,0-2-157,-1-2-224,-1 0-426,0-4 180,-2-9-68,0-10 0,2-14-112,0-6 44,2-8-21,0-5 717,4-39-695,3 22 45,4-24 44,1 41 90,-2 10-157,1 10 225,-2 7-247,-2 12-45,-3 6 23,-3 9-113,-1 2 90,4 0 0,2 3-67,6 6 112,4 11-45,3 11 0,4 10 0,-1 6 0,4 4 44,-1 3-66,1 1 67,0-3-68,-1 1 68,0-8-67,6 16 22,-11-19 0,8 7 22,-14-19-44,0-6 67,-1-4-90,-4-4 90,-3-4-68,-3-3 23,-1-2 0,-2-2 0,0-2 0,0 0 23,0-2 21,-10 2-21,-5 0-23,-15 2 45,-2 1-45,-25 1 0,16 0 0,-14 0 0,23-1-23,3-1 68,5 0-90,5 0 68,6-2-46,5 1 23,4-2-22,3-1-920,1-1-179,0 4-1480,0 0 2601,0 5 0,0-5 0,0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9:02.612"/>
    </inkml:context>
    <inkml:brush xml:id="br0">
      <inkml:brushProperty name="width" value="0.08571" units="cm"/>
      <inkml:brushProperty name="height" value="0.08571" units="cm"/>
      <inkml:brushProperty name="color" value="#E71224"/>
    </inkml:brush>
  </inkml:definitions>
  <inkml:trace contextRef="#ctx0" brushRef="#br0">0 265 10711,'47'1'314,"-5"0"-224,-20-8-46,2 0-21,-1-2-23,2 1 45,0-2-45,-1 2 44,-2-2-88,-5 3 88,-4-1-44,-4 2 23,-2-2-23,0 2 22,0-1-22,-2-1 135,0-2-46,-2-3-44,-2-2 0,1-2 45,-2 0-68,0 0 113,0 3-113,0 3 1,0 0 21,-4 3-44,-3-1 90,-5 2-68,-4 3-44,-1 1 89,-3 2-112,1 1 45,1 0 0,2 0-22,3 4 22,2 8-22,-1 8 44,3 12-89,-2 3 134,4 7-112,1 0 68,3 2-23,2-2 0,1-3 0,0-5 0,1-2 0,5-7-23,1-1 90,6-5-111,-1-2 88,2-4-44,0-2 45,0-5-45,-1-1 0,1-3 23,-3-1-46,2-1-358,-2 0-785,-1 0-1592,1 0 2758,-1 0 0,-4 0 0,-1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08.562"/>
    </inkml:context>
    <inkml:brush xml:id="br0">
      <inkml:brushProperty name="width" value="0.08571" units="cm"/>
      <inkml:brushProperty name="height" value="0.08571" units="cm"/>
      <inkml:brushProperty name="color" value="#E71224"/>
    </inkml:brush>
  </inkml:definitions>
  <inkml:trace contextRef="#ctx0" brushRef="#br0">94 127 10105,'-50'-5'853,"9"1"-696,40 4 44,-1 0-178,7 0-23,2 0 89,9 0-89,-1 0 45,6 0 0,2 0-45,5 0 45,3 0-23,2 0-22,4 0 45,1 0-45,3 0 45,3 0-45,3-4 0,4 0 0,1-3 45,2-1-45,2 0 0,3 1 0,29-2 45,-21 4-90,21-4 90,-27 4-68,0-3 23,1 2 0,0-1 0,0 1-22,26-2 67,-23 3-90,16 0 90,-28 4-68,-5 1 46,-2 0-46,-4 0 23,-4 0 0,-7-2 0,-5 1-22,-6-1 67,-9 2-90,-3 0 90,-7 0-1615,-1 0-313,0 2 1883,-1 1 0,1 0 0,-1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9:03.076"/>
    </inkml:context>
    <inkml:brush xml:id="br0">
      <inkml:brushProperty name="width" value="0.08571" units="cm"/>
      <inkml:brushProperty name="height" value="0.08571" units="cm"/>
      <inkml:brushProperty name="color" value="#E71224"/>
    </inkml:brush>
  </inkml:definitions>
  <inkml:trace contextRef="#ctx0" brushRef="#br0">1 72 11899,'42'-12'471,"0"2"-448,-10 6 22,2-2-45,-2-3 0,-3 1 22,-5 1-44,-4 0-46,-3 2-179,-6 3-537,-1 0-136,-7 2-1210,-1 0 2130,-2 0 0,0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9:03.362"/>
    </inkml:context>
    <inkml:brush xml:id="br0">
      <inkml:brushProperty name="width" value="0.08571" units="cm"/>
      <inkml:brushProperty name="height" value="0.08571" units="cm"/>
      <inkml:brushProperty name="color" value="#E71224"/>
    </inkml:brush>
  </inkml:definitions>
  <inkml:trace contextRef="#ctx0" brushRef="#br0">0 19 9231,'4'11'2892,"27"-2"-2622,-13-9-113,25-1-1,-17-2-111,0-2-22,-1-2-23,-3-1-68,-3 3-44,-5 1-740,-3 1-695,-3 1-2062,-4 1 3609,-2 1 0,-2 0 0,0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9:40.523"/>
    </inkml:context>
    <inkml:brush xml:id="br0">
      <inkml:brushProperty name="width" value="0.08571" units="cm"/>
      <inkml:brushProperty name="height" value="0.08571" units="cm"/>
      <inkml:brushProperty name="color" value="#E71224"/>
    </inkml:brush>
  </inkml:definitions>
  <inkml:trace contextRef="#ctx0" brushRef="#br0">23 145 6518,'16'16'1883,"11"-64"-1412,-22 27 0,13-46-45,-17 59-247,2-1 158,-2 6 21,-1 0 91,3 2 694,-3 0-1098,1 4-45,-1 8 45,-4 8-68,-4 10 68,-5 1-67,-1 0 22,3-1 0,-1-3 0,4-3 22,0-4-44,3-3 67,0-6-90,1 0 22,3-6-223,-2-1-359,3-2-1593,-1-1 135,1-9 2063,0-3 0,0 1 0,0 1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9:42.382"/>
    </inkml:context>
    <inkml:brush xml:id="br0">
      <inkml:brushProperty name="width" value="0.08571" units="cm"/>
      <inkml:brushProperty name="height" value="0.08571" units="cm"/>
      <inkml:brushProperty name="color" value="#E71224"/>
    </inkml:brush>
  </inkml:definitions>
  <inkml:trace contextRef="#ctx0" brushRef="#br0">99 1 12011,'3'49'0,"-5"-2"0,-11-13 0,-1 1 0,1-1 23,0-3-46,1-3 1,1-5-360,3-4-110,2-3-316,2-4-671,1-3-539,2-3 2018,-1-2 0,2-3 0,0 1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39.017"/>
    </inkml:context>
    <inkml:brush xml:id="br0">
      <inkml:brushProperty name="width" value="0.08571" units="cm"/>
      <inkml:brushProperty name="height" value="0.08571" units="cm"/>
      <inkml:brushProperty name="color" value="#E71224"/>
    </inkml:brush>
  </inkml:definitions>
  <inkml:trace contextRef="#ctx0" brushRef="#br0">1 0 10599,'3'52'89,"-1"-4"-66,-2-19 66,2 2-44,0-1 68,4-2-91,1-2 90,2-3-22,-2-2-90,-2-6 67,-1-1-22,-1-5-45,0-1 22,-1-4-22,-1 0 67,-1-2-223,0-1-136,0 1-1390,0 0 1682,-1 6 0,0-5 0,0 2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6:40.871"/>
    </inkml:context>
    <inkml:brush xml:id="br0">
      <inkml:brushProperty name="width" value="0.08571" units="cm"/>
      <inkml:brushProperty name="height" value="0.08571" units="cm"/>
      <inkml:brushProperty name="color" value="#E71224"/>
    </inkml:brush>
  </inkml:definitions>
  <inkml:trace contextRef="#ctx0" brushRef="#br0">1 11 11563,'40'-10'471,"7"12"-135,9 41-246,13 8-613,5 10 545,-34-28 1,0 2-12,0 2 0,-1 2-11,-2 1 0,-2 2 22,-3 1 1,-3 2-34,-3 1 0,-3 2 55,-4 1 1,-3 1-79,-1 2 1,-4 1 78,-2 0 0,-2-1-68,-2 0 1,0-1 22,-1 41 0,-3-9 0,-1-12 141,0-11-208,-3-7 266,-3-8-266,-5-8-23,-3-6-134,0-7-72,0-4-1273,-2-6 1587,-2-2 1,6-7 0,2 0-1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9:40.086"/>
    </inkml:context>
    <inkml:brush xml:id="br0">
      <inkml:brushProperty name="width" value="0.08571" units="cm"/>
      <inkml:brushProperty name="height" value="0.08571" units="cm"/>
      <inkml:brushProperty name="color" value="#E71224"/>
    </inkml:brush>
  </inkml:definitions>
  <inkml:trace contextRef="#ctx0" brushRef="#br0">0 0 12505,'5'78'515,"-2"-2"-268,-3-19-180,1 5 0,1 2-44,2-2-23,0-3 22,1-7-22,0-6 0,-1-7 23,1-4-46,-1-7 68,-1-3-90,-2-7 45,0-4 0,-1-3-359,0-5-358,0-2-180,0-3-2735,0-1 3632,-6 0 0,5 0 0,-6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9:40.867"/>
    </inkml:context>
    <inkml:brush xml:id="br0">
      <inkml:brushProperty name="width" value="0.08571" units="cm"/>
      <inkml:brushProperty name="height" value="0.08571" units="cm"/>
      <inkml:brushProperty name="color" value="#E71224"/>
    </inkml:brush>
  </inkml:definitions>
  <inkml:trace contextRef="#ctx0" brushRef="#br0">1 0 11854,'46'24'539,"-6"1"-494,-29 4-1,3 0 24,-3-1-1,1-1 22,-3-2-21,0-1 66,-1-1-134,0-2 90,0-1-68,-3-4 45,0-2-67,-1-4 0,-2-3 0,1-4 23,-3-2-1593,1-1 1,-1 0-1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9:41.896"/>
    </inkml:context>
    <inkml:brush xml:id="br0">
      <inkml:brushProperty name="width" value="0.08571" units="cm"/>
      <inkml:brushProperty name="height" value="0.08571" units="cm"/>
      <inkml:brushProperty name="color" value="#E71224"/>
    </inkml:brush>
  </inkml:definitions>
  <inkml:trace contextRef="#ctx0" brushRef="#br0">0 0 9993,'3'85'249,"-1"-1"0,1 1 0,-1-1 0,1 0 0,-1 1 1,2 26-1,-1 1 0,0-11 0,0-26-249,0-5 45,-2-30-90,0-9 112,-1-5-89,2-8 22,-2-8-112,1-5-291,-1-4-5359,0-1 5762,0-4 0,0 3 0,0-2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9:42.795"/>
    </inkml:context>
    <inkml:brush xml:id="br0">
      <inkml:brushProperty name="width" value="0.08571" units="cm"/>
      <inkml:brushProperty name="height" value="0.08571" units="cm"/>
      <inkml:brushProperty name="color" value="#E71224"/>
    </inkml:brush>
  </inkml:definitions>
  <inkml:trace contextRef="#ctx0" brushRef="#br0">1 0 7594,'27'1'4126,"-2"0"-3947,-15-1 90,3 0-44,2 0-91,3 5-22,0 3 112,2 7-134,-1 2 67,3 2-134,1 1 111,1-1-89,1 2 44,-4-2-89,0-1 23,-4 1-1,-3-4 1,-3 0-23,-1-3 22,-3-1-44,-1-4 66,-2-2-66,-2-1 22,1-2-22,-1-1-1227,-1-1 1,-1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13.094"/>
    </inkml:context>
    <inkml:brush xml:id="br0">
      <inkml:brushProperty name="width" value="0.08571" units="cm"/>
      <inkml:brushProperty name="height" value="0.08571" units="cm"/>
      <inkml:brushProperty name="color" value="#E71224"/>
    </inkml:brush>
  </inkml:definitions>
  <inkml:trace contextRef="#ctx0" brushRef="#br0">0 310 12011,'14'-4'23,"4"0"-46,9 6 46,2 0-23,2 0 44,2 0-66,4-1 22,-2-1 0,0 0 22,-4 0-22,-5 0 0,-2 0 0,-6 0 0,-1 0 0,-3 0 68,-1 0-68,-2 0 22,-2 0 0,1-4 1,-1-1-1,0-3 23,0-2-23,-2 2-22,0-2 45,-2-3-45,1 3 23,-3-2-23,1 4 0,-4 2 0,1-3 68,-1 1-136,0-3 91,0 3-69,0-2 92,0 2-46,0-1 45,-1 1-23,-3-2 0,-4-2-111,-1 1 178,-2-1-133,1 4 66,0-1-22,0 1 0,-4-3 0,5 3 0,-5-1-22,5 3 22,-1 2-68,-1-1 136,3 1-113,-1 2 90,2-1-45,2 2 0,0-1 0,0 0 0,0 0-45,-1 0 112,0 0-134,2 2 134,2-3-89,1 3-46,0-1 68,1-1 0,-3 2 0,2-2-23,-2 1 46,-1 0-46,-1 1 1,1 0 22,1 0-1682,2-1 1,1-1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0:41.427"/>
    </inkml:context>
    <inkml:brush xml:id="br0">
      <inkml:brushProperty name="width" value="0.08571" units="cm"/>
      <inkml:brushProperty name="height" value="0.08571" units="cm"/>
      <inkml:brushProperty name="color" value="#E71224"/>
    </inkml:brush>
  </inkml:definitions>
  <inkml:trace contextRef="#ctx0" brushRef="#br0">0 10 12796,'51'-4'134,"4"1"-89,5 3 157,11 0-157,10 2-45,12 0-516,5 1 527,-47 0 1,1 0-12,2-2 0,1 0 11,2 0 0,0 0-11,2-1 0,2 0 22,0 0 1,1 0-46,1 0 1,0 0 55,-1 0 1,0 0-56,-3 0 0,0 0 33,-4 0 0,0 0-11,44 0 0,-9 0 22,-12 0 172,-8 0-194,-10 0 90,-7 0-68,-8 0 45,-1 0 0,-17 0-44,1 0-23,-16 0 434,-2 0-389,-4 0-45,0 0 45,-5 0-1256,0 0-493,-19 0-3430,-12-1 5134,-26-7 0,24 5 0,0-5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1:06.525"/>
    </inkml:context>
    <inkml:brush xml:id="br0">
      <inkml:brushProperty name="width" value="0.08571" units="cm"/>
      <inkml:brushProperty name="height" value="0.08571" units="cm"/>
      <inkml:brushProperty name="color" value="#E71224"/>
    </inkml:brush>
  </inkml:definitions>
  <inkml:trace contextRef="#ctx0" brushRef="#br0">1367 277 10666,'-58'-76'717,"7"12"-672,38 53 0,-2 0 67,1 0-67,-1-1 67,-2 1-22,3 1-135,-1 1 112,3 0-67,-3 1 0,1-1 0,-4 2 0,-2-1 45,-1 2-112,-4 1 134,-1 1-134,-8 1 112,0 1-68,-3 1 23,1 1 0,3 0-22,2 0 44,2 0-44,2 0 22,-11 0 45,12 0-90,-10 0 45,12 0 0,0 0 0,-1 0 22,1 0-44,-1 0 22,-13 0 45,11 0-90,-10 0 90,14 1-68,1 1 23,2 2 0,2-1 0,1 2 0,2 0-22,-3 0-23,-6 5 112,2-3-134,-4 4 112,10-4-90,0 1 45,2-2 0,2 3 0,-2-4-22,0 6 89,1-2-157,-1 5 135,3-3-67,-2 3 22,2 0 0,-1 0 0,0 3-45,-1 4 67,3-1-89,0 5 134,7-3-134,-1-1 112,4 4-90,-2-1 45,2 1 0,0 1-45,0 2 135,0 2-180,0 0 180,0 1-3572,0 0 3527,0 3-90,0 0 90,3-1-45,-1-2 0,3 0 0,-2-5-45,2 1 3527,0-2-3595,-1-1 226,1 1-203,0-1 135,0 1-90,1 0 45,2 0 0,1 0 0,2 2-23,5 11 91,-3-7-136,3 5 136,-5-10-113,0-3 45,0 1 0,5 5 0,-3-7-23,4 5 91,-5-11-158,3 0 180,-1-2-158,3 0 91,0 0-23,1-3 0,-1 2 0,1-4 0,-1-1-23,8-1 136,-6-3-226,8 2 226,-8-5-203,0 0 135,0-1-45,-1 0 0,-1 0 0,3 0-45,-2 0 45,12 0 90,-6 0-180,10 0 180,-7-3-135,2-2 45,2-6 0,1 1 0,3-4-45,16-4 157,-10 3-224,9-5 224,-17 6-179,-2-4 67,-2 3 0,2-2 0,-3 2 45,1-1-90,-1 0 112,0-1-179,0 1 224,0 0-224,-1 0 224,-2 1-134,-1-2 22,-2 1 0,2-2-45,0-2 112,1 3-134,-1-3 157,1 1-135,-3 0 90,2-2-68,-3 0 46,-1-2-1,-2 0-22,-1 0 0,-3-2 45,0 2-23,-2-11 46,-3 7-68,-1-9 44,-4 9 1,-1-2-45,0-2 0,-2-1 23,0-2-1,-1-14 45,0 10-67,0-9 67,0 15-44,-2 1-1,-2 0 23,-5 2 0,-1 0-45,-1 2 45,-3 1-22,-7-10 44,1 10-134,-7-6 67,6 13-23,-1 5-448,2 7-538,1 3-1502,4 7 2511,-3 11 0,11-8 0,-2 8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1:19.102"/>
    </inkml:context>
    <inkml:brush xml:id="br0">
      <inkml:brushProperty name="width" value="0.08571" units="cm"/>
      <inkml:brushProperty name="height" value="0.08571" units="cm"/>
      <inkml:brushProperty name="color" value="#E71224"/>
    </inkml:brush>
  </inkml:definitions>
  <inkml:trace contextRef="#ctx0" brushRef="#br0">11 0 11966,'-3'51'7,"0"-1"1,1 1 0,0 0-31,2 46-368,0 3 369,0-5 67,0-6-90,0-10 90,0-9 98,0-10-143,0-7 72,0-8-72,0-6 23,0-6-23,0-6 287,0-6-354,0-1 134,0-5-112,0 2 45,0-2-112,0 1-515,0-1-427,0-2-1009,0-2 2063,0-3 0,0-3 0,0-3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1:19.948"/>
    </inkml:context>
    <inkml:brush xml:id="br0">
      <inkml:brushProperty name="width" value="0.08571" units="cm"/>
      <inkml:brushProperty name="height" value="0.08571" units="cm"/>
      <inkml:brushProperty name="color" value="#E71224"/>
    </inkml:brush>
  </inkml:definitions>
  <inkml:trace contextRef="#ctx0" brushRef="#br0">56 44 9657,'14'-19'314,"1"4"-202,-3 10-90,1 3 23,3-1 23,1 3-68,5 0 45,-1 0-45,4 0 0,-1 5 44,0 4-66,1 7 112,-4 4-158,1 3 136,-2 2-68,-4 2 0,-1 0 0,-5 2 0,-3 0 44,-3 3-88,-3-2 88,-1 2-66,0-1 67,0 2 0,-7 2 179,-19 15-135,-1-11-44,-15 8 0,10-17 23,-2-3-68,2-4 112,-11 3-67,15-9 22,-5-1-22,21-8-45,3-4 0,5-1 44,3 0 1,1-3-67,-1 1 44,-1-1-22,-2 0 0,-3 0 0,-1 0-179,-4 0-135,2 0-269,1 1-740,2 3-829,1 2 2152,3 4 0,2-5 0,1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1:20.712"/>
    </inkml:context>
    <inkml:brush xml:id="br0">
      <inkml:brushProperty name="width" value="0.08571" units="cm"/>
      <inkml:brushProperty name="height" value="0.08571" units="cm"/>
      <inkml:brushProperty name="color" value="#E71224"/>
    </inkml:brush>
  </inkml:definitions>
  <inkml:trace contextRef="#ctx0" brushRef="#br0">24 72 10688,'30'-39'404,"-2"9"-359,-13 28-90,0 2 112,0 0-134,-3 0 112,1 2-90,-2 7 45,-1 7 0,-3 7 0,-2 3 23,-3 0-46,-1 2 68,-1-4-67,0 0 66,0-4-44,-2-1 23,-7 0 66,-4-2-44,-7 2-22,-2-2-23,-1 0 67,1-2-134,3-3 156,3-1-89,-1-2-45,7-2 45,1-1 0,5-3 0,4-1 0,-1-1-44,1 0 88,0 2-111,0 1 134,0 2-134,0 1 134,5-1-44,5 0-23,9-1 0,9-1 0,6-1 22,6-2-22,4 0 90,1-1-157,0 0 156,-3 0-156,-6 0 67,-4 0 0,-8 0 45,-1 0-112,-10 0 89,-1 3-67,-8 0-448,-2 5-1099,0 3 1592,-1 4 0,-1-6 0,0-2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1:22.490"/>
    </inkml:context>
    <inkml:brush xml:id="br0">
      <inkml:brushProperty name="width" value="0.08571" units="cm"/>
      <inkml:brushProperty name="height" value="0.08571" units="cm"/>
      <inkml:brushProperty name="color" value="#E71224"/>
    </inkml:brush>
  </inkml:definitions>
  <inkml:trace contextRef="#ctx0" brushRef="#br0">1 0 12280,'13'72'22,"-2"-3"-22,-11-15 0,0 3 0,0-1 45,0 0-90,0-3 113,0-4-136,0-1 113,1-5-45,0-2 0,2-3 0,-1-7 0,0-5 23,-1-6-46,0-5 114,-1-4-182,0-4 182,0 0-136,0-4 45,0 1 0,0-1-427,0-2-268,0 2-358,0-2 1053,0 5 0,0-4 0,0 2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1:23.317"/>
    </inkml:context>
    <inkml:brush xml:id="br0">
      <inkml:brushProperty name="width" value="0.08571" units="cm"/>
      <inkml:brushProperty name="height" value="0.08571" units="cm"/>
      <inkml:brushProperty name="color" value="#E71224"/>
    </inkml:brush>
  </inkml:definitions>
  <inkml:trace contextRef="#ctx0" brushRef="#br0">0 34 10958,'39'-18'45,"-4"4"-45,-18 13 22,4 1-22,-1 0 90,3 0-46,0 0-66,-1 3 112,-1 2-158,-3 5 136,0 1-68,-2 2 0,-3 2 0,-2 2 44,-4 0-21,0 1 66,-3-3-44,0 0-45,-2-1 45,-1 0-45,-1 0 45,0 0-45,0 0 22,-6-1-22,-3 0 67,-21-1-67,8-2 68,-14 0-113,14-4 157,-3-2-134,7-3 22,-2 0 0,5 1 0,1-2 45,3 1-90,1-1 112,3 0-134,0 0 134,0 0-134,1 0 22,-3 0-224,4 0-247,-3 0-672,4 3-965,-1 1 2153,3 6 0,0-5 0,2 1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1:24.839"/>
    </inkml:context>
    <inkml:brush xml:id="br0">
      <inkml:brushProperty name="width" value="0.08571" units="cm"/>
      <inkml:brushProperty name="height" value="0.08571" units="cm"/>
      <inkml:brushProperty name="color" value="#E71224"/>
    </inkml:brush>
  </inkml:definitions>
  <inkml:trace contextRef="#ctx0" brushRef="#br0">0 1 10083,'44'1'22,"-10"-1"1,-17 0-23,-5 0 0,-4 0 0,2 2-23,-4 0 68,-1 3-112,-1-1 112,-2 1-68,-1 0 46,-1 0-23,0 2 112,0-1-45,0 1 23,0-2-68,-4 1 1,-3 0 44,-4 1-134,-5 0 156,2 0-133,0-2 66,4-2-22,3-2 0,5-1-67,0 0 67,7 3 0,1-1 45,7 2-90,0-1 112,1-1-134,0 1 134,0 0-134,-2 0 134,1 1-67,-2-2 0,0 1 0,-1 0 0,0 0 22,-3 3-66,0-1 44,0 4 44,-2-1-88,1 1 66,-2-2-22,-1-3 0,-1 1 22,-1 0 1,-1 0-1,0 2 68,0 0-90,0 2 112,0 0-90,-5 0 23,-1 1 0,-7-3 0,0-2 112,-1-1-157,0-1 45,0-1-23,-5 3 46,5-3-68,-3 4 0,5 0 0,0-3 0,0 4 22,2-6-89,1 2 156,5-2-133,0-1 88,4 0-44,-3 2 23,3-2-1137,-1 1 1,1-1-1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2:31.801"/>
    </inkml:context>
    <inkml:brush xml:id="br0">
      <inkml:brushProperty name="width" value="0.08571" units="cm"/>
      <inkml:brushProperty name="height" value="0.08571" units="cm"/>
      <inkml:brushProperty name="color" value="#E71224"/>
    </inkml:brush>
  </inkml:definitions>
  <inkml:trace contextRef="#ctx0" brushRef="#br0">56 1489 13177,'16'-33'987,"-4"7"-831,-12 24 181,0 0-1,0 2-179,0-3-45,0 2-22,0-3-45,0-1-90,0-2 135,0 0-180,0-2 157,0-3-89,0 0 22,-1-5 0,0 0-22,-2-6 66,1-1-88,0-6 66,0-2-90,1-2 114,-2-4-92,2-4 69,-2-4-46,-1-2 23,-1-3 0,0-18 46,0 18-137,1-10 182,0 28-137,1 4 92,-1 3-69,0-7 23,0 9-23,-1-7 46,1 11-46,0 0 69,3-2-137,-3-1 159,2 1-136,1-16 46,-1 10 0,2-10 22,0 10 0,0 3 0,0 0-68,0 2 113,0 4-112,0-3 0,0 7 67,0-3-23,0 7 23,0-1-44,0 0 21,0 1 46,2 1-91,-1 1 1,3 0 45,-1-3-68,1 2 45,0-4 1,0 4-1,-2-1 22,1 2-67,-2 1 157,1 1-134,0 0 67,-1 1-22,0 2-1,-1 0 1,0 1-1,0 0 1,0 1-45,0-1 134,0-1-179,1 1 157,0-1-112,0 1 89,0-1-44,-1 2 22,2-2 0,-2 4-112,0-1 89,3-1 1,3 1 22,5-1 0,3 0 0,3 1-23,3 0 68,1 1-112,4 0 112,2 0-90,2 0 90,3 0-68,-2 0 23,0 0 0,0 0-22,-2 0 67,2 0-112,1 3 134,3 1-112,1 3 67,3 2-44,18 4 22,-10-2 0,15 5 22,-16-3-44,1 0 67,2-1-112,1-1 134,4 0-112,28 5 23,-19-3-23,19 3 45,-29-5-22,-6-1-1,-4 0-44,-3 0 112,-2-2-90,24 6-23,-11-6 23,20 2 45,-17-5-22,6-1-23,-3-3 0,3 2 45,-6-2-67,-2 2 89,-4 1-66,-6 0 66,0 2-44,-4 1-1,1-1-22,-3 2 45,0-1-22,-2 1-45,1 0 67,1 0-23,1-2-66,3 0 66,3 0-246,4-2 247,1 2-113,1-3 46,0 2 21,0-2-21,-3 0 66,-2 1 23,-4-4-89,-1 3 134,-4-3-68,10 1 23,-15-1-22,4 2 44,-18-2-67,-4 0 113,-1 0-136,0 0 113,-2 0-45,17 0-22,-3 0 22,17 0 0,-1 0-23,8 0 91,5 0-136,4 0 113,2 0-45,20 0-22,-20 0 22,6 0 0,-32 0-23,-8 0 46,-8 0-46,-2 0 68,-6 0-90,-1 0 90,1 0-90,8-2 45,0 0 0,11-2 23,-1 0-46,8 0-134,3 0 112,1-2 67,3 1-89,18-2 45,-15 1 22,13 0 0,-26 1 0,-4 2 22,-8-1-67,-2 1 135,-4 0-180,-1 1 135,0 0-90,-1 1 68,2 0-23,2 0 0,6 0 0,8 0-23,3 1 23,7-2-22,18 2-23,-12 0-22,11 0 45,-22 0-23,-8 0 45,-9 0-23,-7 0 68,-6 0 179,-2 0-291,-1 6 134,0 3-134,-4 8 112,-1 5-45,-3 3 0,1 5 0,-1 2-23,2 2 68,-1 2-90,0-1 135,1 1-180,-1-2 135,1 0-90,1 0 68,-2-2-23,4 0 0,-1-4 0,2 1-23,0-3 68,1 1-90,1 0 90,0 1-90,0 1 90,0 0-67,0 12 22,0-10 0,0 10 22,0-13-67,0-2 135,0 0-180,0-3 180,0 0-157,0-1 89,0 0-44,0 1 22,0-1 0,0 2-23,0 0 113,0 1-180,2 0 180,0-2-180,2 0 135,0-3-45,-2-2 0,2-2 0,-4-4-22,1-3 89,1-1-134,-2-4 134,1-1-67,-1-1 830,0-1-785,-9 0-67,-1-2 22,-11-3 0,-4-2 0,-5-3 22,-5 2-67,-6-1 90,-6 1-90,-5-3 68,-4 3-46,-1-2 46,-1 3-23,2-1 0,1 1 0,-1 1-23,-4-2 68,-3 1-90,-7-1 90,-3 3-90,-5-2 68,-2 2-23,-2-2 0,4 2 0,4 0 0,6 1-23,-14 2 68,23-2-90,-16 3 112,25-1-111,-5 1 44,1 0 0,-4 0 0,1 0 0,-28-2 44,20 0-88,-18-1 88,29-3-88,2 3 88,4-2-44,1 3 0,4-2 0,-2 4-22,0-1 89,-1 1-134,-2-2 157,1 2-180,-2-1 180,2 1-158,0 0 113,4 0-45,1 0 0,3 0 0,2 0-45,5 0 113,1 0-136,5 0 158,-1 0-180,1 0 158,-2 0-91,-3 0 46,0 0-23,-2 0 0,2 0-23,-21 0 68,13 0-135,-13 0 180,20 0-135,1 0 68,4 0-23,1 0 0,1 0-23,-12 0 68,9-1-135,-8 0 180,11 0-180,-2 1 135,1 0-45,-2 0 0,0 0 0,-10 0 23,7 0-91,-7 3 136,10 0-158,0 2 180,2 1-158,-3 1 68,3-3 0,-2 3 0,3-1 0,-11 1 45,8 0-112,-9 0 134,12-2-156,1 2 178,1-2-156,1 1 67,2-3 0,-5 3 22,7-3-66,-2 1 133,7-1-178,3-2 178,0 2-156,3-3 67,1 2 0,1-1 0,0 0 0,1-1-22,-2 1 66,-1 1-88,-1 1 88,-1-1-88,1 1 66,1-1-44,2-1 44,1 0-22,3 0-7399,0 0 7399,4-1 0,-2 0 0,3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3:06.604"/>
    </inkml:context>
    <inkml:brush xml:id="br0">
      <inkml:brushProperty name="width" value="0.08571" units="cm"/>
      <inkml:brushProperty name="height" value="0.08571" units="cm"/>
      <inkml:brushProperty name="color" value="#E71224"/>
    </inkml:brush>
  </inkml:definitions>
  <inkml:trace contextRef="#ctx0" brushRef="#br0">46 172 10531,'-6'-27'1032,"-2"4"-965,4 12 269,-2 4-268,2 1 133,0 3-111,1 2 67,2 0 0,-3 0-22,3-2 66,-2 1-89,2-2-66,0 4-24,1-1-22,0-2 0,0-1-45,8-6 68,8-1-69,12-3 46,8 1-89,1 3 111,-1 2-44,-2 4 22,-4 1 0,-4 2-23,-4 1 23,-6 0-45,-4 0 68,-5 0-135,0 0 201,-3 6-178,3 5 111,-1 12-22,-1 8 0,1 9 0,-3 10-22,2 12 111,-1 9-178,2 7 201,0 7-124,-3-23 1,-1 3 0,0-14 0,1 1-221,-1 16 0,0 1 232,-1-18 0,0 0 0,1 0 0,0 1 11,1 0 0,0 1 0,2 22 0,0 1-56,-1-18 1,1 1 88,1 17 1,0 0-67,-2-20 0,1-3 22,0 2 0,-1 1 0,-1 1 0,0 0 0,0-1 0,-1 1 11,-1 0 0,0 0-45,0-1 1,-1 0 77,0-1 1,0 2-56,0 25 0,0 1-23,0-19 1,0-1 55,0 20 1,0-2-46,0-26 1,1-1-1,2 19 1,0 0-34,-1-18 0,1 0-34,1 14 1,1-1 66,1 25-89,1-5 112,-2-5-112,1-6 67,-2-8-67,-1-3 67,-2-4 23,-1-4-46,0 0-88,0-5 44,0 0 21,0 11 91,0-19 420,0 8-442,0-23-1,0-4 1,0-2 22,0-3-45,0-3 0,0 2 23,0-3-157,0 7 134,0-6-67,0 3 45,0-8 44,0 0 23,0-2-22,0 3 67,0-2-45,4 5-68,-1-3 113,4 2-67,-1-5 22,0-1 0,-1-3 22,2 5-44,-2-5 67,0 3-90,-4-3 90,2-1-90,-2 0 45,2-1 0,1 1 0,-1-1 22,1 3-44,-2-2 67,1 0-23,-3 1-89,1-4 134,-1 2-89,0-2 22,0-1 67,0-1 695,0 0-717,-10-1 0,-5 2 313,-13-2-156,-5 0 67,-5 0-112,-6 0 90,-1 1-113,-1 2 135,5 1-224,6 0-23,11-1-44,8-2-23,9-1-179,2 0-897,2 0-1547,1 0 2668,0-1 0,2 1 0,0-1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14.390"/>
    </inkml:context>
    <inkml:brush xml:id="br0">
      <inkml:brushProperty name="width" value="0.08571" units="cm"/>
      <inkml:brushProperty name="height" value="0.08571" units="cm"/>
      <inkml:brushProperty name="color" value="#E71224"/>
    </inkml:brush>
  </inkml:definitions>
  <inkml:trace contextRef="#ctx0" brushRef="#br0">317 27 8177,'-37'-15'561,"5"4"-427,22 11-44,-1 0 67,-3 0-68,1 0 1,-3 0-45,1 0 22,1 0-67,1 0 90,1 1-67,0 2 44,1 1-67,-1 2 0,2 1 0,1-2 45,3 2-90,-2-1 112,5 0-134,-4 0 67,2 5 45,0 0-45,-2 4 0,3-2 0,0 2-45,0 0 90,1 1-90,1-1 90,0 0-90,1 0 90,-1 1-45,0 0 0,0 0 0,-1 1 0,0-1 22,2-1-22,-1-2 45,2-1-67,0-1 66,0 1 1,0-1-45,0 0 45,0 1-23,0 0 1,0 2-1,0-3 23,0 1-90,0-2 90,0 5-23,2-4-22,0 3 0,1-5 0,1 0 23,2-1-23,-2 2 22,2-2 1,0 6 44,-1-5-90,2 4 23,-1-4 0,-1 1 0,1-2 23,-1-1-46,1 0 46,0-1-46,0 1 68,4 1-22,2-1 44,0 2-44,2-4-1,0-1-22,2-1 23,0 0-1,1 0 90,9 0-112,-6 1 0,7-3 0,-8 1 45,0-2 0,0 0-23,-2 0-22,1 0 22,1 0 1,-4 0-1,0 0 1,-6 0 21,-3 0-44,-1 0 23,0 0-23,-2 0 22,3 0-44,-2 0-1,0-2 23,2 2-1278,-1-4-1345,4 2 2623,-1-3 0,-2 3 0,-2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3:10.003"/>
    </inkml:context>
    <inkml:brush xml:id="br0">
      <inkml:brushProperty name="width" value="0.08571" units="cm"/>
      <inkml:brushProperty name="height" value="0.08571" units="cm"/>
      <inkml:brushProperty name="color" value="#E71224"/>
    </inkml:brush>
  </inkml:definitions>
  <inkml:trace contextRef="#ctx0" brushRef="#br0">107 299 8872,'-38'-55'1211,"6"10"-785,25 36-292,1 2 293,-1 0-226,2 3 91,0 0-1,1 2-111,3 1-24,-1 1-111,16 0-90,6 0 135,16 0-157,9 0 134,4-4-67,7-2 0,4-3 0,1-3-45,3 2 90,0 0-112,2 0 134,2-3-157,4 2 135,1-2-90,5 3 1,1 3-24,2 2 1,0 3-157,-7 0 202,-1 1-68,-4 0 22,0 0 68,1 1-67,-1-2 90,-4 2-46,24-1 23,-27 1-22,14-1 44,-34-1-89,-6 2 157,-1-2-90,16-1-45,-9 0 45,14-1 0,-16 1 0,2 0 0,0 0-45,3-1 112,-1 1-67,14 0-89,-19 2 156,5 1-67,-26 0 0,-4 0 0,-6 0-45,-2 0 90,-2 0-112,0 0 179,1 0-224,3 0 201,2 0-156,4 0 67,7 0 0,4 0 0,6 0 45,2 1-90,2 1 112,1-1-156,-5 2 178,1-2-178,-8 2 156,-3 0-67,-7 0 0,-5-2 0,-5 1 0,-3-2 0,0 0-67,1 1 156,2 0-89,4 3-67,-3 0 67,4-2 0,-6 0 0,0-2 45,-2 0-1861,1 0-1144,-2 3 2960,1 2 0,-1 0 0,0-2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3:11.705"/>
    </inkml:context>
    <inkml:brush xml:id="br0">
      <inkml:brushProperty name="width" value="0.08571" units="cm"/>
      <inkml:brushProperty name="height" value="0.08571" units="cm"/>
      <inkml:brushProperty name="color" value="#E71224"/>
    </inkml:brush>
  </inkml:definitions>
  <inkml:trace contextRef="#ctx0" brushRef="#br0">0 36 7505,'51'4'650,"-1"-2"-404,-10-2 472,8 0-561,12 0-23,7-1-111,9-1 246,4 0-944,7-1 854,6 0-89,5 0-79,-47 2 0,-1 0 79,47-1-67,-3-2 131,-8 2-109,-6 0-23,-6-2 68,-5 2-68,-5-1 0,-1 1 23,-2 1-45,0 0 23,-1 0-23,0 1 44,0-2-66,2 2 682,-1 0-683,23 0 23,-19 0 63,13 0-40,-24 0 21,17 0-111,-16 0 157,9 0-157,-23 0 134,-8 0-67,-4 0 22,-7 0-22,-5 0 23,-4 0-1,-4 0-22,-3 0 90,-1 0-180,-1 0 202,1 0-179,4 0 112,3 0-45,6 0 0,4 0 0,6 0-23,4 0 68,4 0-90,2 0 90,1 0-90,1 0 90,-1 0-90,-1 0 68,-1 0-23,-5 0 0,-3 0 0,-4 0 22,5 0-67,-10 0 112,2 0-134,-11 0 112,-4 0-67,2 0 22,0 0 0,6 0 44,13 0-111,-1 0 134,10 0-111,-6 0 88,0 2-66,1-1 22,-3 1 0,-4-1 0,-4-1 0,-7 1 45,-3-1-112,-7 2 134,0-2-134,-3 0 111,3 0-44,1 0 0,3 0 0,-1 0 23,12 0-68,-4 0 135,10 0-180,-4 1 180,3-1-180,0 2 112,-1-1-22,1-1 0,-3 1 23,-1-1 45,0 0-136,-4 0 136,2 0-91,-3 0 68,1 0-45,3 0 0,1 0 0,5 0 45,18 0-67,-7 2 89,12-2-134,-14 1 134,-3-1-134,0 0 89,-3 0-22,-3 0 0,-5 1 45,-5 0-23,-5 0 23,-6-1 0,-1 0 156,-2 0-156,-1 0-45,3 0 0,-2 0 23,1 0-68,2 0 112,-4 0-157,3 0-1277,-3 2 1367,0 1 0,0 1 0,0-2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3:12.569"/>
    </inkml:context>
    <inkml:brush xml:id="br0">
      <inkml:brushProperty name="width" value="0.08571" units="cm"/>
      <inkml:brushProperty name="height" value="0.08571" units="cm"/>
      <inkml:brushProperty name="color" value="#E71224"/>
    </inkml:brush>
  </inkml:definitions>
  <inkml:trace contextRef="#ctx0" brushRef="#br0">1 0 10442,'41'0'381,"-5"0"-224,-18 0-134,2 0 156,3 0-90,5 0-44,3 0 22,5 0-67,2 0 135,4 0-135,3 0 22,3 0 45,2 0-67,4 0 23,5 0 22,7 0-45,4 0 0,8 0 0,2 0 90,3 0-135,-4 0 112,-5 0-89,-10 0 89,-5 0 0,-10 0-44,-7 0 21,-10 0 24,-10 0 111,-8 0 135,-7 0-291,-4 0-180,-2 0-696,-18 0-1479,-8 0 2332,-23 0 0,21 0 0,1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3:14.388"/>
    </inkml:context>
    <inkml:brush xml:id="br0">
      <inkml:brushProperty name="width" value="0.08571" units="cm"/>
      <inkml:brushProperty name="height" value="0.08571" units="cm"/>
      <inkml:brushProperty name="color" value="#E71224"/>
    </inkml:brush>
  </inkml:definitions>
  <inkml:trace contextRef="#ctx0" brushRef="#br0">0 194 10890,'55'7'-45,"-4"-1"90,-21-6-45,3 0 0,3-1 0,2 1-23,2-3 46,-1 2-46,-1-3 114,2-1-182,1 1 182,5-1-159,3 1 68,4 0 0,3 0 0,4 0 45,2-2-113,3 1 136,2 0-136,2 1 136,0 3-91,-19 0 1,1-1 22,24 1 0,-25 0 0,1-1 0,17-2-23,5 0 46,1-3-1,-15 2 1,1 0-113,34-3 112,-31 4 1,0-1-68,24-1 45,-6 2-22,-2-1 22,-4 2-23,-1-1-44,-2 0 112,1 0-45,-21 0 0,0-1-90,25 0 135,21-3-67,-38 4 22,-3 2 0,-6 1 0,-3 1 0,-4 0 22,16 0-89,-13 0 134,12 0-112,-17-1 45,1-1 0,1-2 0,2 1 23,1-2-46,1 2 68,2 0-45,17-1-67,-17 4 112,10-5-45,-24 3 0,9-2-23,-16 2 46,0 1-1,-18 1 23,-8 0 22,-1 0-45,-1 0 1100,0 0-1279,-6 0-90,-2 0-335,-6 0-629,1 0-1704,0 0 2915,0 4 0,6-3 0,1 2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3:15.755"/>
    </inkml:context>
    <inkml:brush xml:id="br0">
      <inkml:brushProperty name="width" value="0.08571" units="cm"/>
      <inkml:brushProperty name="height" value="0.08571" units="cm"/>
      <inkml:brushProperty name="color" value="#E71224"/>
    </inkml:brush>
  </inkml:definitions>
  <inkml:trace contextRef="#ctx0" brushRef="#br0">0 257 9119,'47'9'224,"-4"-5"-157,-11-6 1,1-5-46,7 3 113,5-3-113,5 1 157,11-1 1,7-1-68,10-1-90,11 0-375,8 1 353,-43 5 0,1 0-288,2-1 1,1 1 287,3-1 0,1 1 11,3-2 1,1 1-24,4 1 1,0-1-386,5-1 0,2 1 374,1 0 1,1 0 44,2-1 1,1-2-46,-1 2 1,0-1 44,0-1 1,0 0-23,-3 0 0,1 0 22,-3 0 1,0 1 22,-4 0 0,-1 0 44,-3 1 1,-2 1-68,-4 0 1,-2 0 44,-2 1 0,-1 0-67,-4 0 0,-1 1 42,47-4-42,-7 0 157,-6-1-112,-5 2-23,-7-1-22,-2 1 67,-4 2-134,-3 0 157,-6 0 155,-7 3-156,-12-1 355,-11 1-444,-15 0 887,-6 0-2098,-7 0-791,-18 0 2002,-4 1 0,0-1 0,5 2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3:17.929"/>
    </inkml:context>
    <inkml:brush xml:id="br0">
      <inkml:brushProperty name="width" value="0.08571" units="cm"/>
      <inkml:brushProperty name="height" value="0.08571" units="cm"/>
      <inkml:brushProperty name="color" value="#E71224"/>
    </inkml:brush>
  </inkml:definitions>
  <inkml:trace contextRef="#ctx0" brushRef="#br0">0 242 11227,'46'1'-68,"-7"0"158,-25-1-157,0 0 134,0 0-89,0 0 22,-2 0 0,1 0-45,-2 0 112,1 0-134,1 0 134,2 0-134,1 0 134,1 0-134,1 0 112,0 0-45,3 0 0,3 0 0,1 0-45,7 0 134,2 0-178,6 0 178,2 0-178,6 0 156,-3 0-67,2-1 0,-2-1 0,-1-1-22,-1 2 44,-3-2-89,1 3 134,-1-1-157,0 0 158,1-1-113,21-2 45,-11 0 0,21-3 45,-15 1-113,8-2 158,2 2-101,-16 1 0,2 1-57,25-3 68,-26 4 0,0-1-22,18 0-23,-2 2 45,-2-2-67,-4 0 134,-5 0-156,-5 0 156,-3 3-67,9-4-90,-16 4 90,7-2 0,-17 2 0,3 1 23,5-3-46,7 2 68,6-2-112,4-1 44,6 0-134,34-2 90,-23 2-68,22 1 68,-39 2 45,-5 1-46,-9 0 24,-4 0-24,-8 0 1,4-2 22,-12 2 45,4-1 0,-8 0 0,6-1 23,6-1-1,35-2-112,-11 2 180,25-1-135,-18 0 90,2 3-67,3-1 22,-5 2-90,-2 0 45,-7 0-112,-7 0 157,-5 0-67,-5 0 67,11 0-45,-9 0 45,15 0 0,-10 0 0,10 0 22,10 0-66,9 0 88,10-3-331,6-1 331,6-1-55,-20 1 0,1-1 11,-16 3 0,0 0-279,19 0 0,-1-1 279,-22 2 0,-2 1-1563,-3 0 0,1 0 1585,45 0-67,-5 0 90,-3-3-45,-28 1 0,1 0-22,32-3-7,-33 3 1,-1-1 28,19-1 369,-2 1-369,-7-1 3349,15-1-3259,-27 1-90,9-1 89,-34 3 267,-10 0-132,-8 2 202,-7-3-269,-3 3-22,-3-1-180,1 1-516,-6 0-694,-7 0-1323,-5 0 2578,-6 0 0,9 0 0,3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3:21.747"/>
    </inkml:context>
    <inkml:brush xml:id="br0">
      <inkml:brushProperty name="width" value="0.08571" units="cm"/>
      <inkml:brushProperty name="height" value="0.08571" units="cm"/>
      <inkml:brushProperty name="color" value="#E71224"/>
    </inkml:brush>
  </inkml:definitions>
  <inkml:trace contextRef="#ctx0" brushRef="#br0">68 345 11563,'-36'-24'605,"8"6"-493,26 18-22,1 0 67,0-1-67,15-3-68,14-4 1,27-4 21,26-5-55,-31 7 0,3-1-324,11-1 0,2 0 335,10 0 0,3 0-550,9 0 1,3-1 556,-26 5 1,2 0 0,1 0-423,2 0 0,0 0 0,1-1 422,1 1 1,0-1-1,-1 1-15,0 0 1,-2 1 0,0 1 40,31-5 1,-2 2-486,-6 2 1,-2 0 484,-7 1 1,-1 0-56,-7 1 0,-2 1 22,-7 0 0,-3 0 244,-9 2 1,-3 0-245,29-1 22,-28 2 908,-25 1-930,-15 0 1097,-9 0-1524,-30 0 730,-4 0-1917,-26 6 1614,5 0 0,22 2 0,8-3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5"/>
    </inkml:context>
    <inkml:brush xml:id="br0">
      <inkml:brushProperty name="width" value="0.08571" units="cm"/>
      <inkml:brushProperty name="height" value="0.08571" units="cm"/>
      <inkml:brushProperty name="color" value="#E71224"/>
    </inkml:brush>
  </inkml:definitions>
  <inkml:trace contextRef="#ctx0" brushRef="#br0">155 70 12011,'-84'-16'359,"19"4"-359,61 12-135,4 0 113,-2 0 22,6 0 67,18 0-45,16 0 23,22 0-22,8-2-23,2-4 0,-5-2 0,-8-2-202,-8 3-201,-12 1-23,-11 4-673,-10 1-336,-10 1 1435,-3 6 0,-3-4 0,0 4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5.545"/>
    </inkml:context>
    <inkml:brush xml:id="br0">
      <inkml:brushProperty name="width" value="0.08571" units="cm"/>
      <inkml:brushProperty name="height" value="0.08571" units="cm"/>
      <inkml:brushProperty name="color" value="#E71224"/>
    </inkml:brush>
  </inkml:definitions>
  <inkml:trace contextRef="#ctx0" brushRef="#br0">71 0 10800,'-33'86'359,"6"-5"-247,21-17-67,3 1-22,2 2 21,1 1-21,0-4-46,0-3 91,0-9-113,2-6 112,2-7-112,2-5 68,1-5-23,-1-4 0,-1-2 0,1-4-23,1-3 113,0-4-180,0-2 180,-1-4-180,-1-1 135,-1-2-45,4 0 0,1-2 45,4 0 0,1-1 67,11 0-45,-3 0-89,8 0 67,-8 0-90,2 0 67,1-1-22,0-2 0,1 0-22,5-1-23,-10 1-112,6 1-179,-10-1 21,-2 0-289,-1-1-428,-2 1-515,-4-2 1547,-1 0 0,-4 2 0,0 1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5.880"/>
    </inkml:context>
    <inkml:brush xml:id="br0">
      <inkml:brushProperty name="width" value="0.08571" units="cm"/>
      <inkml:brushProperty name="height" value="0.08571" units="cm"/>
      <inkml:brushProperty name="color" value="#E71224"/>
    </inkml:brush>
  </inkml:definitions>
  <inkml:trace contextRef="#ctx0" brushRef="#br0">1 184 10958,'25'-60'313,"6"10"-290,13 33-23,5 4 45,1 1-68,1 5 23,1 3-22,-1 3-135,0 1-292,-1 0-156,-2 0-740,-3-3-516,-3-1 1861,-3-2 0,-18 2 0,-5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20.014"/>
    </inkml:context>
    <inkml:brush xml:id="br0">
      <inkml:brushProperty name="width" value="0.08571" units="cm"/>
      <inkml:brushProperty name="height" value="0.08571" units="cm"/>
      <inkml:brushProperty name="color" value="#E71224"/>
    </inkml:brush>
  </inkml:definitions>
  <inkml:trace contextRef="#ctx0" brushRef="#br0">1 1 10307,'54'9'942,"-5"-2"-808,-25-7 1,-2 0-135,-3 1-45,-4 3 23,-4 2 22,-2 2-45,-4 2 45,-2 1 0,-2 2 22,-1 1 23,0 1 22,-2 1-67,-6 2 0,-4-1 23,-6-2-46,1 0 68,0-5-90,2 3 90,1-5-67,2 2 22,3-2 0,2-1 0,2 0 0,1-1-23,3 0 23,-2-1-22,3 1 44,-1-1-44,1 0 44,-2 0-22,2-1 0,-1-1 0,1 1-22,0-4-68,0 2 45,6-1 90,4-1 0,9 3 0,4-3-23,3 1-22,1-1 23,-4 0-46,-2 0 68,-4 0-90,-2 0 90,-2 1-90,0 1 68,-4 0-46,1-1-89,-1-1-134,-1 1-225,0-1-314,1 3-425,-1-2-1548,1 1 2758,0-1 0,-4-1 0,0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6.151"/>
    </inkml:context>
    <inkml:brush xml:id="br0">
      <inkml:brushProperty name="width" value="0.08571" units="cm"/>
      <inkml:brushProperty name="height" value="0.08571" units="cm"/>
      <inkml:brushProperty name="color" value="#E71224"/>
    </inkml:brush>
  </inkml:definitions>
  <inkml:trace contextRef="#ctx0" brushRef="#br0">0 1 11339,'1'92'92,"0"1"1,-1-1 0,1 0 0,0-8 0,-1 2 0,1-9 0,-1-19-116,0-5-560,0-8-515,0-8-1660,0-6 2758,3-5 0,-3-12 0,3-4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6.687"/>
    </inkml:context>
    <inkml:brush xml:id="br0">
      <inkml:brushProperty name="width" value="0.08571" units="cm"/>
      <inkml:brushProperty name="height" value="0.08571" units="cm"/>
      <inkml:brushProperty name="color" value="#E71224"/>
    </inkml:brush>
  </inkml:definitions>
  <inkml:trace contextRef="#ctx0" brushRef="#br0">0 361 11159,'56'-18'89,"1"0"1,-9 7 0,0-7 269,20-45 0,-8-2-337,-18 27 0,21-30 1,-22 12-1,-48 52-44,-7 3 22,-6 1 0,-4 0 0,-5 7 22,-3 7-67,-2 11 90,2 3-90,4 5 45,5-2-44,7 19 44,7-15 0,4 10 22,5-19-67,2-4 90,8-4-90,3-2 90,8-5-90,1 0-156,2-5-763,16-2-449,-8-3-1591,11-1 3004,-14 0 0,-12 0 0,-4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7.006"/>
    </inkml:context>
    <inkml:brush xml:id="br0">
      <inkml:brushProperty name="width" value="0.08571" units="cm"/>
      <inkml:brushProperty name="height" value="0.08571" units="cm"/>
      <inkml:brushProperty name="color" value="#E71224"/>
    </inkml:brush>
  </inkml:definitions>
  <inkml:trace contextRef="#ctx0" brushRef="#br0">169 1 11966,'-43'72'0,"3"-6"23,11-20-1,6-5 1,6-3 66,7-6-178,5-6 178,4-2-156,1-3 134,5-4-112,7-3 45,9-4-112,9-6-224,4-2-404,2-2-672,-1 0-2175,3-7 3587,-3-6 0,-15 3 0,-4-2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7.286"/>
    </inkml:context>
    <inkml:brush xml:id="br0">
      <inkml:brushProperty name="width" value="0.08571" units="cm"/>
      <inkml:brushProperty name="height" value="0.08571" units="cm"/>
      <inkml:brushProperty name="color" value="#E71224"/>
    </inkml:brush>
  </inkml:definitions>
  <inkml:trace contextRef="#ctx0" brushRef="#br0">1 0 10263,'9'90'-542,"1"0"0,-1 0 0,0 0 0,3 23 0,-2-3 0,-2-44 542,-6-54 0,-1-6 0,0-3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7.693"/>
    </inkml:context>
    <inkml:brush xml:id="br0">
      <inkml:brushProperty name="width" value="0.08571" units="cm"/>
      <inkml:brushProperty name="height" value="0.08571" units="cm"/>
      <inkml:brushProperty name="color" value="#E71224"/>
    </inkml:brush>
  </inkml:definitions>
  <inkml:trace contextRef="#ctx0" brushRef="#br0">0 126 10935,'39'-26'292,"3"1"-203,-2 10-89,6-4 23,-1 5-46,-1 1-201,-5 5-561,-7 5-1995,-4 1 2780,-7 2 0,-9 0 0,-5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7.938"/>
    </inkml:context>
    <inkml:brush xml:id="br0">
      <inkml:brushProperty name="width" value="0.08571" units="cm"/>
      <inkml:brushProperty name="height" value="0.08571" units="cm"/>
      <inkml:brushProperty name="color" value="#E71224"/>
    </inkml:brush>
  </inkml:definitions>
  <inkml:trace contextRef="#ctx0" brushRef="#br0">1 16 10958,'41'45'104,"1"0"1,-3-3-1,-8-1-104,-15 8 23,-4 0 22,-8-7-1,-1-4-21,-3-7 111,0-9-111,0-5 21,0-9 136,0-4-1,0-3 68,0-1-225,0-3 270,0-11-180,0-10-67,0-15 45,0-8-113,2-6 23,8 1 0,4 3-45,7 7 45,8-2-112,-8 18-247,6-3-493,-11 18-134,3 1-1727,-4 6 2713,1 1 0,-8 3 0,-2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8.907"/>
    </inkml:context>
    <inkml:brush xml:id="br0">
      <inkml:brushProperty name="width" value="0.08571" units="cm"/>
      <inkml:brushProperty name="height" value="0.08571" units="cm"/>
      <inkml:brushProperty name="color" value="#E71224"/>
    </inkml:brush>
  </inkml:definitions>
  <inkml:trace contextRef="#ctx0" brushRef="#br0">185 0 11316,'-45'64'142,"-1"0"0,5-6 0,9-6-142,19-7 45,8-4-90,2 1 157,3-5-179,1-4 134,7-3-67,4-7 0,6-3 23,3-5 22,-1-5-45,2-3 0,-2-4-23,1-2-156,-1-1-696,-1 0-1254,-2-6 2129,0-1 0,-10 0 0,0 2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8.505"/>
    </inkml:context>
    <inkml:brush xml:id="br0">
      <inkml:brushProperty name="width" value="0.08571" units="cm"/>
      <inkml:brushProperty name="height" value="0.08571" units="cm"/>
      <inkml:brushProperty name="color" value="#E71224"/>
    </inkml:brush>
  </inkml:definitions>
  <inkml:trace contextRef="#ctx0" brushRef="#br0">1 14 10666,'14'1'1009,"-3"0"-1009,-11-1-247,0 0-470,-1-10 717,3 13 0,-3-12 0,4 14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8.191"/>
    </inkml:context>
    <inkml:brush xml:id="br0">
      <inkml:brushProperty name="width" value="0.08571" units="cm"/>
      <inkml:brushProperty name="height" value="0.08571" units="cm"/>
      <inkml:brushProperty name="color" value="#E71224"/>
    </inkml:brush>
  </inkml:definitions>
  <inkml:trace contextRef="#ctx0" brushRef="#br0">0 0 9881,'33'60'142,"-1"1"0,-1-7 0,-7-6-74,-13-10-68,1-5 0,-3-4-157,0-4-1256,-2-6-1658,0-5 3071,-3-3 0,-1-6 0,-2-3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9.692"/>
    </inkml:context>
    <inkml:brush xml:id="br0">
      <inkml:brushProperty name="width" value="0.08571" units="cm"/>
      <inkml:brushProperty name="height" value="0.08571" units="cm"/>
      <inkml:brushProperty name="color" value="#E71224"/>
    </inkml:brush>
  </inkml:definitions>
  <inkml:trace contextRef="#ctx0" brushRef="#br0">270 650 9141,'3'-3'2287,"-1"0"-1368,-2 3-716,-30-8-69,6 13 45,-28-1-179,14 18 67,0 5 1,5 3-113,8-2 67,8-4-44,6-3 22,7-3-45,2-4 0,2 0-380,1-7 133,7-2-67,5-3 258,43-8 0,10-1 191,-19 8-113,19-8 1,-5 2 112,-34 9-180,6-4 90,5-6 0,6-7-45,2-10-67,2-7 90,-2-8-113,-3-6 90,-3-5 90,-10-8-90,-10-3 90,-10-7-45,-6-2 23,-4-2 44,-5 3 67,-4 5 1,-4 10 336,-4 11-224,2 10 44,1 10-179,1 6 22,4 9-134,1 2-22,2 3 22,-4 2 0,1 8-67,-6 10 134,1 13-157,0 13 135,0 9-90,5 5 90,4 5-67,2 2 22,3 0 0,0-1 22,9 23-67,-1-26 135,10 15-180,0-35 180,3-5-180,4-10 90,5-7-313,1-9-427,4-5-1099,0-4 1839,1-1 0,-16 0 0,-4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20.708"/>
    </inkml:context>
    <inkml:brush xml:id="br0">
      <inkml:brushProperty name="width" value="0.08571" units="cm"/>
      <inkml:brushProperty name="height" value="0.08571" units="cm"/>
      <inkml:brushProperty name="color" value="#E71224"/>
    </inkml:brush>
  </inkml:definitions>
  <inkml:trace contextRef="#ctx0" brushRef="#br0">0 1 10285,'26'9'650,"0"-2"-515,-5-1 22,5-3-45,4 1 22,1 0 23,5-2 0,-3 0 22,2-2-179,-3 0 45,-8 0-22,-2 0-46,-8 0 68,-3 0-45,-1-1 0,-3 1 0,0-1-22,-2 1-23,0 0-157,-3-2-470,0 2-338,0-1-940,0 1 1950,5 0 0,-5 0 0,1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1.190"/>
    </inkml:context>
    <inkml:brush xml:id="br0">
      <inkml:brushProperty name="width" value="0.08571" units="cm"/>
      <inkml:brushProperty name="height" value="0.08571" units="cm"/>
      <inkml:brushProperty name="color" value="#E71224"/>
    </inkml:brush>
  </inkml:definitions>
  <inkml:trace contextRef="#ctx0" brushRef="#br0">469 848 12235,'-66'43'119,"0"-1"1,0 0 0,1 1-1,-22 9 1,4 0 0,47-20-120,60-25 22,5-4-44,5-3 22,6-3-23,3-11-201,1-9 224,0-12-201,-2-8 43,-4-10-66,-3-10 33,-16 5 1,-3-4 100,-4 12 1,-2-2-522,1-20 1,-4-1 610,-4 18 0,-2 1-34,-1-2 1,-2 1-238,-3 2 1,-2 2 359,-8-39 158,-8 20 314,6 25-247,3 21-314,6 14 1049,1 11-1049,2 24-22,-2 19 44,2 32 255,1 16-232,3 8-57,0-50 1,2 1 11,6 44 0,3-5 0,6-9 0,7 13 23,-5-27-68,2 4 112,-8-31-134,-2-9 134,-1-8-112,-3-3 45,0-9 369,0-2-481,-2-6-45,2-2-90,0-1 224,4 0-22,2 0 1,4 0 21,2 0 23,4-1 0,2-6 0,3-2-22,1-6 67,1-1-113,0 0 1,2-4 22,0 0 45,4-4-22,0-4-23,3-4 23,-3-2-1,0-2 1,-7 1-68,-4 2 135,-7 3-113,-6 5 136,-5 5-113,-4 5 135,-2 5-90,0 3 0,-6 5 0,-8 0 0,-12 5 22,-10 9-134,-4 4 202,-2 11-180,6-3 135,7 1-90,9-2 22,10-1 23,5 1 0,3-2 23,2-1-46,8-2 91,4-4-1,7-3-22,6-3-90,1-3-67,6-2-135,1-2-986,5 0-1839,3-1 3072,-2 0 0,-16 0 0,-5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1.593"/>
    </inkml:context>
    <inkml:brush xml:id="br0">
      <inkml:brushProperty name="width" value="0.08571" units="cm"/>
      <inkml:brushProperty name="height" value="0.08571" units="cm"/>
      <inkml:brushProperty name="color" value="#E71224"/>
    </inkml:brush>
  </inkml:definitions>
  <inkml:trace contextRef="#ctx0" brushRef="#br0">1 61 10554,'29'43'89,"0"0"1,21 29-45,-35-43 0,-1-5-45,1-3 0,-1-4 44,-1-4-66,-1-3 67,-2-4-45,-1-2 45,-5-2 90,0-2 313,-4 0-291,1 0-90,1-8-44,0-6-1,3-12 45,0-7-89,2-4 67,0-2-90,2 2 67,-1 5-44,-1 4-23,3 6-426,-2 2-403,6 3-1055,-1 4 1929,4 3 0,-9 4 0,-1 3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1.816"/>
    </inkml:context>
    <inkml:brush xml:id="br0">
      <inkml:brushProperty name="width" value="0.08571" units="cm"/>
      <inkml:brushProperty name="height" value="0.08571" units="cm"/>
      <inkml:brushProperty name="color" value="#E71224"/>
    </inkml:brush>
  </inkml:definitions>
  <inkml:trace contextRef="#ctx0" brushRef="#br0">0 0 10867,'7'58'112,"1"-1"1,5 40-113,-5-68 0,1-4-89,-2-4-921,-2-4-1389,-1-5 2399,-1-3 0,-1-5 0,-1-1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1.995"/>
    </inkml:context>
    <inkml:brush xml:id="br0">
      <inkml:brushProperty name="width" value="0.08571" units="cm"/>
      <inkml:brushProperty name="height" value="0.08571" units="cm"/>
      <inkml:brushProperty name="color" value="#E71224"/>
    </inkml:brush>
  </inkml:definitions>
  <inkml:trace contextRef="#ctx0" brushRef="#br0">48 102 9410,'-19'-28'2197,"5"5"-1726,14 23-426,0 0-269,-6-22 67,4 16-874,-4-16-1032,8 29 2063,4 5 0,-2-2 0,1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2.248"/>
    </inkml:context>
    <inkml:brush xml:id="br0">
      <inkml:brushProperty name="width" value="0.08571" units="cm"/>
      <inkml:brushProperty name="height" value="0.08571" units="cm"/>
      <inkml:brushProperty name="color" value="#E71224"/>
    </inkml:brush>
  </inkml:definitions>
  <inkml:trace contextRef="#ctx0" brushRef="#br0">74 1 11451,'-20'59'134,"0"0"1,2-5-1,5-8-156,11-18 89,2-1-134,0-5 22,0-4-157,5-2-560,5-5-404,9-4-807,8-3 1973,5-3 0,-13-1 0,-2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2.685"/>
    </inkml:context>
    <inkml:brush xml:id="br0">
      <inkml:brushProperty name="width" value="0.08571" units="cm"/>
      <inkml:brushProperty name="height" value="0.08571" units="cm"/>
      <inkml:brushProperty name="color" value="#E71224"/>
    </inkml:brush>
  </inkml:definitions>
  <inkml:trace contextRef="#ctx0" brushRef="#br0">43 54 10711,'44'-3'156,"-4"-2"-156,-21-7 68,0-3-136,0-3 764,-97 30-629,62-3-112,-73 30 67,88-12-22,1-2 0,8-2 23,4-3 201,10-2 0,5-4 23,5-4-225,4-4-22,9-4-179,5-2-269,10-8-1301,7-3 1749,10-9 0,-34 9 0,-4 3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01.445"/>
    </inkml:context>
    <inkml:brush xml:id="br0">
      <inkml:brushProperty name="width" value="0.08571" units="cm"/>
      <inkml:brushProperty name="height" value="0.08571" units="cm"/>
      <inkml:brushProperty name="color" value="#E71224"/>
    </inkml:brush>
  </inkml:definitions>
  <inkml:trace contextRef="#ctx0" brushRef="#br0">589 735 10980,'-60'-10'358,"0"-1"1,4 1 0,3 3-113,-13 9-88,0 7-113,5 4-23,7 7 68,12 2-180,10-3 157,11 0-134,10-1 90,5-2-23,5 1 0,2-1-68,11-2 46,9 0-68,15-5 67,10-4-89,4-2 67,5-8-134,0-10 134,-1-10-179,-4-14 112,-3-8 89,-6-12 23,-5-10-44,-5-7 111,-6-7-45,-11 21 1,-2 0 44,2-33-297,-6 37 1,-3 2 542,-2-6 114,-3 11-383,-1 24-44,-2 8 0,-4 17-112,-6 5 90,-1 17 571,-5 14-571,0 21 22,3 13-22,3 6 22,4 5 0,5 2-45,1-1 112,3-3-134,2-7 134,5-7-134,7-10 134,5-10-89,6-7 22,2-9-113,3-5-1187,18-5-853,-12-7 2153,15-3 0,-32-6 0,-3-1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01.887"/>
    </inkml:context>
    <inkml:brush xml:id="br0">
      <inkml:brushProperty name="width" value="0.08571" units="cm"/>
      <inkml:brushProperty name="height" value="0.08571" units="cm"/>
      <inkml:brushProperty name="color" value="#E71224"/>
    </inkml:brush>
  </inkml:definitions>
  <inkml:trace contextRef="#ctx0" brushRef="#br0">0 281 9164,'63'3'59,"-1"1"1,-4-2 0,-7-4-15,-2-14 0,-3-6 0,-2-5-23,-5-5 23,-7-2-45,-7 0 583,-8 2-135,-9 5-134,-4 5-112,-4 4-202,-7 5 23,-9 6 21,-13 3-88,-8 4 88,-3 7-88,1 4 66,7 9-22,4 5 0,6 3 0,6 0-22,5 3 44,4-2-67,4 0 90,2-2-90,1-3 90,2-3-157,23 6-113,-2-11-312,22 4-1414,-10-10 1951,2-4 0,-17-2 0,-5-3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02.254"/>
    </inkml:context>
    <inkml:brush xml:id="br0">
      <inkml:brushProperty name="width" value="0.08571" units="cm"/>
      <inkml:brushProperty name="height" value="0.08571" units="cm"/>
      <inkml:brushProperty name="color" value="#E71224"/>
    </inkml:brush>
  </inkml:definitions>
  <inkml:trace contextRef="#ctx0" brushRef="#br0">1 127 8940,'26'50'235,"1"0"0,20 35 191,-24-57-157,-3-7-269,-3-5 135,-4-6-135,-2-3 157,-4-4 45,-1-2 381,-1-1-494,0 0-66,3-8-1,2-7-22,3-11 0,1-6 67,4-3-156,-1-4 22,4-3-68,0-1-470,3 0-404,1 4-336,1 8-1054,-3 9 2399,0 8 0,-13 8 0,-1 4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02.442"/>
    </inkml:context>
    <inkml:brush xml:id="br0">
      <inkml:brushProperty name="width" value="0.08571" units="cm"/>
      <inkml:brushProperty name="height" value="0.08571" units="cm"/>
      <inkml:brushProperty name="color" value="#E71224"/>
    </inkml:brush>
  </inkml:definitions>
  <inkml:trace contextRef="#ctx0" brushRef="#br0">1 1 7527,'20'67'0,"-1"1"0,-3-14 0,0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21.853"/>
    </inkml:context>
    <inkml:brush xml:id="br0">
      <inkml:brushProperty name="width" value="0.08571" units="cm"/>
      <inkml:brushProperty name="height" value="0.08571" units="cm"/>
      <inkml:brushProperty name="color" value="#E71224"/>
    </inkml:brush>
  </inkml:definitions>
  <inkml:trace contextRef="#ctx0" brushRef="#br0">23 274 10397,'35'-5'561,"-1"4"-404,-5 6-135,3 1 68,3-4-23,0 2-22,0-4-45,-2 1 0,-3-1 44,-2 0-44,-3 0 0,-3 0 45,-2 0 45,-3 0-90,0-2 67,-2-4-45,-2-5-22,-2-3 23,0-4 22,0-1-90,1 0 90,-1-2-90,-1 1 135,-4 0-180,-2 4 90,-3 0 0,-1 4-23,0 1 23,0 1-22,0 1 22,-3 1 0,-4 0-22,-4-1-1,-6 2-44,-2 0 67,-4 3-22,-1 0 22,-2 1-23,0 0 46,0 2-46,1-2 23,1 2-22,1-1 22,4 1-23,1 1-21,0 0 21,1 0 1,-1 0 22,1 6-23,0 1 46,-1 6-46,1 1 68,-2 3-90,2 3 90,-1 0-67,2 2 22,-1-2 0,4 0 0,1 0 0,2 0 0,3-1 0,2 1-23,1-1 1,2 7-45,1-6 67,1 3 0,0-6 0,0-3 45,5 2-23,3-3 0,9 2 135,18 3-134,-5-4 66,13 2-66,-11-7 44,1-3 45,-2 0-112,-2 0 45,-1-1 22,7 1-44,-7-3-1,3 1 1,-10-4-23,-2 1 44,-1-1-44,-1 0 0,-3 0 23,-3 0-46,-2 0-268,-1 1-247,-1 0-404,3 0-1277,2-1 2219,5 0 0,-7 0 0,0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02.650"/>
    </inkml:context>
    <inkml:brush xml:id="br0">
      <inkml:brushProperty name="width" value="0.08571" units="cm"/>
      <inkml:brushProperty name="height" value="0.08571" units="cm"/>
      <inkml:brushProperty name="color" value="#E71224"/>
    </inkml:brush>
  </inkml:definitions>
  <inkml:trace contextRef="#ctx0" brushRef="#br0">1 0 8021,'22'23'0,"-4"-4"0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02.936"/>
    </inkml:context>
    <inkml:brush xml:id="br0">
      <inkml:brushProperty name="width" value="0.08571" units="cm"/>
      <inkml:brushProperty name="height" value="0.08571" units="cm"/>
      <inkml:brushProperty name="color" value="#E71224"/>
    </inkml:brush>
  </inkml:definitions>
  <inkml:trace contextRef="#ctx0" brushRef="#br0">255 1 11182,'-66'65'381,"0"0"0,4-7 0,17-7-359,36-18 1,4-2 0,4 0-46,1-2 0,5-4-246,7-2-179,10-6-157,10-2-472,7-4-1030,6-3 2107,8-4 0,-24-3 0,-3-1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03.387"/>
    </inkml:context>
    <inkml:brush xml:id="br0">
      <inkml:brushProperty name="width" value="0.08571" units="cm"/>
      <inkml:brushProperty name="height" value="0.08571" units="cm"/>
      <inkml:brushProperty name="color" value="#E71224"/>
    </inkml:brush>
  </inkml:definitions>
  <inkml:trace contextRef="#ctx0" brushRef="#br0">0 70 9971,'16'13'224,"-3"-3"-201,-13-10 402,0 0 2,8 2-203,0 2-67,11 0 67,1 2-179,6-2 89,6-3-134,5 1 628,-51-66-583,12 61-90,-45-45 23,22 88 22,12-7 0,2 9-22,10-12 44,1 0-89,4-2 156,9-3-178,10-2 89,8-3-68,6-1-223,5-4-292,7-2-359,5-4-2959,4-3 3901,1 0 0,-25-5 0,-8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12.927"/>
    </inkml:context>
    <inkml:brush xml:id="br0">
      <inkml:brushProperty name="width" value="0.08571" units="cm"/>
      <inkml:brushProperty name="height" value="0.08571" units="cm"/>
      <inkml:brushProperty name="color" value="#E71224"/>
    </inkml:brush>
  </inkml:definitions>
  <inkml:trace contextRef="#ctx0" brushRef="#br0">271 0 11294,'-21'12'89,"4"-3"-89,11-9 0,0 0 0,-1 0 23,2 0-23,-1 0 45,1 0-68,0 0 68,0 0 0,-1 0 0,1 0-23,-2 0 0,0 0-22,-2 0 0,1 1 68,1 1-23,1 1-23,1-1 23,3 0 0,-3 0-45,2 0 0,-2 1 0,0 1-45,1 0 112,-2 3-89,-1-1 22,-3 2 45,1-2-68,-1 2 23,4-2 0,2 2 0,-1-1-22,-2 4 67,2-1-135,-2 3 180,3-3-135,1 1 67,-1-3-22,0 3 0,1-1 0,-1 3-22,2-1 22,0 6 22,2-3-89,-2 1 134,2-2-89,0-1 22,0 0 0,0 0 0,0 0 0,0 5 22,0-3-89,0 0 157,0-3-135,0-2 90,0 1-68,0 4 23,0-3 0,2 4 23,0-4-68,1 0 112,3-2-134,-2 0 112,0-2-68,0-1 23,1 2 0,-2-4 0,2 1 0,3 2 45,0-3 246,3 3-179,-2-4-44,0 0-45,1-1 44,-1 0-45,0-2 1,1 2-1,-3-3 68,3 1-68,-4-1-22,3 0 45,-5 0-67,2 0 44,-1 2-22,2-2 0,-1 1-22,1-1 44,-3 0-67,0 0-67,0 0-90,1 0-201,0 0-337,3 0-942,2 0 1682,5 0 0,-6 0 0,-1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9.219"/>
    </inkml:context>
    <inkml:brush xml:id="br0">
      <inkml:brushProperty name="width" value="0.08571" units="cm"/>
      <inkml:brushProperty name="height" value="0.08571" units="cm"/>
      <inkml:brushProperty name="color" value="#E71224"/>
    </inkml:brush>
  </inkml:definitions>
  <inkml:trace contextRef="#ctx0" brushRef="#br0">30 355 10105,'39'-21'180,"1"4"-180,-9 11 22,4 1-44,-1-3 112,0 0-158,-5-4 158,-5 0 0,-6-2-90,-8-3 448,-4-1-358,-4-3 179,-1-2-90,-1 2-134,-1 2 22,-7 2 23,-6 3-180,-9 4 180,-7 4-180,-3 4 112,-4 2-44,0 1 22,0 11 0,4 5 0,5 15 0,5 5-45,8 4 112,7 1-134,4-2 112,2 0-90,10-5 68,7-4-23,12-6 0,11-7 22,4-4-44,7-7-1,2-3-44,-2-3-135,0-1 68,-7-4-113,-2-6 180,-5-12-23,-4-10-44,-3-10 89,-5-7 0,2-31 90,-8 19-45,-1-14 0,-8 31 246,-2 13-246,-3 10-89,3 12 66,-1 13-22,6 16 90,0 15-90,3 15 113,-1 5-113,0 3 112,-3-3-89,-1-4 22,-3-7 22,3 0-67,-5-22 90,1-1 22,-4-19-44,-1-2-23,0-5 22,2-10-22,0-10 0,4-10 0,4-4-22,1 1 66,6 1-111,0 8 134,4 9-156,-2 6 134,5 10-68,-2 2 23,4 7-22,14 26 44,-11-3-89,12 22 157,-15-15-180,0-2 45,-2-6 45,-2-8-134,-2-5 134,-3-8-135,-1-3-470,2-3 201,3 0-448,7-6 449,2-7 111,6-9 270,1-9-90,2-4 112,1-4 0,-3-1 0,-5 2 269,-8 5 381,-11 5 382,-7 7-494,-4 3 22,-2 8-515,-4 1-23,-6 7 0,-3 0-22,-16 10 0,8 7-44,-6 13 88,10 8-88,6 2-46,2 3 68,5-5-561,3-2-157,1-5-403,11-6-404,21 1 1547,1-11 0,-1-1 0,-17-10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0.117"/>
    </inkml:context>
    <inkml:brush xml:id="br0">
      <inkml:brushProperty name="width" value="0.08571" units="cm"/>
      <inkml:brushProperty name="height" value="0.08571" units="cm"/>
      <inkml:brushProperty name="color" value="#E71224"/>
    </inkml:brush>
  </inkml:definitions>
  <inkml:trace contextRef="#ctx0" brushRef="#br0">1 134 9253,'67'63'157,"0"1"0,0-5 0,-26-19-45,-41-36 157,0-4-179,-6-6 22,-3-7 247,-4-9-22,-1-9-248,4-3 135,4-4-201,3 3-46,4 0-22,12 4 45,10 5-22,15 4-90,12 6 112,5 7-157,5 4 157,2 4-45,1 1-45,-3 0 135,0 0-45,-6 0 0,-9 0 0,-12 0 68,-12 0 357,-10-2-223,-7 1 45,-3-3-225,-1-1 270,0 0-136,0-1-133,-7 1-23,-7-1-45,-31 3 90,7 0-135,-16 5 135,19 9-135,4 4 113,5 11-68,7-1 23,4-2-46,8-3-178,3-3-292,3-3 247,2-4-181,9-2 136,6-5 0,11 0 246,1-3 23,2-7 67,-5-5 0,1-10 0,-4-3 22,-3 1 23,-3 6 134,-8 6-179,-3 7-22,-3 4 22,-2 2 0,1 14 0,-1 11 0,3 21 45,-2 10-45,7 43 89,-1-19-123,-2-27 1,1-1 123,2 21-157,0-7 134,-2-6-67,-1-14 45,-3-9 45,-1-14 695,-1-10-517,0-7-111,-10-5-112,-3-1 112,-14-1-157,1 0 224,-1-3-156,3-5-24,0-3-21,4-4-1,1 0-44,6-1-45,1 2 44,6-4-470,2 1-46,3-7-447,1 0-606,0-6-156,8-1 1748,7-3 0,-3 15 0,0 4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0.619"/>
    </inkml:context>
    <inkml:brush xml:id="br0">
      <inkml:brushProperty name="width" value="0.08571" units="cm"/>
      <inkml:brushProperty name="height" value="0.08571" units="cm"/>
      <inkml:brushProperty name="color" value="#E71224"/>
    </inkml:brush>
  </inkml:definitions>
  <inkml:trace contextRef="#ctx0" brushRef="#br0">77 1 10105,'4'51'67,"1"1"1,2 35-23,-7-63-23,0-4-22,1-5 0,4-5-22,3-3 44,2-4-22,5-2 112,-1-2-224,6-12 112,0-9-89,2-13-24,2-5 91,-2 5-1,-2 7 46,-3 10-46,-7 10-21,-2 4-24,-3 15 136,1 10-91,-1 19 90,1 12-67,0 7 0,-1 3 0,1 1-44,-3-7 44,0 14 89,-3-24-44,-8 5 68,-4-28 66,-10-5-134,-5-6 67,-22-4-68,12-5-44,-17-2 45,22-5-90,0-4-335,5-5-450,4-4-2421,7 3 3251,7-1 0,4 8 0,5 1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1.136"/>
    </inkml:context>
    <inkml:brush xml:id="br0">
      <inkml:brushProperty name="width" value="0.08571" units="cm"/>
      <inkml:brushProperty name="height" value="0.08571" units="cm"/>
      <inkml:brushProperty name="color" value="#E71224"/>
    </inkml:brush>
  </inkml:definitions>
  <inkml:trace contextRef="#ctx0" brushRef="#br0">1 0 10867,'41'67'91,"-7"1"-69,-22-9 23,1 1-67,0-1 111,3-4-156,-1-6 134,1-6-89,-4-8 22,-3-6 0,-2-5 0,-1-6 0,1-2 0,-2-4-382,4-3-537,-2-2-1099,1-3 2018,2-3 0,-5 0 0,0-1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1.832"/>
    </inkml:context>
    <inkml:brush xml:id="br0">
      <inkml:brushProperty name="width" value="0.08571" units="cm"/>
      <inkml:brushProperty name="height" value="0.08571" units="cm"/>
      <inkml:brushProperty name="color" value="#E71224"/>
    </inkml:brush>
  </inkml:definitions>
  <inkml:trace contextRef="#ctx0" brushRef="#br0">25 44 6698,'-13'-13'1883,"3"2"-1502,10 11 0,0 0-336,-2-3 45,8 2-45,6-4-23,10 4 1,9 0 66,7 1-44,5 0 45,9 0 44,7 0-134,5 0 0,1-1 45,-2 1-68,-8-2 46,-8 1-46,-6 1 1,-10-3 22,-7 3 22,-10-1-22,-8 1 0,-3 0 68,-3 0 111,-3 7 45,-5 5-224,-5 12 68,-5 3-68,2 3 0,1 1 0,6 0 44,4 0-88,2-2 88,3-1-88,0-4 88,5-4-66,5-4 44,24-2 1,-6-5-1,32-2 1,-25-6 268,8-3-111,-18-7 66,-8-5-134,-4-7 0,-5-4-67,-4-2 0,-3-1 67,-1 1-112,0 2 0,-9 3-403,-25-4-539,-5 10-1166,-23-1 2108,12 13 0,22 1 0,6 3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2.344"/>
    </inkml:context>
    <inkml:brush xml:id="br0">
      <inkml:brushProperty name="width" value="0.08571" units="cm"/>
      <inkml:brushProperty name="height" value="0.08571" units="cm"/>
      <inkml:brushProperty name="color" value="#E71224"/>
    </inkml:brush>
  </inkml:definitions>
  <inkml:trace contextRef="#ctx0" brushRef="#br0">0 1 11025,'2'65'112,"3"2"-157,6-1 68,2 0-23,1 0 0,1-5-23,1-2 23,-2-6-269,0-6-449,-2-8-806,-5-8-225,-3-8 1749,-3-6 0,-1-8 0,0-4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22.273"/>
    </inkml:context>
    <inkml:brush xml:id="br0">
      <inkml:brushProperty name="width" value="0.08571" units="cm"/>
      <inkml:brushProperty name="height" value="0.08571" units="cm"/>
      <inkml:brushProperty name="color" value="#E71224"/>
    </inkml:brush>
  </inkml:definitions>
  <inkml:trace contextRef="#ctx0" brushRef="#br0">23 0 3974,'1'48'1010,"-2"-1"1569,-9-12-2445,3 2 1112,3 2-1044,3-4 440,1 0-530,0-5 2000,0-5-2000,0-4-112,2-6 90,1-2-90,3-5 22,-2-1-22,1-4-179,-2 1-785,0-4-1839,1 1 2803,-3-1 0,1 0 0,-2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2.814"/>
    </inkml:context>
    <inkml:brush xml:id="br0">
      <inkml:brushProperty name="width" value="0.08571" units="cm"/>
      <inkml:brushProperty name="height" value="0.08571" units="cm"/>
      <inkml:brushProperty name="color" value="#E71224"/>
    </inkml:brush>
  </inkml:definitions>
  <inkml:trace contextRef="#ctx0" brushRef="#br0">0 391 8065,'66'-16'1300,"0"1"-1075,-17 13-225,6-3 134,5-3-66,-1 0-68,0-7 0,-6-1 0,-8-6-90,-6-2 90,-7-5-22,-5-3 22,-5-1-90,-5-2 180,-6 4-135,-5-1 112,-4 9 0,-2 2 90,0 10 45,0 3 89,0 5-291,0 2 0,-6 18-112,-2 10 224,-5 23-156,0 7 66,2 3-44,2-1 22,3-3-90,3-4 68,2-7-248,1-6-88,0-10-1167,1 2 696,2-14-248,3-1 1077,2-13 0,-3-2 0,0-1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3.364"/>
    </inkml:context>
    <inkml:brush xml:id="br0">
      <inkml:brushProperty name="width" value="0.08571" units="cm"/>
      <inkml:brushProperty name="height" value="0.08571" units="cm"/>
      <inkml:brushProperty name="color" value="#E71224"/>
    </inkml:brush>
  </inkml:definitions>
  <inkml:trace contextRef="#ctx0" brushRef="#br0">0 19 8065,'46'43'486,"0"0"0,-1-5 0,-16-8-419,-29-17 0,0-6-89,0-2 44,0-2-22,0 0 0,0-2 0,3 2-22,1 0 44,6-2-44,2 2 89,9-3-134,2 1 134,9-1-89,1-1 22,4-5 0,2-5 22,-1-5 0,-1-4-22,-4 0 68,-6-2-24,-6 5-21,-9-1 89,-3 4-90,-7 0 90,0 1-112,-2 1-112,-8 2 90,-7 1 22,-15 2-45,-7 4 90,-4 1-90,3 2 0,1 10 23,13 2 22,4 14 22,15 1-22,2 4 90,3 0 89,0 0 270,11-2-158,28 8-246,3-13-22,21 3-23,-12-16-427,1-2-1658,-1-4 2085,1-1 0,-24-2 0,-6-2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3.798"/>
    </inkml:context>
    <inkml:brush xml:id="br0">
      <inkml:brushProperty name="width" value="0.08571" units="cm"/>
      <inkml:brushProperty name="height" value="0.08571" units="cm"/>
      <inkml:brushProperty name="color" value="#E71224"/>
    </inkml:brush>
  </inkml:definitions>
  <inkml:trace contextRef="#ctx0" brushRef="#br0">628 79 12347,'-26'-37'471,"-2"7"-471,-4 23 0,-8 4 23,-9 2-46,-5 1 68,-5 10-112,-3 6 134,3 11-134,5 4 67,10-2 0,10-1 0,9-4 0,8 0-22,6 0-68,6-4 112,2 0-89,13-5 112,8-1-45,16 2 0,14-1 0,10-1 0,-9-5 0,1 0-45,26 6-44,21 4 44,-43-1-247,-13 2 269,-15 3-89,-11 1 112,-10 2 0,-10 11-44,-10-11 88,-11 8-88,-10-16 133,-8-3-156,-5-4 179,-35-3-112,16-3 45,-21-3 89,31-2-134,9 0 0,11 0 91,13 0-182,11 0-66,9 0-650,4-2 494,11-1-831,11-5-1501,16 0 2645,15-3 0,-23 6 0,-2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4.275"/>
    </inkml:context>
    <inkml:brush xml:id="br0">
      <inkml:brushProperty name="width" value="0.08571" units="cm"/>
      <inkml:brushProperty name="height" value="0.08571" units="cm"/>
      <inkml:brushProperty name="color" value="#E71224"/>
    </inkml:brush>
  </inkml:definitions>
  <inkml:trace contextRef="#ctx0" brushRef="#br0">74 1 11451,'-37'17'89,"7"0"-201,26 2 224,1-1-201,3-1 178,3-1-111,9-1 22,5-3-202,10-4 68,1-3 22,-1-3 45,-2-2 67,-1 0-113,-4-3 203,-1-10-135,-2-3 68,-1-8-23,-1 4 0,-3 5 22,-5 4-44,-3 7-46,-1 1 68,-2 3 0,3 9-45,4 7 90,14 24-45,3-8 0,14 7 0,1-21-1592,33-5-1076,-13-7 2668,22-3 0,-49-3 0,-7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4.538"/>
    </inkml:context>
    <inkml:brush xml:id="br0">
      <inkml:brushProperty name="width" value="0.08571" units="cm"/>
      <inkml:brushProperty name="height" value="0.08571" units="cm"/>
      <inkml:brushProperty name="color" value="#E71224"/>
    </inkml:brush>
  </inkml:definitions>
  <inkml:trace contextRef="#ctx0" brushRef="#br0">21 1 10867,'-4'85'72,"0"-1"0,0 1 0,0-7 0,0-2 0,3-11-50,12 13-44,-2-6 89,1-9-134,-3-10 89,0-8-44,-3-8-517,-1-7-918,-2-8-920,-1-7 2377,0-6 0,0-5 0,0-3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4.862"/>
    </inkml:context>
    <inkml:brush xml:id="br0">
      <inkml:brushProperty name="width" value="0.08571" units="cm"/>
      <inkml:brushProperty name="height" value="0.08571" units="cm"/>
      <inkml:brushProperty name="color" value="#E71224"/>
    </inkml:brush>
  </inkml:definitions>
  <inkml:trace contextRef="#ctx0" brushRef="#br0">1 113 10688,'66'-68'45,"-3"24"-45,-12 60-22,-7 12 44,-11 4-67,-12 0 45,-63 2 0,-13-2 0,32-7 0,-31-1 0,1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5.099"/>
    </inkml:context>
    <inkml:brush xml:id="br0">
      <inkml:brushProperty name="width" value="0.08571" units="cm"/>
      <inkml:brushProperty name="height" value="0.08571" units="cm"/>
      <inkml:brushProperty name="color" value="#E71224"/>
    </inkml:brush>
  </inkml:definitions>
  <inkml:trace contextRef="#ctx0" brushRef="#br0">0 1 10980,'12'75'59,"-1"0"1,0-4 0,-1-5 30,-2 18-112,0-2 66,2-4-66,0-5 22,0-7 0,1-9 0,-2-8-134,0-8-472,-2-8-941,-1-6-874,-3-5 2421,-1-7 0,-1-6 0,0-4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5.368"/>
    </inkml:context>
    <inkml:brush xml:id="br0">
      <inkml:brushProperty name="width" value="0.08571" units="cm"/>
      <inkml:brushProperty name="height" value="0.08571" units="cm"/>
      <inkml:brushProperty name="color" value="#E71224"/>
    </inkml:brush>
  </inkml:definitions>
  <inkml:trace contextRef="#ctx0" brushRef="#br0">1 1 8625,'75'27'441,"0"0"0,-5-3 0,-21 3-396,-47 3 22,-7 0-67,-7-2 23,-10-4 22,-7-5-90,-5-3 45,0-5-23,1-3-357,2-3-607,7-3-583,2-2 1570,11 0 0,4 0 0,5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5.655"/>
    </inkml:context>
    <inkml:brush xml:id="br0">
      <inkml:brushProperty name="width" value="0.08571" units="cm"/>
      <inkml:brushProperty name="height" value="0.08571" units="cm"/>
      <inkml:brushProperty name="color" value="#E71224"/>
    </inkml:brush>
  </inkml:definitions>
  <inkml:trace contextRef="#ctx0" brushRef="#br0">0 1 10419,'6'87'0,"-1"0"0,1 0 0,-1-1 0,1 7 0,0 0 0,0-1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5.886"/>
    </inkml:context>
    <inkml:brush xml:id="br0">
      <inkml:brushProperty name="width" value="0.08571" units="cm"/>
      <inkml:brushProperty name="height" value="0.08571" units="cm"/>
      <inkml:brushProperty name="color" value="#E71224"/>
    </inkml:brush>
  </inkml:definitions>
  <inkml:trace contextRef="#ctx0" brushRef="#br0">1 1 8424,'15'7'829,"-3"-2"-402,-12-5-114,0 0-156,65 50-112,-37-21-68,11 3 1,0 2 112,-14-3-180,-5-4 0,-1-3-560,-5-2-1502,0-5 2152,-4-1 0,-4-9 0,-3-2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35.406"/>
    </inkml:context>
    <inkml:brush xml:id="br0">
      <inkml:brushProperty name="width" value="0.08571" units="cm"/>
      <inkml:brushProperty name="height" value="0.08571" units="cm"/>
      <inkml:brushProperty name="color" value="#E71224"/>
    </inkml:brush>
  </inkml:definitions>
  <inkml:trace contextRef="#ctx0" brushRef="#br0">143 37 14343,'-5'-17'201,"2"2"-201,1 14 91,2-1-46,-2 2-427,1-2 315,-1 20 67,0 15 0,-3 32-323,-2 26 312,1-34 0,1 1-335,-2 8 1,0 1 311,0 3 1,0 0 66,1 0 1,0 0-68,2-4 1,1-1-137,0-5 1,1-1 146,0-6 1,1-2 22,-2 38 0,0-14-22,0-16 44,2-15 263,0-13-218,1-10 595,0-7-594,0-6 359,0-3-427,0-4-201,0-1-338,-2-4 1,0-7-157,-2-9-560,-2-8-360,0-7-1927,-1-4 3542,1-3 0,3 17 0,2 5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6.134"/>
    </inkml:context>
    <inkml:brush xml:id="br0">
      <inkml:brushProperty name="width" value="0.08571" units="cm"/>
      <inkml:brushProperty name="height" value="0.08571" units="cm"/>
      <inkml:brushProperty name="color" value="#E71224"/>
    </inkml:brush>
  </inkml:definitions>
  <inkml:trace contextRef="#ctx0" brushRef="#br0">227 1 11025,'-32'88'104,"-1"0"1,3-8 0,3-13-173,8-28 136,0-5-113,5-6 67,0-5-44,3-3-337,1-4-784,3-4-1144,2-1 2287,2-2 0,1-3 0,1-3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6.464"/>
    </inkml:context>
    <inkml:brush xml:id="br0">
      <inkml:brushProperty name="width" value="0.08571" units="cm"/>
      <inkml:brushProperty name="height" value="0.08571" units="cm"/>
      <inkml:brushProperty name="color" value="#E71224"/>
    </inkml:brush>
  </inkml:definitions>
  <inkml:trace contextRef="#ctx0" brushRef="#br0">1 0 9657,'14'86'13,"0"0"1,-1 0-1,0-6 1,0-2-1,-4-29-3914,-4-38 3901,-1-7 0,-1 0 0,-2-4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6.638"/>
    </inkml:context>
    <inkml:brush xml:id="br0">
      <inkml:brushProperty name="width" value="0.08571" units="cm"/>
      <inkml:brushProperty name="height" value="0.08571" units="cm"/>
      <inkml:brushProperty name="color" value="#E71224"/>
    </inkml:brush>
  </inkml:definitions>
  <inkml:trace contextRef="#ctx0" brushRef="#br0">0 1 10576,'0'0'0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7.154"/>
    </inkml:context>
    <inkml:brush xml:id="br0">
      <inkml:brushProperty name="width" value="0.08571" units="cm"/>
      <inkml:brushProperty name="height" value="0.08571" units="cm"/>
      <inkml:brushProperty name="color" value="#E71224"/>
    </inkml:brush>
  </inkml:definitions>
  <inkml:trace contextRef="#ctx0" brushRef="#br0">0 1 7594,'21'60'37,"1"-1"1,-3-5-1,-2-7-37,-4-15 0,-1-8 0,0-4 0,-2-7-45,-1-3-44,0-5-90,-3-2 112,0-2 134,-3-1-45,0-11-22,-2-5 134,-1-16 180,0-4 68,0-4 447,0 0-380,4 2 156,3 5-515,7 7-1,7 7-21,6 8 88,6 5 136,6 4-45,4 2 22,1 2-68,15 21-156,-20-2-90,5 18 135,-26-11-135,-8 1 67,-3-3-22,-6-2 0,1-4-22,-2 7-292,-4-8-157,-2 4-829,-3-10-1122,-1-3 2422,5-1 0,1-4 0,2-1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7.682"/>
    </inkml:context>
    <inkml:brush xml:id="br0">
      <inkml:brushProperty name="width" value="0.08571" units="cm"/>
      <inkml:brushProperty name="height" value="0.08571" units="cm"/>
      <inkml:brushProperty name="color" value="#E71224"/>
    </inkml:brush>
  </inkml:definitions>
  <inkml:trace contextRef="#ctx0" brushRef="#br0">317 0 12078,'-80'19'90,"14"2"-180,42 4 158,7 2-136,5-3 68,5-3 0,4-3-89,2-4-337,1-4 202,0-2-90,6-5 292,3 0-46,10-3 0,1-7 136,4-4-113,-3-10 45,-2-1 0,-4 1 0,-5 8 68,-5 7-136,0 3 113,0 4-135,6 12 135,2 9-68,6 16 46,1 9-23,0 5 0,-1 4 0,-2 2 0,-4-5 45,-2 2-113,-6-10 159,-2-3-91,-2-11 201,-8-6-21,-10-9 156,-36-2-224,3-8-112,-23-1 0,21-5 0,2-2 0,7-5-987,10-2-3676,11-6 4663,10-3 0,7 8 0,5-2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4.399"/>
    </inkml:context>
    <inkml:brush xml:id="br0">
      <inkml:brushProperty name="width" value="0.08571" units="cm"/>
      <inkml:brushProperty name="height" value="0.08571" units="cm"/>
      <inkml:brushProperty name="color" value="#E71224"/>
    </inkml:brush>
  </inkml:definitions>
  <inkml:trace contextRef="#ctx0" brushRef="#br0">545 115 11742,'-55'-31'60,"-1"-1"0,6 4 0,5 7-16,5 19 1,-1 2-22,-4 2-23,-1 10 0,3 6 0,3 12 44,7 4-111,8 8 112,10 3-135,7 5 158,5 5-113,3 2 67,6 3-22,5 2 0,6 0 0,1-1-22,1-1 44,-3-2-67,1-7-89,-3-7-270,-3-9-515,-1-6-538,-5-6 1457,-2-5 0,-2-9 0,-1-3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4.624"/>
    </inkml:context>
    <inkml:brush xml:id="br0">
      <inkml:brushProperty name="width" value="0.08571" units="cm"/>
      <inkml:brushProperty name="height" value="0.08571" units="cm"/>
      <inkml:brushProperty name="color" value="#E71224"/>
    </inkml:brush>
  </inkml:definitions>
  <inkml:trace contextRef="#ctx0" brushRef="#br0">0 79 11294,'92'-8'-72,"1"1"0,-1-1 1,-7 1-1,-3 0 0,-16 2-600,-9 1-943,-2 0-784,-6-3 2399,-2-3 0,-22 5 0,-5-1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5.002"/>
    </inkml:context>
    <inkml:brush xml:id="br0">
      <inkml:brushProperty name="width" value="0.08571" units="cm"/>
      <inkml:brushProperty name="height" value="0.08571" units="cm"/>
      <inkml:brushProperty name="color" value="#E71224"/>
    </inkml:brush>
  </inkml:definitions>
  <inkml:trace contextRef="#ctx0" brushRef="#br0">16 0 10263,'-9'92'919,"2"-8"-718,11-23-156,2-4 0,4 1 22,0-7-134,1-3 157,0-7-180,-1-6 0,0-9-582,-1-5-920,0-7-852,2-7 2444,0-3 0,-4-4 0,-1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5.668"/>
    </inkml:context>
    <inkml:brush xml:id="br0">
      <inkml:brushProperty name="width" value="0.08571" units="cm"/>
      <inkml:brushProperty name="height" value="0.08571" units="cm"/>
      <inkml:brushProperty name="color" value="#E71224"/>
    </inkml:brush>
  </inkml:definitions>
  <inkml:trace contextRef="#ctx0" brushRef="#br0">20 1 10509,'-7'77'97,"-1"-1"0,4-10 0,5-12-97,16-24 67,9-16-44,8-5-46,1-5 23,5-3-22,-1-1 22,-4-11-22,-6-8-68,-7-16 180,-5-8-113,-4-2 68,-6 1-23,-3 5 46,-3 6 67,-1 10 268,0 7-89,0 6-45,0 6-269,0 1 0,0 3-67,-1 14 89,-2 9-22,-1 17 0,1 5-22,0 1-45,3-1 134,11-4-269,51-54 0,32-31 0,-16 11 135,-9 20 44,12-24 1,15-13 0,-41 31 89,-55 38-112,0 11 90,0 8-90,2 1 45,6-1 0,4-3 0,6-4 23,2-6-90,5-5 89,4-6-89,7-6 22,9-4-112,6-3-180,5-4-66,3-12-1,-4-10-44,-6-11 448,-9-2 0,-11 2 135,-10 8 44,-10 11 359,-5 7-247,-2 7-179,-2 2-112,0 12 23,-3 5-1,-1 13-44,-2 1 67,0-1-113,4-2-21,0-3-382,2-1-1188,0-4 1659,0-3 0,0-7 0,0-4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5.868"/>
    </inkml:context>
    <inkml:brush xml:id="br0">
      <inkml:brushProperty name="width" value="0.08571" units="cm"/>
      <inkml:brushProperty name="height" value="0.08571" units="cm"/>
      <inkml:brushProperty name="color" value="#E71224"/>
    </inkml:brush>
  </inkml:definitions>
  <inkml:trace contextRef="#ctx0" brushRef="#br0">1 0 10554,'0'0'0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36.665"/>
    </inkml:context>
    <inkml:brush xml:id="br0">
      <inkml:brushProperty name="width" value="0.08571" units="cm"/>
      <inkml:brushProperty name="height" value="0.08571" units="cm"/>
      <inkml:brushProperty name="color" value="#E71224"/>
    </inkml:brush>
  </inkml:definitions>
  <inkml:trace contextRef="#ctx0" brushRef="#br0">105 74 7437,'21'-20'651,"-4"4"-382,-17 13-68,2-1-134,-2 0 24,1-2-69,-1 1 202,0 0-67,0 1 67,1 3-44,0-2 66,0 3 696,-1-2-942,-1 9 112,-8 7-68,-5 14 69,-7 8-113,0 0 90,1-2-68,4-6 1,2-4-1,4-5-44,2-5 44,3-3-22,1-5 0,3-2 22,-2-1-22,3-2-292,-1 1 225,1-11 67,0-4-22,2-10-23,5-5 45,3 0-45,4-2 68,0 2-46,-2 3 23,-1 5 0,-4 4 45,0 5 67,-4 3 23,-1 3-90,-2 2 89,0 2-44,0 0-112,3 1 22,-1 0 0,2 1 44,1 5-44,1 5 112,2 8-67,2 2 90,0 6-113,1-3 23,-1 1 0,1-3 0,-3-1 0,2 0-23,-1-2 23,-2-1-23,-2-3 1,1 0 22,-3 1-1,2-3-44,-2 2 0,1-5 23,-1 2-1,1-3 23,0 0-67,1-3 44,-1-2 0,-3-3 763,0 1-1031,-5-6-517,-1 1-649,-5-3-1279,0 2 2691,0 3 0,4 1 0,1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6.417"/>
    </inkml:context>
    <inkml:brush xml:id="br0">
      <inkml:brushProperty name="width" value="0.08571" units="cm"/>
      <inkml:brushProperty name="height" value="0.08571" units="cm"/>
      <inkml:brushProperty name="color" value="#E71224"/>
    </inkml:brush>
  </inkml:definitions>
  <inkml:trace contextRef="#ctx0" brushRef="#br0">166 518 10531,'-46'35'67,"0"-1"1,-27 26-23,73-39-186,30-53 1,26-46 0,5-13 0,-14 22 813,1-7-859,-1 8 0,16-20 0,-8 4 1,-28 31 544,-31 35 80,-1 10-372,-2 5 70,3 11-70,-3 14-134,0 16 112,0 17 548,2 7-593,3 2 0,2-2 0,1-3 0,7-5 0,4-2-202,6-5-246,2-3-651,-2-7-1076,-2-5 2175,-3-8 0,-6-11 0,-3-6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57.660"/>
    </inkml:context>
    <inkml:brush xml:id="br0">
      <inkml:brushProperty name="width" value="0.08571" units="cm"/>
      <inkml:brushProperty name="height" value="0.08571" units="cm"/>
      <inkml:brushProperty name="color" value="#E71224"/>
    </inkml:brush>
  </inkml:definitions>
  <inkml:trace contextRef="#ctx0" brushRef="#br0">88 0 9859,'-14'45'717,"-1"-7"-493,-1-22-201,1-4 112,2-3-135,5-5 134,3-1-89,4-3 358,1 0-358,0-3-90,0-1 23,0-2-113,0 2-313,0 1 156,2 3-403,2 0-964,6 1-627,-1 7 2286,3 6 0,-7-3 0,0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01.031"/>
    </inkml:context>
    <inkml:brush xml:id="br0">
      <inkml:brushProperty name="width" value="0.08571" units="cm"/>
      <inkml:brushProperty name="height" value="0.08571" units="cm"/>
      <inkml:brushProperty name="color" value="#E71224"/>
    </inkml:brush>
  </inkml:definitions>
  <inkml:trace contextRef="#ctx0" brushRef="#br0">34 175 12370,'26'-30'807,"-4"6"-650,-22 24 269,0 0-404,-8 0-22,-1 0 0,-8 0 45,3 0-67,0 0 112,5 0-180,4-3 158,1 1-136,4-4-112,-2-1-21,2-5 89,2-2 67,5 0 0,3 3 45,5 1-67,-4 6 67,0 1-68,-5 2 1,-2 1 45,-2 0-46,-2 0 1,-4 0 67,3 0-67,-3 0 22,5-4-22,6-1 89,2-3-89,4 1 90,-2 1-68,-3 4 22,-3 0-66,-3 2 89,-2 0 0,0 3-23,0 5 91,0 4-136,0 6 68,0-2-180,0 3-515,-2-4-313,-3 2-1503,-2 0 2511,0-3 0,3-5 0,1-3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02.143"/>
    </inkml:context>
    <inkml:brush xml:id="br0">
      <inkml:brushProperty name="width" value="0.08571" units="cm"/>
      <inkml:brushProperty name="height" value="0.08571" units="cm"/>
      <inkml:brushProperty name="color" value="#E71224"/>
    </inkml:brush>
  </inkml:definitions>
  <inkml:trace contextRef="#ctx0" brushRef="#br0">515 33 11832,'-29'-13'67,"2"2"0,4 7 1,-3 1-136,-3 2 136,-4 0-91,1 1 23,-3 0 0,0 0 0,3 0 23,1 4-68,4 1 90,3 6-113,2-1 136,4 3-136,1 1 91,2 1-23,2 1 0,0 1 22,5 0-67,-2 0 90,5-3-90,-1-3 68,3-3-113,2-2 45,1-1 45,0-2 0,0 3 0,4-2 23,7 0 89,6-1-112,9-2 45,4-1-1,22 0 1,-12 0-45,16-2 0,-20-1 0,0-3-45,-5 1 1,-2 0-91,-3 0-448,0-1-134,0 1-1166,1-4-1099,0 5 2982,-1-4 0,-12 6 0,-3-2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02.941"/>
    </inkml:context>
    <inkml:brush xml:id="br0">
      <inkml:brushProperty name="width" value="0.08571" units="cm"/>
      <inkml:brushProperty name="height" value="0.08571" units="cm"/>
      <inkml:brushProperty name="color" value="#E71224"/>
    </inkml:brush>
  </inkml:definitions>
  <inkml:trace contextRef="#ctx0" brushRef="#br0">1 140 8872,'5'-27'964,"-2"7"-784,-3 15 201,0 3-269,0-2 67,0 2-89,0-1 90,0 0-158,0 0 23,0 0-90,0-1 135,0 0-180,0 0 180,0-2-180,0 2 113,0-2-46,0 1-179,0-2-134,0 0 157,0 0 134,0 0-45,0 4 180,0 0-248,0 3 248,0-1-45,0 4 0,-1 11 112,0 12-135,-1 14 46,0 8-46,1 4 0,-1 4-22,2-2 0,0 1-89,0-3-718,0-3-1010,0-4 1817,0-3 0,0-21 0,0-3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05.019"/>
    </inkml:context>
    <inkml:brush xml:id="br0">
      <inkml:brushProperty name="width" value="0.08571" units="cm"/>
      <inkml:brushProperty name="height" value="0.08571" units="cm"/>
      <inkml:brushProperty name="color" value="#E71224"/>
    </inkml:brush>
  </inkml:definitions>
  <inkml:trace contextRef="#ctx0" brushRef="#br0">0 0 8513,'0'0'0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05.304"/>
    </inkml:context>
    <inkml:brush xml:id="br0">
      <inkml:brushProperty name="width" value="0.08571" units="cm"/>
      <inkml:brushProperty name="height" value="0.08571" units="cm"/>
      <inkml:brushProperty name="color" value="#E71224"/>
    </inkml:brush>
  </inkml:definitions>
  <inkml:trace contextRef="#ctx0" brushRef="#br0">0 43 10935,'51'-19'-336,"-8"4"313,-22 9 1,-7 4-23,-4 2 67,-5 0-111,-1 5-203,-2 7-2353,-1 9 2645,-1 3 0,0-9 0,0-5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07.729"/>
    </inkml:context>
    <inkml:brush xml:id="br0">
      <inkml:brushProperty name="width" value="0.08571" units="cm"/>
      <inkml:brushProperty name="height" value="0.08571" units="cm"/>
      <inkml:brushProperty name="color" value="#E71224"/>
    </inkml:brush>
  </inkml:definitions>
  <inkml:trace contextRef="#ctx0" brushRef="#br0">3 44 11473,'-3'64'202,"6"-1"-135,10-2-67,4-2 0,-3-3 0,1-8 0,-2-6 0,-1-10-22,-3-5 89,-2-9-134,-3-4 89,-3-7-89,1-2 22,-1-3-22,-1-1-45,1-6 0,-1-9 67,0-11-157,-2-12 202,-1-9-134,-2-5 111,1-4-22,3-2 45,0 1 45,1 6-22,0 5 44,0 8-22,0 11 112,0 6-113,0 11 136,0 2-180,1 5 0,0 1 0,6 1 89,12 20-66,1 4-46,11 21 90,-2 1-111,2 2 88,3 0-44,7 11 0,-13-19-22,3 1 44,-19-23-44,-1-6 22,-4-6-45,-1-3 45,-2-2-89,-3-1 89,3-3-68,3-28-21,1-1 22,3-25-45,-2 9 89,1-2 23,2 5-89,0 6 178,-2 10-89,4 12 0,-4 7 45,4 8 0,0 17 112,1 7-157,2 20 201,0 6-201,-2 3 67,2-1-44,-4-2-23,7 8 45,-9-19-90,5 1 135,-9-22-135,-1-8 112,-1-3-134,-2-3-23,2-1-403,0-1-336,2 0-1504,1 0 2333,2 1 0,-4 0 0,-1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08.130"/>
    </inkml:context>
    <inkml:brush xml:id="br0">
      <inkml:brushProperty name="width" value="0.08571" units="cm"/>
      <inkml:brushProperty name="height" value="0.08571" units="cm"/>
      <inkml:brushProperty name="color" value="#E71224"/>
    </inkml:brush>
  </inkml:definitions>
  <inkml:trace contextRef="#ctx0" brushRef="#br0">139 95 10778,'-76'64'112,"18"-10"-112,54-33 0,4-3 0,0-3 68,0-3-46,9-4 135,4-1-67,11-4-23,3 0 22,1-3-89,-4 0 0,-2 0 23,-6-1 89,-4-12 0,-6 0-67,-2-11 202,-4 2-203,0 0-21,0-4 22,-5 0-68,-4 1 23,-5-1-89,-3 4-46,0 1-649,1 5-271,1 0-1567,3 6 2622,2 0 0,4 6 0,3 1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08.416"/>
    </inkml:context>
    <inkml:brush xml:id="br0">
      <inkml:brushProperty name="width" value="0.08571" units="cm"/>
      <inkml:brushProperty name="height" value="0.08571" units="cm"/>
      <inkml:brushProperty name="color" value="#E71224"/>
    </inkml:brush>
  </inkml:definitions>
  <inkml:trace contextRef="#ctx0" brushRef="#br0">1 0 9253,'18'76'2825,"-2"-4"-2757,-9-25-68,0-1 0,-1-1 44,2-5-88,-2-3 111,0-4-134,1-6 44,-1-3-44,2-5-224,-2-3-359,0-4-405,-1-3-1254,-3-3 2309,2-1 0,-4-2 0,1-2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1:22.221"/>
    </inkml:context>
    <inkml:brush xml:id="br0">
      <inkml:brushProperty name="width" value="0.08571" units="cm"/>
      <inkml:brushProperty name="height" value="0.08571" units="cm"/>
      <inkml:brushProperty name="color" value="#E71224"/>
    </inkml:brush>
  </inkml:definitions>
  <inkml:trace contextRef="#ctx0" brushRef="#br0">497 1 9568,'-24'7'425,"2"2"-425,8-3 157,-1 4-67,1-1-67,-3 0 89,2-1-112,-4 1 67,2 2-22,-1 0-45,2 1 44,-1 1-44,-1-1 23,2 0-23,-1-1 22,3-1-22,0 0 90,0-2-90,0-1 45,2 2 22,-2-2-67,2 0 45,0 0-45,2-2 0,-1 1 0,3-1-23,-3 1 46,1 0-46,-1-1 68,-1 0-90,5 0 112,-1-2-111,5 1 66,0-1-22,1-2 90,1 1-158,-1-1 136,-1 0-136,-1 1 136,-1 0-68,0 0 0,2 2 23,-2 0 22,3 0-23,-2-2 23,4-2-1547,-1 0-1301,4 0 2803,4 0 0,-1 0 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37.859"/>
    </inkml:context>
    <inkml:brush xml:id="br0">
      <inkml:brushProperty name="width" value="0.08571" units="cm"/>
      <inkml:brushProperty name="height" value="0.08571" units="cm"/>
      <inkml:brushProperty name="color" value="#E71224"/>
    </inkml:brush>
  </inkml:definitions>
  <inkml:trace contextRef="#ctx0" brushRef="#br0">112 1 11832,'6'88'67,"0"4"-67,-6-11-775,0 11 797,0-41 1,0 2 10,-3 2 1,-1 0-23,1 5 0,-1 0 67,-4 1 1,0-1-79,1 1 0,-1-1 56,-1-1 0,1-2-34,1-2 1,0-2 112,-6 41-135,5-15 90,2-18 100,2-17-168,1-14 194,2-11-216,-2-6 112,2-7-112,-1-3 606,1-3-606,0 0-259,0-5-302,-1-8-492,2-12-607,-2-12 1660,2-10 0,0 20 0,0 2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08.677"/>
    </inkml:context>
    <inkml:brush xml:id="br0">
      <inkml:brushProperty name="width" value="0.08571" units="cm"/>
      <inkml:brushProperty name="height" value="0.08571" units="cm"/>
      <inkml:brushProperty name="color" value="#E71224"/>
    </inkml:brush>
  </inkml:definitions>
  <inkml:trace contextRef="#ctx0" brushRef="#br0">0 51 10083,'72'-9'0,"0"-1"0,0 1 0,15-2 0,-1-1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09.093"/>
    </inkml:context>
    <inkml:brush xml:id="br0">
      <inkml:brushProperty name="width" value="0.08571" units="cm"/>
      <inkml:brushProperty name="height" value="0.08571" units="cm"/>
      <inkml:brushProperty name="color" value="#E71224"/>
    </inkml:brush>
  </inkml:definitions>
  <inkml:trace contextRef="#ctx0" brushRef="#br0">159 46 11115,'-87'45'156,"20"-4"-156,63-19 45,4 1-67,0-1 111,0-2-133,5-2 111,6-4 0,9-3 0,7-4 0,2-1-44,2-5 22,0 0-157,-20-57 0,-10-11-1032,-2 37 1144,-8-38 0,-8 12 0,-1 56 0,0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09.477"/>
    </inkml:context>
    <inkml:brush xml:id="br0">
      <inkml:brushProperty name="width" value="0.08571" units="cm"/>
      <inkml:brushProperty name="height" value="0.08571" units="cm"/>
      <inkml:brushProperty name="color" value="#E71224"/>
    </inkml:brush>
  </inkml:definitions>
  <inkml:trace contextRef="#ctx0" brushRef="#br0">0 51 8805,'15'5'2310,"-4"-2"-1974,68 10-314,-40 2 11,12-2 1,0 3 33,-10 14-89,-4 1 67,-7-1-45,-5-3 0,-9-3 0,-8-7 0,-4-6 45,-4-3-90,0-5 90,0 0-1301,52-58 1,20-23 1255,-30 44 0,26-40 0,-8 15 0,-49 59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0.080"/>
    </inkml:context>
    <inkml:brush xml:id="br0">
      <inkml:brushProperty name="width" value="0.08571" units="cm"/>
      <inkml:brushProperty name="height" value="0.08571" units="cm"/>
      <inkml:brushProperty name="color" value="#E71224"/>
    </inkml:brush>
  </inkml:definitions>
  <inkml:trace contextRef="#ctx0" brushRef="#br0">1 0 12168,'0'58'52,"0"0"0,-1-4 1,1-7-98,4-2 90,1-4-68,3-6 23,2-4-22,-1-7-112,0-3-337,-2-4-359,-1-3-1075,-1-2 1905,0-1 0,-2-4 0,-1-2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0.503"/>
    </inkml:context>
    <inkml:brush xml:id="br0">
      <inkml:brushProperty name="width" value="0.08571" units="cm"/>
      <inkml:brushProperty name="height" value="0.08571" units="cm"/>
      <inkml:brushProperty name="color" value="#E71224"/>
    </inkml:brush>
  </inkml:definitions>
  <inkml:trace contextRef="#ctx0" brushRef="#br0">37 97 7460,'-14'-15'2018,"2"3"-1368,12 12 157,0 0-739,-5-10 178,4 8-224,-4-8 158,5 8-113,0 1-22,4-2-23,12 0 0,8-1-44,18 2 67,9-3 45,6 3-45,9-3-45,-2 2 22,-4-1-22,-8 0 45,-12 1-45,-5 0 22,-11 1 23,-3 1-90,-10 0 113,-4 1-136,-5 0 46,-2 0-68,2 0-2578,-1 0 2668,1 0 0,-1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1.326"/>
    </inkml:context>
    <inkml:brush xml:id="br0">
      <inkml:brushProperty name="width" value="0.08571" units="cm"/>
      <inkml:brushProperty name="height" value="0.08571" units="cm"/>
      <inkml:brushProperty name="color" value="#E71224"/>
    </inkml:brush>
  </inkml:definitions>
  <inkml:trace contextRef="#ctx0" brushRef="#br0">0 17 11787,'2'-17'135,"-1"19"133,-1 27-245,0 20 134,3 10-134,1 4 44,4 2-22,-1-5-68,1-3 23,2-5 0,-1-6 0,2-5 23,-3-11-46,1-7-89,-4-9 112,1-4-404,-3-5-246,1-2-269,-1-2-628,-2-1-1345,0 0 2892,-1-10 0,0 8 0,0-8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1.693"/>
    </inkml:context>
    <inkml:brush xml:id="br0">
      <inkml:brushProperty name="width" value="0.08571" units="cm"/>
      <inkml:brushProperty name="height" value="0.08571" units="cm"/>
      <inkml:brushProperty name="color" value="#E71224"/>
    </inkml:brush>
  </inkml:definitions>
  <inkml:trace contextRef="#ctx0" brushRef="#br0">15 79 8110,'47'-22'1424,"-1"0"0,33-12-1357,-51 40-89,-3 6 44,-5 7-22,-5 7 45,-6 2-23,-5 0 113,-3 0-68,-1-2 112,-8-3-112,-5-2 113,-9-3-46,-6-4 1,-4 0-135,-1-3 0,-3-1 0,3-2 22,2-1-67,8-2-134,6-1-449,8-2-246,6 1-606,3 1 1480,13 6 0,-9-6 0,9 3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2.291"/>
    </inkml:context>
    <inkml:brush xml:id="br0">
      <inkml:brushProperty name="width" value="0.08571" units="cm"/>
      <inkml:brushProperty name="height" value="0.08571" units="cm"/>
      <inkml:brushProperty name="color" value="#E71224"/>
    </inkml:brush>
  </inkml:definitions>
  <inkml:trace contextRef="#ctx0" brushRef="#br0">22 0 11271,'-11'83'180,"2"-11"-180,8-42 22,1-5-44,1-3 89,7-6-134,6-5 156,9-5-178,3-4 44,2-2-22,0 0-157,-1-6 134,-1-7 90,0-10-90,-1-6 90,-1-6 0,-3 1-90,-3 0 180,-7 9-22,-2 7 223,-7 8 135,0 6-112,-2 3-135,0 1 90,0 11-246,0 4 89,0 12-67,0 1-23,0-1-22,5-2 0,2-3-22,5-3 44,2-3-67,1-4-201,3-3-158,3-4-582,3-3-921,0-2 1907,2 0 0,-13 0 0,-2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2.909"/>
    </inkml:context>
    <inkml:brush xml:id="br0">
      <inkml:brushProperty name="width" value="0.08571" units="cm"/>
      <inkml:brushProperty name="height" value="0.08571" units="cm"/>
      <inkml:brushProperty name="color" value="#E71224"/>
    </inkml:brush>
  </inkml:definitions>
  <inkml:trace contextRef="#ctx0" brushRef="#br0">1 1 11339,'31'70'82,"0"1"0,-2-5 0,-9-19-149,-17-40 134,-2-4-89,-1-2-1,2-1-89,3-5 23,2-10 66,7-9-156,0-11 134,3-2-22,2 2 0,-1 5 112,1 8-68,-3 8 46,-2 7-1,-1 5 45,1 2-67,3 10 67,1 5 1,0 13-68,-3 3 67,-4 1-112,-1-1 112,-5-6-89,2-4 22,-5-7 0,2-6 22,-4-4 68,1-2-90,-1-2 22,0-14-111,1-3 89,3-16 0,5-2 0,2-1 0,5 3-45,-1 7 67,1 8-67,-1 8 90,-1 6 67,1 3-22,3 1 67,2 6-112,12 17-45,-10-2 45,4 13-68,-15-13 113,-4-4-180,0-2 68,-4-6-91,0-1-335,0-4-651,1-1-963,4-2 2062,3-1 0,-4 0 0,0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3.208"/>
    </inkml:context>
    <inkml:brush xml:id="br0">
      <inkml:brushProperty name="width" value="0.08571" units="cm"/>
      <inkml:brushProperty name="height" value="0.08571" units="cm"/>
      <inkml:brushProperty name="color" value="#E71224"/>
    </inkml:brush>
  </inkml:definitions>
  <inkml:trace contextRef="#ctx0" brushRef="#br0">2 0 11227,'0'86'403,"-1"-1"1,1 6 0,2-10-382,2-21 0,3 20-22,2-25 0,-2-3 0,-1-2 23,0-5-68,-2-1 67,3-4-66,-4-4-316,4-5 136,-3-6-942,1-3-1009,0-4 1480,-1-1 695,3-2 0,-3-7 0,-1-2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38.810"/>
    </inkml:context>
    <inkml:brush xml:id="br0">
      <inkml:brushProperty name="width" value="0.08571" units="cm"/>
      <inkml:brushProperty name="height" value="0.08571" units="cm"/>
      <inkml:brushProperty name="color" value="#E71224"/>
    </inkml:brush>
  </inkml:definitions>
  <inkml:trace contextRef="#ctx0" brushRef="#br0">210 1 9971,'-49'1'0,"4"5"22,28 17-44,-2 1 67,2 1-45,1-5 44,3 2-44,3-6 0,1-1 0,4-4 0,1-1 45,2-3-67,1-1 44,1-1-22,-1-3 0,0 0-2084,0-2 1299,5-7-68,3-4 428,3-6 425,3-1 0,-7 9 0,-1 1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3.546"/>
    </inkml:context>
    <inkml:brush xml:id="br0">
      <inkml:brushProperty name="width" value="0.08571" units="cm"/>
      <inkml:brushProperty name="height" value="0.08571" units="cm"/>
      <inkml:brushProperty name="color" value="#E71224"/>
    </inkml:brush>
  </inkml:definitions>
  <inkml:trace contextRef="#ctx0" brushRef="#br0">0 1 8177,'75'25'1352,"0"0"1,-5-3 0,-28-1-1106,-61-4-247,-5-3 68,-3-4-68,3-2 44,-1-4-88,5 0-360,2-1-426,6-1-1008,2-1 1838,3-1 0,4 0 0,0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4.619"/>
    </inkml:context>
    <inkml:brush xml:id="br0">
      <inkml:brushProperty name="width" value="0.08571" units="cm"/>
      <inkml:brushProperty name="height" value="0.08571" units="cm"/>
      <inkml:brushProperty name="color" value="#E71224"/>
    </inkml:brush>
  </inkml:definitions>
  <inkml:trace contextRef="#ctx0" brushRef="#br0">154 1 10643,'-34'66'149,"0"1"1,3-4 0,7-5-60,6 14-45,9-2 22,5-7-45,11-3 1,7-10 66,10-5-89,9-7 23,7-9 66,1-6-66,1-9-23,-4-6 0,-4-6-23,-4 0-134,-6-2-268,-4-2-136,-7-2-1166,-2-3-1030,-5-1 2757,-2-1 0,-2 5 0,-1 1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5.390"/>
    </inkml:context>
    <inkml:brush xml:id="br0">
      <inkml:brushProperty name="width" value="0.08571" units="cm"/>
      <inkml:brushProperty name="height" value="0.08571" units="cm"/>
      <inkml:brushProperty name="color" value="#E71224"/>
    </inkml:brush>
  </inkml:definitions>
  <inkml:trace contextRef="#ctx0" brushRef="#br0">0 1 11137,'18'68'157,"-3"-8"-180,-2-27 91,-3-6-136,0-5 136,-3-5-136,0-6 46,-3-4 0,-1-2-23,0-3 0,-3-1 23,2-1-270,4-7 269,1-8 1,7-11-45,0-7 67,3-3-23,0 3 23,0 5 0,-3 8-22,1 10 67,-1 5 67,1 5-112,3 9 67,1 10 1,-1 13-46,0 10 1,-4 3-1,1 15-22,-7-20-22,0 4 111,-5-26-89,-1-7-67,0-6 134,-1-2-44,2-3-23,1-4 0,3-11-23,3-9 23,1-14-67,2-6 112,2-3-135,1 0 180,-1 5-157,2 7 89,-4 11-44,-1 8 44,-1 9-22,-2 3 112,4 4-90,1 10 158,5 3-136,2 14 158,-2 0-112,1 3 89,-3 0-156,-4-2-23,-3-1 22,-4-6 1,-2-3-46,-2-4 113,-2-3-180,0-1 90,0-3-67,0 1-538,0-1-472,0 1-1747,0 1 2824,0 0 0,0-4 0,0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6.029"/>
    </inkml:context>
    <inkml:brush xml:id="br0">
      <inkml:brushProperty name="width" value="0.08571" units="cm"/>
      <inkml:brushProperty name="height" value="0.08571" units="cm"/>
      <inkml:brushProperty name="color" value="#E71224"/>
    </inkml:brush>
  </inkml:definitions>
  <inkml:trace contextRef="#ctx0" brushRef="#br0">1 260 10867,'51'-4'651,"-6"1"-584,-22-1-45,1 0 1,0 1-23,-1-2 45,-4-1-45,-1-1 90,0-1-135,1-2 112,-1-3-112,0-1 135,-1-4-90,-3-1 0,-1-1 0,-6-1 45,-2 1-23,-3 3 202,-1 2-134,-1 2 67,0 4-67,-4-1-180,-3 4 113,-6 1-23,-4 2 45,-10 1-90,6 1 112,-6 1-157,7 8 180,3 5-180,-1 9 180,3 6-90,1 2 0,0 14 0,6-11 22,2 10-44,4-17 89,2-3-134,0-3 134,0-2-112,5-4 68,7 0-46,5-4 1,5-2-225,2-1-224,-1-3-426,3-1-403,-3-2-1077,2-1 2377,-3 0 0,-10 0 0,-2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6.342"/>
    </inkml:context>
    <inkml:brush xml:id="br0">
      <inkml:brushProperty name="width" value="0.08571" units="cm"/>
      <inkml:brushProperty name="height" value="0.08571" units="cm"/>
      <inkml:brushProperty name="color" value="#E71224"/>
    </inkml:brush>
  </inkml:definitions>
  <inkml:trace contextRef="#ctx0" brushRef="#br0">173 0 11383,'-46'50'172,"-1"-1"0,4-4 0,12-7-82,27-18-113,3-2 68,1-3 22,4 0-67,7-2 202,6-3-202,9-3 0,3-4-90,4-2-268,0-1-158,1 0-403,-1-5-650,-3-4-673,-2-9 2242,-4-5 0,-10 9 0,-6 2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6.883"/>
    </inkml:context>
    <inkml:brush xml:id="br0">
      <inkml:brushProperty name="width" value="0.08571" units="cm"/>
      <inkml:brushProperty name="height" value="0.08571" units="cm"/>
      <inkml:brushProperty name="color" value="#E71224"/>
    </inkml:brush>
  </inkml:definitions>
  <inkml:trace contextRef="#ctx0" brushRef="#br0">41 0 8312,'-11'96'1218,"-1"0"0,1-7 0,4-20-1173,7-48-90,0-3 113,1-4-180,1-3 112,1-4-23,-2-3 46,0-2-46,-1-2-44,3-7 22,0-5-22,4-10-23,1-7 67,3 0-21,3 1-1,2 6 45,1 6-45,0 7 45,-1 5-45,1 2 90,1 2 22,0 7-44,3 3 156,-1 8-179,1 3 112,-4 2-112,-2-1 23,-5 1-23,-2-4 22,-3 0-44,-2-7 22,-1-2-23,-2-3-246,3-3-1435,0 0-605,1-2 2309,2-1 0,-3-1 0,-1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7.687"/>
    </inkml:context>
    <inkml:brush xml:id="br0">
      <inkml:brushProperty name="width" value="0.08571" units="cm"/>
      <inkml:brushProperty name="height" value="0.08571" units="cm"/>
      <inkml:brushProperty name="color" value="#E71224"/>
    </inkml:brush>
  </inkml:definitions>
  <inkml:trace contextRef="#ctx0" brushRef="#br0">0 0 11563,'69'46'321,"1"0"1,-5-3-1,-9-1-97,-11 12-45,-3 1-134,-10 4-45,-7-3 112,-8 0-66,-9-2-46,-4-2 89,-4-3-134,0-5 113,-4-4-46,-3-6-22,-4-3-45,-3-5 45,2-6-381,0-3-225,2-6-492,-2 0-786,-2-4 1884,-3 2 0,7-5 0,2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8.713"/>
    </inkml:context>
    <inkml:brush xml:id="br0">
      <inkml:brushProperty name="width" value="0.08571" units="cm"/>
      <inkml:brushProperty name="height" value="0.08571" units="cm"/>
      <inkml:brushProperty name="color" value="#E71224"/>
    </inkml:brush>
  </inkml:definitions>
  <inkml:trace contextRef="#ctx0" brushRef="#br0">219 0 12863,'-34'8'-45,"-2"12"135,0 35-180,2 7 180,6 5-180,6 0 90,7 1 0,7-7 0,4-5 0,2-9-44,4-10 66,7-9-112,4-6 180,10-6-180,-1-4 90,4-2-156,0-3-495,2-1-381,1-2-828,-1-1 1860,0-1 0,-12 0 0,-5-1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9.149"/>
    </inkml:context>
    <inkml:brush xml:id="br0">
      <inkml:brushProperty name="width" value="0.08571" units="cm"/>
      <inkml:brushProperty name="height" value="0.08571" units="cm"/>
      <inkml:brushProperty name="color" value="#E71224"/>
    </inkml:brush>
  </inkml:definitions>
  <inkml:trace contextRef="#ctx0" brushRef="#br0">1 42 10980,'45'-19'359,"-1"3"-382,-15 12 113,3 3-180,-2-1-67,-5 2-314,-3 0-784,-5 0-852,-6 0 2107,-1 0 0,-7 0 0,-1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9.561"/>
    </inkml:context>
    <inkml:brush xml:id="br0">
      <inkml:brushProperty name="width" value="0.08571" units="cm"/>
      <inkml:brushProperty name="height" value="0.08571" units="cm"/>
      <inkml:brushProperty name="color" value="#E71224"/>
    </inkml:brush>
  </inkml:definitions>
  <inkml:trace contextRef="#ctx0" brushRef="#br0">11 0 8312,'-3'88'1098,"1"0"1,-2-7-1,3-15-1142,5-30 88,-2-5-44,-2-2 0,2-5 0,-2-2-22,0-5 67,0-2-90,0-2 135,0-4-158,0 0 136,0-3-113,0 1 45,0-3 0,0 0-23,0-2 23,0 1-44,3-1 88,8 1-88,8-1 111,6-1-112,3 0 45,-1 0-22,-2 0-382,-4 0 45,-1-1-134,-6 0-449,-2 0-268,-3 0-651,-2 0 1861,-3 0 0,-1 0 0,-2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39.440"/>
    </inkml:context>
    <inkml:brush xml:id="br0">
      <inkml:brushProperty name="width" value="0.08571" units="cm"/>
      <inkml:brushProperty name="height" value="0.08571" units="cm"/>
      <inkml:brushProperty name="color" value="#E71224"/>
    </inkml:brush>
  </inkml:definitions>
  <inkml:trace contextRef="#ctx0" brushRef="#br0">59 5 8424,'-32'14'650,"5"-3"-493,28-15 45,-1 2-135,0 0 68,0-1-113,2 2 45,-2-2 1,2 1-46,-1 0 23,0 1 22,0-1 225,0 2-225,0-3-67,0 2 202,-1-1 291,2 1-515,-1 1 22,2 2 224,2 9-157,2 7 67,3 11-111,0 4 89,1 1-67,2 0-23,-2-2 68,1-4-45,-2-3 89,-1-4-111,-4-7 89,-1-1-90,-2-6 90,-1 1-45,-1-4-22,0 1 67,0-4-3497,0-1 3385,-5 0 0,4 0 0,-4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19.817"/>
    </inkml:context>
    <inkml:brush xml:id="br0">
      <inkml:brushProperty name="width" value="0.08571" units="cm"/>
      <inkml:brushProperty name="height" value="0.08571" units="cm"/>
      <inkml:brushProperty name="color" value="#E71224"/>
    </inkml:brush>
  </inkml:definitions>
  <inkml:trace contextRef="#ctx0" brushRef="#br0">0 52 10958,'91'-28'224,"-11"6"-224,-37 21 0,-4 0-23,-2 1-21,-4 0-652,-3 0-470,-4 0-493,-2 0-201,-4 0 1860,-2 0 0,-9 0 0,-3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20.153"/>
    </inkml:context>
    <inkml:brush xml:id="br0">
      <inkml:brushProperty name="width" value="0.08571" units="cm"/>
      <inkml:brushProperty name="height" value="0.08571" units="cm"/>
      <inkml:brushProperty name="color" value="#E71224"/>
    </inkml:brush>
  </inkml:definitions>
  <inkml:trace contextRef="#ctx0" brushRef="#br0">1 0 10419,'1'55'190,"0"-1"1,0 42-168,-1-50 21,0 0-88,0-2 21,0-4-223,0-2 246,8 12 0,-7-28 0,7 8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20.559"/>
    </inkml:context>
    <inkml:brush xml:id="br0">
      <inkml:brushProperty name="width" value="0.08571" units="cm"/>
      <inkml:brushProperty name="height" value="0.08571" units="cm"/>
      <inkml:brushProperty name="color" value="#E71224"/>
    </inkml:brush>
  </inkml:definitions>
  <inkml:trace contextRef="#ctx0" brushRef="#br0">1 190 7706,'6'10'90,"0"-2"-1,-6-8 24,0 0-113,56-1 67,-34-1-134,45-2 157,-47-2-157,-1-2 134,1-2-90,-2-4 23,-1-1 0,-1-5 45,-1-1 0,-3-1 313,-1 1 69,-5 2 178,-2 4-291,-3 4 202,-1 4-360,0 1 203,0 3-246,0 2-113,-3 0 0,-4 1 0,-16 6 89,4 3-156,-10 9 134,12 1-44,1 4-23,61 57 0,-37-52 0,45 41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20.968"/>
    </inkml:context>
    <inkml:brush xml:id="br0">
      <inkml:brushProperty name="width" value="0.08571" units="cm"/>
      <inkml:brushProperty name="height" value="0.08571" units="cm"/>
      <inkml:brushProperty name="color" value="#E71224"/>
    </inkml:brush>
  </inkml:definitions>
  <inkml:trace contextRef="#ctx0" brushRef="#br0">111 21 11070,'-30'-15'313,"3"9"-313,11 18 68,4 8-68,1 1 0,4 0 0,2 1 67,3-1-112,2 2 135,0-2-180,1-3 135,9-1-90,5-5-246,10 0-24,3-4-267,3-2-360,0-4-291,0 0-269,-3-6 1502,6-19 0,-18 13 0,2-12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21.068"/>
    </inkml:context>
    <inkml:brush xml:id="br0">
      <inkml:brushProperty name="width" value="0.08571" units="cm"/>
      <inkml:brushProperty name="height" value="0.08571" units="cm"/>
      <inkml:brushProperty name="color" value="#E71224"/>
    </inkml:brush>
  </inkml:definitions>
  <inkml:trace contextRef="#ctx0" brushRef="#br0">0 1 8222,'3'87'1053,"-1"0"1,1-7 0,1-12-1009,2-19-45,3-5 0,3-3 0,-2-5-134,-3-7-90,-2-4-875,-3-7-1211,-1-4 2310,-1-3 0,0-6 0,0-1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21.400"/>
    </inkml:context>
    <inkml:brush xml:id="br0">
      <inkml:brushProperty name="width" value="0.08571" units="cm"/>
      <inkml:brushProperty name="height" value="0.08571" units="cm"/>
      <inkml:brushProperty name="color" value="#E71224"/>
    </inkml:brush>
  </inkml:definitions>
  <inkml:trace contextRef="#ctx0" brushRef="#br0">0 59 10128,'84'-11'0,"0"0"0,0 0 0,-17 3 0,1-1 0,-1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21.804"/>
    </inkml:context>
    <inkml:brush xml:id="br0">
      <inkml:brushProperty name="width" value="0.08571" units="cm"/>
      <inkml:brushProperty name="height" value="0.08571" units="cm"/>
      <inkml:brushProperty name="color" value="#E71224"/>
    </inkml:brush>
  </inkml:definitions>
  <inkml:trace contextRef="#ctx0" brushRef="#br0">0 1 11249,'41'12'381,"-2"4"-336,-12 6 0,-2 2-45,-4 0 0,-3 1 22,-5-4-44,-5 0 67,-4-4-90,-3-5 112,-1-2-134,0-5 112,0-1-45,0-3 201,0-1-201,112-86 0,-84 65 0,28-22 0,0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21.932"/>
    </inkml:context>
    <inkml:brush xml:id="br0">
      <inkml:brushProperty name="width" value="0.08571" units="cm"/>
      <inkml:brushProperty name="height" value="0.08571" units="cm"/>
      <inkml:brushProperty name="color" value="#E71224"/>
    </inkml:brush>
  </inkml:definitions>
  <inkml:trace contextRef="#ctx0" brushRef="#br0">0 1 7594,'10'95'-157,"-3"-16"0,-6-70 0,-1-3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22.232"/>
    </inkml:context>
    <inkml:brush xml:id="br0">
      <inkml:brushProperty name="width" value="0.08571" units="cm"/>
      <inkml:brushProperty name="height" value="0.08571" units="cm"/>
      <inkml:brushProperty name="color" value="#E71224"/>
    </inkml:brush>
  </inkml:definitions>
  <inkml:trace contextRef="#ctx0" brushRef="#br0">5 5 10599,'-3'-4'67,"1"46"0,2-30 0,0 34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22.657"/>
    </inkml:context>
    <inkml:brush xml:id="br0">
      <inkml:brushProperty name="width" value="0.08571" units="cm"/>
      <inkml:brushProperty name="height" value="0.08571" units="cm"/>
      <inkml:brushProperty name="color" value="#E71224"/>
    </inkml:brush>
  </inkml:definitions>
  <inkml:trace contextRef="#ctx0" brushRef="#br0">297 1 10980,'-55'13'213,"-1"0"0,-35 15-191,59-5 68,9 0-23,5-3-112,7-4 135,4 1-157,5-2 134,0-1-112,2 1 45,0-2 0,0-2 0,4-1 45,7-3-90,6-1 90,10-1-90,4-2-448,2 0-202,3-2-1614,-2 0 2309,-3 0 0,-12 0 0,-7-1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41.750"/>
    </inkml:context>
    <inkml:brush xml:id="br0">
      <inkml:brushProperty name="width" value="0.08571" units="cm"/>
      <inkml:brushProperty name="height" value="0.08571" units="cm"/>
      <inkml:brushProperty name="color" value="#E71224"/>
    </inkml:brush>
  </inkml:definitions>
  <inkml:trace contextRef="#ctx0" brushRef="#br0">93 35 10487,'-47'-16'1390,"9"3"-1211,34 11 135,2 0 134,1 1-448,12 0 23,5 7-23,14 5 22,4 6 23,3 1-45,4 1 67,2 0-112,3 0 113,0 1-113,-3-1 90,0 0-45,-5-1 0,-1-3 0,-7 0-23,-3-2 68,-6-2-90,-3-1 90,-3-2-90,-3 1 68,-1-3-23,-4 0 0,1-3 0,-2 1 22,-1-2-22,-2-1 135,-2-1-135,-1 1 22,0 1 23,0 0-45,-1-1 45,-7-1-90,-4 0 68,-11 0-46,-5 2 23,-7 1 0,-4 5-45,-1 1 90,1 2-112,4 1 134,3-2-156,3-1 133,3 0-88,2-1 44,5-1 0,2 0 0,2-1 0,2-1-23,1 0 46,2-1-46,0-2 46,2 0-46,1 0 23,1 0-90,-1 2 0,4-2-44,-4 0-135,4-2 44,-1 0-155,-1 2 43,0-1-403,-1 2-986,-1 1-427,3-1 2153,1 1 0,3-2 0,0-1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23.469"/>
    </inkml:context>
    <inkml:brush xml:id="br0">
      <inkml:brushProperty name="width" value="0.08571" units="cm"/>
      <inkml:brushProperty name="height" value="0.08571" units="cm"/>
      <inkml:brushProperty name="color" value="#E71224"/>
    </inkml:brush>
  </inkml:definitions>
  <inkml:trace contextRef="#ctx0" brushRef="#br0">205 524 11585,'-39'-15'-45,"0"6"90,8 17-45,1 5 0,3 4-22,5 0-1,5-2-941,116-15 1054,-76 8-79,35-4 0,-7 3 79,-46 12-68,9 17 1,-1-19-23,9 2 22,-5-12-22,2-3 22,2-3-44,0-1 67,2 0-45,0-6 68,0-7-91,-1-8 91,-1-10-68,0-4 0,-2-6 0,1-3 0,-3-5 22,0-4 68,-2-4 66,-3 0 158,-4 1-179,-4 3 44,-3 5-67,-1 5 337,0 9-315,-2 8 23,-1 11-157,0 8 23,-2 5-113,0 2 180,-7 6-202,-4 12 134,-5 11-44,0 14 22,5 4-23,4 3 23,7 3 0,2-1-89,2 0 156,1-3-134,8 12 22,4-20 0,11 9-22,2-26-158,2-3-336,-1-6 24,2-5-652,-2-1 1189,9-6 0,-19-1 0,4-2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23.771"/>
    </inkml:context>
    <inkml:brush xml:id="br0">
      <inkml:brushProperty name="width" value="0.08571" units="cm"/>
      <inkml:brushProperty name="height" value="0.08571" units="cm"/>
      <inkml:brushProperty name="color" value="#E71224"/>
    </inkml:brush>
  </inkml:definitions>
  <inkml:trace contextRef="#ctx0" brushRef="#br0">0 1 10531,'31'66'336,"0"-1"1,-2-1-1,-4-5-134,-5 18 22,0 3-224,-4 1 45,-4-1-45,-5 0-22,-5-2-45,-5 0-965,-16 1-3214,-15-2 4246,-25-5 0,24-32 0,1-11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4.620"/>
    </inkml:context>
    <inkml:brush xml:id="br0">
      <inkml:brushProperty name="width" value="0.08571" units="cm"/>
      <inkml:brushProperty name="height" value="0.08571" units="cm"/>
      <inkml:brushProperty name="color" value="#E71224"/>
    </inkml:brush>
  </inkml:definitions>
  <inkml:trace contextRef="#ctx0" brushRef="#br0">2310 610 11607,'7'-74'1055,"-2"8"-876,-7 34 135,-5 0-157,-4-2-68,-9 1 158,-4-2-158,-6 1-21,-11-1-46,-6 3-44,-15 1 112,-10 1-453,-13 4 431,-6-1-114,-7 5-574,3 2 620,-2 5-22,2 4 44,1 3-67,-1 2 90,0 2-422,1 2 422,-1 1-90,4 1 45,0 6 0,32 2 0,-1 1 0,-27 11-22,34-6 0,1 2 22,-12 12-68,8 4 68,2 8-44,6 3 44,2 8-12,17-9 1,2 2 11,-11 29 0,15-23 0,3 0 23,-4 27-68,8-1 112,2 1-241,5-3 197,2 0-35,5-23 1,1-1-34,0 25 45,1 18 0,4-36 223,5-4-223,10-2-23,9-5-44,6-2 676,10-3-744,4-2 45,-5-12 0,3-2-22,27 11 101,-22-13 0,0-1-34,25 5 45,1-2-157,0-1 113,-4-3-68,1-3 67,-3-1-22,3-7 10,-19-6 1,2-1-11,30-1 67,-29-2 0,0 0-112,24 0 89,2-5 358,4 0-380,-19-2 1,1-2 44,-16 4 0,0-1-562,19-2 0,-2-1 406,26-6 20,-5-3-538,-4-4 652,-3-4-228,-1-8 205,0-9 23,-1-8 0,-3-9-23,-5-4 45,-6-5 45,-9-1-45,-9 0 89,-13 0 46,-9 4 224,-14 1-270,-5 7 315,-8 1-269,-2 4 290,-25-19-425,-2 18 0,-29-11-157,-2 26-22,-8 6-628,-3 7 791,3 9-3481,11 9 3662,15 6 0,20 2 1,10 0-1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5.159"/>
    </inkml:context>
    <inkml:brush xml:id="br0">
      <inkml:brushProperty name="width" value="0.08571" units="cm"/>
      <inkml:brushProperty name="height" value="0.08571" units="cm"/>
      <inkml:brushProperty name="color" value="#E71224"/>
    </inkml:brush>
  </inkml:definitions>
  <inkml:trace contextRef="#ctx0" brushRef="#br0">1 1 9993,'74'12'149,"1"1"1,0-1 0,-3-1 51,-17-2 1,0-1-1170,11 1 1,2 0 1023,9 0 1,2 0-46,10 1 0,3 0 101,6 0 0,2-1-68,-28-2 1,0-1 0,1 0-484,4 0 0,0-1 1,0 1 475,0-1 0,1 0 1,-1 0-31,1-1 1,0 0-1,-2 1 98,-2-1 0,-2 1 0,0-1-49,28 3 0,-1-1 33,-9 1 1,-1 0 32,-9 0 0,-3 0-66,-6-1 0,-3 1-23,-6-1 1,-2 0 11,-7-1 0,-2 0 22,39 3-44,-16-1-23,-11-1 877,-17 0-944,-8-2 1785,-12 1-1785,-6-2 726,1 4-659,-4-3-45,2 2 45,-3-1-180,0 0 23,2 0-896,12 3 537,-2-3 516,33 6 0,-37-9 0,14 3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6.407"/>
    </inkml:context>
    <inkml:brush xml:id="br0">
      <inkml:brushProperty name="width" value="0.08571" units="cm"/>
      <inkml:brushProperty name="height" value="0.08571" units="cm"/>
      <inkml:brushProperty name="color" value="#E71224"/>
    </inkml:brush>
  </inkml:definitions>
  <inkml:trace contextRef="#ctx0" brushRef="#br0">0 1 11182,'20'47'44,"0"-1"1,13 36-45,-26-47 0,-1-6 23,2-4-46,-2-6-133,1-5-114,-2-4-66,0-4 224,-1-2 112,-3-2-22,2-2 22,-2 0-68,2-12 46,1-7 44,-1-13 46,4-9-24,-2 0 24,3 1-24,0 4 113,3 8-157,5 8 23,2 7-23,5 6 22,7 5 23,17 15-45,-7 7 45,10 17-68,-14 4 68,-3 3-45,-3-3 0,-1 6-22,-13-17 44,1 2-67,-13-21 90,-1-4-45,-2-4 45,-1-2 0,0-10-45,0-5 0,-1-13 23,-2-7-46,2-4 68,-2-1-135,3 1 90,9 4-23,7 6 23,13 8-22,8 6 22,30 6 0,-15 4 22,18 7-89,-25 8 112,-8 6-90,-8 8 90,-8 2-67,-8 0 22,-5-1 0,-6-1 0,0-1-404,-2-2-1994,0 2 2398,0-10 0,0-1 0,0-9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6.886"/>
    </inkml:context>
    <inkml:brush xml:id="br0">
      <inkml:brushProperty name="width" value="0.08571" units="cm"/>
      <inkml:brushProperty name="height" value="0.08571" units="cm"/>
      <inkml:brushProperty name="color" value="#E71224"/>
    </inkml:brush>
  </inkml:definitions>
  <inkml:trace contextRef="#ctx0" brushRef="#br0">1 161 10150,'69'-5'112,"0"1"0,0-1 0,28-3 1,-23 2-46,-49 3-67,-7-3 112,-5-2-23,-7-3 159,0-4-136,-5-1 67,-1-1-112,0 3 0,0 2-22,0 2-45,-4 2 22,-6 1 46,-7 4-136,-7 0 181,-5 3-226,-2 4 181,-4 6-68,1 5 0,1 9 0,3 0 0,6 3 0,4-3-68,7 0 136,3-1-136,6 1 136,3-2-136,1-1 91,3 0-23,10-3 90,7-2-68,12-4 23,5-2 0,3-4-90,1-1-1166,13-3-627,-15-1 1838,10-1 0,-31 0 0,-3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7.321"/>
    </inkml:context>
    <inkml:brush xml:id="br0">
      <inkml:brushProperty name="width" value="0.08571" units="cm"/>
      <inkml:brushProperty name="height" value="0.08571" units="cm"/>
      <inkml:brushProperty name="color" value="#E71224"/>
    </inkml:brush>
  </inkml:definitions>
  <inkml:trace contextRef="#ctx0" brushRef="#br0">130 21 9388,'54'13'538,"-11"-2"-471,-38-13 135,-1-3 0,-3-2 134,1 0-44,-2 0-135,0 1-23,0 2-111,-8 0-46,-5 3 113,-10-1-113,-5 2 68,-2 3-45,-1 6 0,1 4 0,5 10-22,5 0 44,6 4-67,5 1 113,4 0-113,3-1 90,2-1-68,0 1 23,7-3 0,6 0 0,12-5-22,10-4-157,6-3-494,8-6-471,1-2-1367,1-3 2511,-2-1 0,-21 0 0,-7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7.815"/>
    </inkml:context>
    <inkml:brush xml:id="br0">
      <inkml:brushProperty name="width" value="0.08571" units="cm"/>
      <inkml:brushProperty name="height" value="0.08571" units="cm"/>
      <inkml:brushProperty name="color" value="#E71224"/>
    </inkml:brush>
  </inkml:definitions>
  <inkml:trace contextRef="#ctx0" brushRef="#br0">10 1 10285,'-3'59'171,"1"0"1,-1-3 0,2-6-149,2 7-1,3 0-22,3-3 45,3-5-90,0-8 135,1-6-180,-1-10 90,0-4-112,0-7 22,-4-4-470,-1-6 403,-3-2 157,-1-2-45,-1-5 90,0-7-23,0-9 1,0-9 66,0-2 1,0-3 269,0 4-202,2 1 157,5 9-291,5 5 44,6 7-134,4 2 134,7 6-134,5 0 67,5 9 0,3 7 0,-1 12 22,1 5-44,-7 2 89,-1 1-134,-10-3 89,-6-2-67,-8-4 45,-6-4-45,-3-3-179,-1-2-1682,-6 4 1906,0-4 0,-1-3 0,3-8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8.363"/>
    </inkml:context>
    <inkml:brush xml:id="br0">
      <inkml:brushProperty name="width" value="0.08571" units="cm"/>
      <inkml:brushProperty name="height" value="0.08571" units="cm"/>
      <inkml:brushProperty name="color" value="#E71224"/>
    </inkml:brush>
  </inkml:definitions>
  <inkml:trace contextRef="#ctx0" brushRef="#br0">280 69 11271,'-89'-4'336,"11"9"-268,47 12-23,3 8-90,9 2 112,3 1-134,7-3 112,3 0-90,3-3 45,2-4 0,1-4 0,3-2-45,7-2-157,9-3 90,9-3 67,7-2-67,3-6 90,4-8-112,0-11 89,3-11-46,-2-5 91,-2-5 0,-6 3 0,-11 5 292,-10 5-112,-9 11 358,-4 7-202,-1 7-247,0 3-89,-2 3 0,-9 8 0,-4 7 0,-6 11-67,3 7 134,4 1-134,6 0 67,3 12 45,4-13-90,9 5 23,6-16-404,12-6-224,7-3-987,5-4-1255,4-5 2892,3-2 0,-20-2 0,-4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8.848"/>
    </inkml:context>
    <inkml:brush xml:id="br0">
      <inkml:brushProperty name="width" value="0.08571" units="cm"/>
      <inkml:brushProperty name="height" value="0.08571" units="cm"/>
      <inkml:brushProperty name="color" value="#E71224"/>
    </inkml:brush>
  </inkml:definitions>
  <inkml:trace contextRef="#ctx0" brushRef="#br0">1 1 9410,'11'62'456,"0"0"0,-1-5 0,-1-9-434,-2-21-44,-1-2-45,1-7 44,-2-2-515,1-6 180,0-4-158,-1-3 381,2-2 68,1-9 67,4-11 0,0-11 22,4-10 46,-3-3 44,0 0 180,0 2-46,-2 7 315,2 8-494,-2 9 90,0 7-68,3 6-89,1 3 23,5 2 66,1 10-22,0 4-67,-1 12 113,-4 3-90,-2 4 44,-2 1-67,-3-3 0,-3 0-45,-2-4 90,-2-4-112,-2-4-1,0-4-672,0-4-90,-3-3-605,0-3 1435,-1-3 0,1-2 0,2-1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42.971"/>
    </inkml:context>
    <inkml:brush xml:id="br0">
      <inkml:brushProperty name="width" value="0.08571" units="cm"/>
      <inkml:brushProperty name="height" value="0.08571" units="cm"/>
      <inkml:brushProperty name="color" value="#E71224"/>
    </inkml:brush>
  </inkml:definitions>
  <inkml:trace contextRef="#ctx0" brushRef="#br0">213 21 8828,'-39'-12'470,"4"3"-380,25 9-45,-2 0 90,-1 8-46,-1 1-22,0 9 90,1 1-112,1 4 0,1 1-45,1 0 89,0 1-89,3-4 0,0 2 23,4-3-23,1 0 0,2-3 22,0-3 23,0-2 0,0-1 23,4 0-46,4-1 112,5-1 1,2-2-90,0-2 201,2 0-156,0 0 45,1-2-90,-2 1-1,2-1 24,-3-2-113,1 1 90,-1-2-23,-1 0 0,0 0 1,-1 0 22,-1 0-45,-1 0 67,-1 0-67,0 0 67,-3-2-67,1-2 90,-1-2-68,0-2 113,0 0-90,-1-1-23,-2 1 45,3-7-44,-4 3-1,4-6-22,-3 4 23,4-5-23,-2 5 0,1-3-23,-3 8 113,-2 0-90,-1 2 45,-1-1 44,0 0-66,0 2-23,0 0 22,0-4-22,0 4 45,0-5-23,-1 4 23,-2 0-45,-3 0 67,-6-1-67,3 2 23,-6-4-23,6 4 0,0-2 0,0 2 23,0 0-69,0 1 24,-1 0 22,2 3-202,-3-2-201,-2 4-1817,-13-1 1,3 1 2219,-6 6 0,17-4 0,3 4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9.059"/>
    </inkml:context>
    <inkml:brush xml:id="br0">
      <inkml:brushProperty name="width" value="0.08571" units="cm"/>
      <inkml:brushProperty name="height" value="0.08571" units="cm"/>
      <inkml:brushProperty name="color" value="#E71224"/>
    </inkml:brush>
  </inkml:definitions>
  <inkml:trace contextRef="#ctx0" brushRef="#br0">1 0 10823,'26'83'142,"0"0"0,-3-8 0,-4-12-209,-11-30-1144,-5-5-1928,0-5 3139,-3-8 0,0-6 0,0-6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9.230"/>
    </inkml:context>
    <inkml:brush xml:id="br0">
      <inkml:brushProperty name="width" value="0.08571" units="cm"/>
      <inkml:brushProperty name="height" value="0.08571" units="cm"/>
      <inkml:brushProperty name="color" value="#E71224"/>
    </inkml:brush>
  </inkml:definitions>
  <inkml:trace contextRef="#ctx0" brushRef="#br0">0 0 10060,'8'3'-268,"-2"-1"-428,-6-2 38,0 0 1,0 0-1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59.560"/>
    </inkml:context>
    <inkml:brush xml:id="br0">
      <inkml:brushProperty name="width" value="0.08571" units="cm"/>
      <inkml:brushProperty name="height" value="0.08571" units="cm"/>
      <inkml:brushProperty name="color" value="#E71224"/>
    </inkml:brush>
  </inkml:definitions>
  <inkml:trace contextRef="#ctx0" brushRef="#br0">227 0 10419,'-53'37'119,"0"0"1,5-4 0,10-1-120,20-3 67,8-1-67,5-3 90,3-2-45,2-3 358,9-2-335,7-2 88,12-6-156,9-2 0,5-5-156,1-2-517,3-1-1277,-3 0 1950,-4-1 0,-18 1 0,-6-1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00.553"/>
    </inkml:context>
    <inkml:brush xml:id="br0">
      <inkml:brushProperty name="width" value="0.08571" units="cm"/>
      <inkml:brushProperty name="height" value="0.08571" units="cm"/>
      <inkml:brushProperty name="color" value="#E71224"/>
    </inkml:brush>
  </inkml:definitions>
  <inkml:trace contextRef="#ctx0" brushRef="#br0">338 721 11518,'-94'-17'404,"10"11"-404,41 22 44,4 7 1,7 0-90,8-2 1,10 0 44,7-5 0,6 0-202,1-4-45,5-2-201,6-4 313,9-2-156,7-2 268,4-2-22,1-9 45,2-6 0,-1-10 0,-1-3 0,-2 1 23,-6 7-23,-7 6 45,-9 9-45,-4 2 0,-2 6 179,5 26-134,2-5-23,6 25-22,3-18 22,6-1 1,7-8-23,5-6 68,6-7-136,5-5 68,3-3-67,20-12 67,-17-4-23,9-18 46,-26-5-46,-5-12 68,-2-10-90,0-11 90,1-8-90,-2-9 90,-4-3-288,-4 0 288,-8 5 90,-5 11 516,-3 12-338,-4 19 91,-1 17-359,-7 14-90,-5 8 45,-11 18-45,-5 12 45,-5 22 0,0 13 0,3 10 0,9 6-23,4 1 68,11 4-45,4-26 0,4-1-45,16 25 90,10 15-67,15-43 264,4-10-242,3-8-22,3-8-180,-2-7-358,5-6-1077,-6-2 1637,1-3 0,-23-3 0,-8-1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4.759"/>
    </inkml:context>
    <inkml:brush xml:id="br0">
      <inkml:brushProperty name="width" value="0.08571" units="cm"/>
      <inkml:brushProperty name="height" value="0.08571" units="cm"/>
      <inkml:brushProperty name="color" value="#E71224"/>
    </inkml:brush>
  </inkml:definitions>
  <inkml:trace contextRef="#ctx0" brushRef="#br0">384 147 6675,'-57'-27'560,"1"-1"1,5 2 0,5 6-539,6 12 315,7 2 155,9 3-155,6 0-314,7 1 66,3 0-89,1 2 0,0-2 0,-1 2 23,0 0-23,4 0 22,0 0 336,4 0 1033,-1 0-1235,7 0 24,9 0 44,13 0-179,14 0 89,10 0-134,5-1 0,2-2 0,-7-1 23,-7 0-90,-10 0-23,-12 2 23,-6 1-471,-9 1-90,-4 0-269,-2 0-717,-2 0-224,-8 1 1838,-10 3 0,7-2 0,-6 2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5.117"/>
    </inkml:context>
    <inkml:brush xml:id="br0">
      <inkml:brushProperty name="width" value="0.08571" units="cm"/>
      <inkml:brushProperty name="height" value="0.08571" units="cm"/>
      <inkml:brushProperty name="color" value="#E71224"/>
    </inkml:brush>
  </inkml:definitions>
  <inkml:trace contextRef="#ctx0" brushRef="#br0">43 1 7953,'-6'84'519,"0"1"1,0-1-1,-1 1 1,-1 19-1,-1-2 1,9-31-520,11-37 0,0-5 0,0-8 22,0-4-22,-1-5 45,1-3-23,1-2 247,2-3-224,5-2 67,5-1-90,7-1 1,4 0-23,1-3 45,1-2-135,-4-3-67,-2-1-22,-4 0-359,-4 1-247,-3-2-852,-4 0-358,-5 0 1995,-4-1 0,-5 6 0,0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5.327"/>
    </inkml:context>
    <inkml:brush xml:id="br0">
      <inkml:brushProperty name="width" value="0.08571" units="cm"/>
      <inkml:brushProperty name="height" value="0.08571" units="cm"/>
      <inkml:brushProperty name="color" value="#E71224"/>
    </inkml:brush>
  </inkml:definitions>
  <inkml:trace contextRef="#ctx0" brushRef="#br0">1 96 10800,'86'-14'-386,"1"1"0,0 0 0,-1 0 0,22-4 0,-3 1 0,-37 7 0,-48 9 0,-8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5.537"/>
    </inkml:context>
    <inkml:brush xml:id="br0">
      <inkml:brushProperty name="width" value="0.08571" units="cm"/>
      <inkml:brushProperty name="height" value="0.08571" units="cm"/>
      <inkml:brushProperty name="color" value="#E71224"/>
    </inkml:brush>
  </inkml:definitions>
  <inkml:trace contextRef="#ctx0" brushRef="#br0">0 0 11765,'64'50'171,"-1"0"1,-3-5 0,-7-5-150,-1-2-44,-3-2-23,-6-2-313,-5-3-629,-10-5-896,-4-3-1390,-9-5 3273,-4-5 0,-5-6 0,-4-5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5.739"/>
    </inkml:context>
    <inkml:brush xml:id="br0">
      <inkml:brushProperty name="width" value="0.08571" units="cm"/>
      <inkml:brushProperty name="height" value="0.08571" units="cm"/>
      <inkml:brushProperty name="color" value="#E71224"/>
    </inkml:brush>
  </inkml:definitions>
  <inkml:trace contextRef="#ctx0" brushRef="#br0">410 1 9971,'-54'57'29,"1"-1"1,0 1 0,0 0 0,-13 12 0,2-2 0,22-20-1823,28-28 1793,7-6 0,3-6 0,4-3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6.094"/>
    </inkml:context>
    <inkml:brush xml:id="br0">
      <inkml:brushProperty name="width" value="0.08571" units="cm"/>
      <inkml:brushProperty name="height" value="0.08571" units="cm"/>
      <inkml:brushProperty name="color" value="#E71224"/>
    </inkml:brush>
  </inkml:definitions>
  <inkml:trace contextRef="#ctx0" brushRef="#br0">1 0 10060,'9'6'449,"-2"-1"-68,-7-5-134,0 0-225,7 79 1,-5-41-23,1 9 0,3 8 0,8 13 0,0-7 0,-6-15 0,5 7 0,1 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3:32.965"/>
    </inkml:context>
    <inkml:brush xml:id="br0">
      <inkml:brushProperty name="width" value="0.08571" units="cm"/>
      <inkml:brushProperty name="height" value="0.08571" units="cm"/>
      <inkml:brushProperty name="color" value="#E71224"/>
    </inkml:brush>
  </inkml:definitions>
  <inkml:trace contextRef="#ctx0" brushRef="#br0">144 7 6204,'4'14'2197,"0"-3"-1928,-2-23 23,-1 10-113,1-10 68,-2 12 1300,0 0-1502,3-1-22,-3 0 44,4-1-67,-4 1-67,1 1 201,-1 11-134,0 4 134,0 13-134,-1 3 135,-5 4-135,-5 0 67,-4 5 0,-3-3-44,0 2 21,-1-6-21,2-3-46,3-4 136,2-4-158,2-2 90,2-6-90,2-2 90,3-6-45,1-2 0,2-2 0,-2-1-493,1 0 246,1-5 225,-1-4-113,1-5 112,2-7-111,4-1-23,2-4 45,5-4 0,-1-2 90,5-4-46,-2 1 1,2 1 134,-2 4-134,-3 4 134,-1 7-67,-4 3 23,-1 2-1,-2 3 113,-1 2-23,-2 1 67,1 3-112,-2 0 158,0 1-1,0 0-179,0 2 44,0-1 1,2 6 111,0 9-66,3 7-45,-2 11-45,3 2-23,-2 2 1,2 0 44,-1-4-90,1-2 68,1-3-67,-2-5 22,2-2 0,-1-5 0,-2 0 0,0-5 22,-1-2 1,0-2-46,-2-2 68,2 0-23,-3-2 180,2-1-269,-6 1 134,-5-1-134,-5 2 44,-3-2 1,-4 0 22,3 0 0,-2-2-22,3 2 44,3-2-67,4 1 68,2-1-91,3 0 113,-1 0-45,2-1 0,1 1-45,2 1 45,0 0 0,-1 0 0,0-1-22,1 2 22,0-2 0,-1 2 0,1 0-22,-2 0-1,3 0-111,-2 0 22,1-1 67,0 0-68,1-5 113,0 2 68,0-6-68,4 0 0,3-4 0,4-4-68,2-4 91,0-4-68,-3-2 45,0 1-22,0 0 22,2-1 0,-1 3 0,-1 2 0,-1 4-23,-2 6 68,-1 5-90,-3 3 45,-2 4-112,-1 1 90,0 5 44,-4 6-44,-4 11 89,-5 5-112,-4 1 68,2-2-23,2-5 0,2-4 0,4-6 22,1-3-22,3-3 45,1-2 0,2-2-23,-2-1-44,2-8 22,0-3-90,3-12 90,2-5-134,5-3 111,3-1-44,0 2 67,-2 9 0,-4 5 0,-1 10 0,-5 2-112,0 4 112,-1 4 157,0 8-112,-6 9 22,-3 10-45,-6 3 23,-2-1-45,1-4 67,2-6-67,4-5 23,5-9-23,2-3 22,3-5-89,0-1-45,0-14 89,3-4-21,4-16-136,3-2 46,4 1 67,-1 1 44,-2 9 23,-3 8-45,-4 9 22,-1 5 1,-3 3 112,0 4 112,0 7-202,-1 5 45,-5 9 0,-1-3-23,-3-3 23,2-3-45,2-7 0,2-1 0,2-3 22,1-4-313,1 0 336,0 2 22,0 5-67,1 5 45,2 7-45,3-3 45,0 2-1,-1-6-66,-1-2 67,0-2-68,1-3 46,0 1-23,1 0 0,0 0 0,2 7 45,-3-4-68,2 3 90,-2-5-111,-1-5 88,0 0-21,-2-3 44,-1 0 23,-1 7-46,0 2-66,0 8 67,0-1-45,0-4 45,0-1-45,0-4 0,0-1 0,0-3 90,0-2-90,1-7-23,-1 2 1,2-5-68,-2 3 45,0 3 0,0 0 23,0 3-23,-3 0 90,-4 0-90,-4 0 90,-6 4-45,-1-1 0,-2 6 22,3-5 1,1 3-23,8-5 44,2 0-21,6-2 67,0 0-135,0-2 0,0-5-45,0-5 90,0-3-67,0-5 45,2-1-23,1-3 22,4 2-44,0 0 45,2 2 22,-1 2 0,-2 0-23,-1 3 46,-2 4-23,-1 3 0,-1 5 0,0-1 0,-1 1 0,2 2-45,-2-2 45,0 8 67,0 5-44,-2 6 21,-3 3-21,-4 0-23,-1-1 22,-2-3 23,3-2-67,2-3 89,2-5-112,3-2 90,1 0-45,1-3 157,-1 1-269,0-6-45,0-5 157,1-8 0,3-6-67,1 0 44,4-2 23,1 4-45,1 1 90,-3 5-90,0 3 90,-3 2-45,-1 5 0,-2 2 0,-1 3 23,0 1 44,0-3-90,0 1 68,0 0-90,0-1-67,0 3 135,0 10-46,-5 1 46,-1 11-23,-5-3 0,1-3 0,1-3 0,4-3 22,2-6-44,2 0 44,1-4-2533,-1 2 695,0-9 1816,0-2 0,1 1 0,0 1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6.477"/>
    </inkml:context>
    <inkml:brush xml:id="br0">
      <inkml:brushProperty name="width" value="0.08571" units="cm"/>
      <inkml:brushProperty name="height" value="0.08571" units="cm"/>
      <inkml:brushProperty name="color" value="#E71224"/>
    </inkml:brush>
  </inkml:definitions>
  <inkml:trace contextRef="#ctx0" brushRef="#br0">0 0 5823,'0'0'0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7.265"/>
    </inkml:context>
    <inkml:brush xml:id="br0">
      <inkml:brushProperty name="width" value="0.08571" units="cm"/>
      <inkml:brushProperty name="height" value="0.08571" units="cm"/>
      <inkml:brushProperty name="color" value="#E71224"/>
    </inkml:brush>
  </inkml:definitions>
  <inkml:trace contextRef="#ctx0" brushRef="#br0">0 41 9724,'33'-11'942,"-1"0"-741,-12 5-178,3 1-23,0 0 0,-1 4 68,-2 0-136,-3 1 136,-2 0-136,-1 0 136,0 0-136,0 0 68,0 0-23,0 0-133,-2 0-337,2 0-561,0 1-673,-1 2 1727,1 1 0,-8-1 0,-1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7.696"/>
    </inkml:context>
    <inkml:brush xml:id="br0">
      <inkml:brushProperty name="width" value="0.08571" units="cm"/>
      <inkml:brushProperty name="height" value="0.08571" units="cm"/>
      <inkml:brushProperty name="color" value="#E71224"/>
    </inkml:brush>
  </inkml:definitions>
  <inkml:trace contextRef="#ctx0" brushRef="#br0">0 60 9859,'52'20'168,"-1"0"0,33 20-145,-68-6 22,-7 2-1,-3-2 24,-5-3-24,0-9 68,-1-3-44,0-8 200,0-2-65,0-5-46,0-1-68,-1-2-66,-2-1 66,-2 0-44,0-1 22,0-7-22,3-6 202,1-12-247,1-7 22,4-6 1,8-4-1,6 0-44,7 1 44,0 8-156,4 4 89,-9 13-381,0 6-157,-11 8-314,1 3-987,0 0 1884,0 0 0,-4 0 0,-2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8.267"/>
    </inkml:context>
    <inkml:brush xml:id="br0">
      <inkml:brushProperty name="width" value="0.08571" units="cm"/>
      <inkml:brushProperty name="height" value="0.08571" units="cm"/>
      <inkml:brushProperty name="color" value="#E71224"/>
    </inkml:brush>
  </inkml:definitions>
  <inkml:trace contextRef="#ctx0" brushRef="#br0">225 1 9948,'-59'13'359,"7"2"-247,21 6-112,4 0 23,5 2 44,6 0-134,5 1 156,7-3-133,1-2 88,3-2-66,0-3 22,0-1 0,3-3-22,3-2 44,2-1-89,6-3-157,0-1 224,6-2-90,-2-1 45,4-8 45,-1-7 0,1-9 0,-2-4 0,-3 2 112,-1 4 583,-6 6-605,-5 8-90,-1 4 45,-2 4-45,2 3 0,2 7 45,3 6-45,5 10 0,6 10-45,1-8 45,7 3-875,-3-14-1703,3-6 2578,1-4 0,-12-3 0,-3-3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8.491"/>
    </inkml:context>
    <inkml:brush xml:id="br0">
      <inkml:brushProperty name="width" value="0.08571" units="cm"/>
      <inkml:brushProperty name="height" value="0.08571" units="cm"/>
      <inkml:brushProperty name="color" value="#E71224"/>
    </inkml:brush>
  </inkml:definitions>
  <inkml:trace contextRef="#ctx0" brushRef="#br0">152 0 11070,'-42'60'15,"0"-1"0,0-5 0,16-9-38,37-18 23,5-3-695,10-6-650,5-3-741,0-6 2086,5-4 0,-17-3 0,-1-2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8.856"/>
    </inkml:context>
    <inkml:brush xml:id="br0">
      <inkml:brushProperty name="width" value="0.08571" units="cm"/>
      <inkml:brushProperty name="height" value="0.08571" units="cm"/>
      <inkml:brushProperty name="color" value="#E71224"/>
    </inkml:brush>
  </inkml:definitions>
  <inkml:trace contextRef="#ctx0" brushRef="#br0">0 0 9769,'12'1'1323,"-3"0"-1256,-9-1 90,0 0-134,-5 60 21,4-22-21,-4 52-23,5-38 0,0-2-67,0-3 67,2-3-673,0-6-1076,4-6-1165,-3-7 2914,1-5 0,-3-10 0,1-4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9.064"/>
    </inkml:context>
    <inkml:brush xml:id="br0">
      <inkml:brushProperty name="width" value="0.08571" units="cm"/>
      <inkml:brushProperty name="height" value="0.08571" units="cm"/>
      <inkml:brushProperty name="color" value="#E71224"/>
    </inkml:brush>
  </inkml:definitions>
  <inkml:trace contextRef="#ctx0" brushRef="#br0">0 76 9433,'53'-10'717,"-1"0"0,42-6-717,-32 10 68,-4-1-136,-1 1 159,-4-2-182,-5 4 159,-6-2-136,-10 5 68,-7-1 0,-8 2-22,-5 0 22,-5 7 22,0 3 69,-3 8-159,2 6 136,-2 0-91,0 3 68,-1-2-67,1 0 22,0 0-23,3-1-986,0-2-2758,3-1 3767,-1-4 0,-3-6 0,-3-5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9.251"/>
    </inkml:context>
    <inkml:brush xml:id="br0">
      <inkml:brushProperty name="width" value="0.08571" units="cm"/>
      <inkml:brushProperty name="height" value="0.08571" units="cm"/>
      <inkml:brushProperty name="color" value="#E71224"/>
    </inkml:brush>
  </inkml:definitions>
  <inkml:trace contextRef="#ctx0" brushRef="#br0">1 0 10823,'0'0'0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39.874"/>
    </inkml:context>
    <inkml:brush xml:id="br0">
      <inkml:brushProperty name="width" value="0.08571" units="cm"/>
      <inkml:brushProperty name="height" value="0.08571" units="cm"/>
      <inkml:brushProperty name="color" value="#E71224"/>
    </inkml:brush>
  </inkml:definitions>
  <inkml:trace contextRef="#ctx0" brushRef="#br0">94 51 10554,'-51'85'-23,"10"-12"46,40-51-46,1-2 23,1-4-89,6-3-225,3-3 269,6-6-45,2-1 449,38-15 0,26-10 0,-14 6-404,-7 12 60,8-12 0,12-5 0,-31 17-82,-44 18-1,-3-6 68,-1-4-68,-2-3 68,3-1-313,0 0 268,2-11-22,5-5 134,1-15-67,6-4 45,-1-2 179,2 2-112,-3 7 157,-1 8-157,-3 9-89,2 7 66,-1 3-21,6 6 44,3 7-90,3 9 68,8 19-158,-10-9 68,3 9-201,-15-15-1481,-2-3 1682,-5-2 0,-2-8 0,-1-5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7:40.855"/>
    </inkml:context>
    <inkml:brush xml:id="br0">
      <inkml:brushProperty name="width" value="0.08571" units="cm"/>
      <inkml:brushProperty name="height" value="0.08571" units="cm"/>
      <inkml:brushProperty name="color" value="#E71224"/>
    </inkml:brush>
  </inkml:definitions>
  <inkml:trace contextRef="#ctx0" brushRef="#br0">0 57 9590,'51'-28'1255,"-12"6"-1008,-34 20-224,-1 0 44,3 1-67,6 0 45,5 1-45,5 0 67,3 1-112,0 7 112,0 4-112,-1 5 90,-3 2-67,-3-3 22,-6 1 0,-5-6 45,-4 0-45,-3-4 134,-1 0-89,0 0-45,-1 0 0,-12 3-224,4-2-427,-9 1-1635,8-1 2286,2 0 0,4-3 0,3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58.590"/>
    </inkml:context>
    <inkml:brush xml:id="br0">
      <inkml:brushProperty name="width" value="0.08571" units="cm"/>
      <inkml:brushProperty name="height" value="0.08571" units="cm"/>
      <inkml:brushProperty name="color" value="#E71224"/>
    </inkml:brush>
  </inkml:definitions>
  <inkml:trace contextRef="#ctx0" brushRef="#br0">0 374 8155,'33'-51'7,"0"1"1,-2 2-1,-4 10-29,-13 18-23,3-1 45,1-1-157,0 1-45,1 0-89,0 1-158,-2 3 136,0 2-226,-2 4 293,-2 3 67,-1 3 179,-3 2 0,-4 2 0,-2-1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42.721"/>
    </inkml:context>
    <inkml:brush xml:id="br0">
      <inkml:brushProperty name="width" value="0.08571" units="cm"/>
      <inkml:brushProperty name="height" value="0.08571" units="cm"/>
      <inkml:brushProperty name="color" value="#E71224"/>
    </inkml:brush>
  </inkml:definitions>
  <inkml:trace contextRef="#ctx0" brushRef="#br0">0 24 10195,'33'-12'516,"2"3"-494,-5 9 248,9 0-248,2 0 135,9-1-157,6 0 134,9 0-67,12 1-67,11 0-487,-37 0 1,2 0 508,4 1 1,2-1 10,7 2 1,3 0-12,7 2 1,3 0-23,9 0 0,2 2 30,-24-2 0,1 0 0,2 1-433,3 0 1,2 1 0,1 0 417,4 0 0,1 1 0,0 0-521,4 0 0,0 1 0,2-1 506,3 1 0,1 0 0,0 0-466,4 0 0,0-1 1,1 1 453,-20-3 1,0 1 0,0-1 0,1 1 33,2 0 0,0-1 1,1 1-1,-1-1-33,1 0 0,1 0 0,-1 0 0,0 0 27,-1 0 1,-1-1 0,2 1 0,3 0 9,-4 1 1,5 0 0,1 0 0,-2-1 0,-4 0 40,23 2 0,-5-2 1,3 2-52,-12-2 1,5 2 0,-3-1 0,-7-1-151,-8-1 1,-6 0-1,-2-2 179,28 2 0,-3-2 115,-9 0 0,-4-2-172,-10 1 1,-3-2 625,-12 1 0,-3 0-681,35 0 1754,-42 0-1755,-12 0 1572,-29 0-2356,-2 0-833,-14 0 1685,-10 0 0,5 0 0,-2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3.295"/>
    </inkml:context>
    <inkml:brush xml:id="br0">
      <inkml:brushProperty name="width" value="0.08571" units="cm"/>
      <inkml:brushProperty name="height" value="0.08571" units="cm"/>
      <inkml:brushProperty name="color" value="#E71224"/>
    </inkml:brush>
  </inkml:definitions>
  <inkml:trace contextRef="#ctx0" brushRef="#br0">3708 386 11877,'-59'-73'762,"6"11"-717,33 48 67,-2 0-67,-2-2 44,-1 1-66,-3 1 44,-4 2-134,-3 1 134,-4 1-112,-1 0 90,-2 2-67,0-1 44,0 1-22,-2-2 0,0 0 0,-3 0-22,-1 1 111,-2-1-201,-3 3 224,-3-1-179,-2 2 157,-3-1-90,0 3 0,1-3 0,-1 3-23,-1-2 23,-29 0 46,18 3-92,-22 1 92,29 2-92,-22 0 46,26 0 0,-13 0 23,31 0-46,2 0 46,-2 0-135,2 0 224,-4 0-112,-22 0-23,14 0 23,-17 0 0,23 0-67,3 0 157,2 0-180,3 0 203,1 0-136,-15 0 0,12 0 23,-9 0 0,16 0-67,1 0 157,2 0-180,-1 0 180,1 0-202,0 0 224,0 0-202,1 0 180,-2 1-113,2 1 23,-2 0-67,-12 4 134,10 0-156,-11 2 178,14 0-201,-3 1 224,1-1-201,-2 2 89,1-1 0,-14 5 22,11-4-44,-7 4 111,14-4-201,3 3 157,2-2-112,-1 4 112,1 0-68,-12 9 23,9-4 0,-8 5 23,16-6-91,-1 0 136,1-2-136,2 1 113,0-1-90,6 0-22,1 1 67,3 11 0,3-4-45,2 9 90,3-7-112,1 0 134,1 4-134,7 2 112,3 0-68,19 18 23,-6-13-22,15 12 67,-8-17-90,5-3 90,4 2-112,2-5 111,1 0-88,4-1 44,3-2-23,33 8-22,-18-10 23,25 6 22,-26-11-67,-5 0 112,2-1-113,-5 1 68,2 2-201,24 7 133,-19-4 68,20 3-23,-26-9-44,0 0 134,-1 0-156,3 1 178,-2-2-156,29 4 45,-21-6-1,19 1-21,-29-7-24,-2 0 113,-1-2-3504,-2 1 3481,1-1-89,1 2 90,1-2-46,27 1 23,-19-3-22,20-1 22,-26-2-67,-1 0 44,-2 0-22,0-4 68,-3-3 3324,1-3-3347,-1-1 0,29-2 0,-19 2-45,22-5 112,-27 5-134,-3-3 134,-3-2-134,-3 2 112,-3-3-45,-5 3 0,-2-2-45,6-6 112,-12 4-134,5-5 157,-12 6-180,-1-1 180,0-1-135,0 1 90,-4-1 0,7-8-45,-9 5 134,5-5-44,-9 9-68,0 0 45,-1 0 0,1-5 1,-3 2 44,1-4-44,-2 0 200,0-15-245,-4 6 89,1-12-67,-4 9-68,0-1 135,0-1-224,0 1 90,-2-1-1054,-19-16-583,-3 14 1659,-23-9 0,25 33 0,1 5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5:44.134"/>
    </inkml:context>
    <inkml:brush xml:id="br0">
      <inkml:brushProperty name="width" value="0.08571" units="cm"/>
      <inkml:brushProperty name="height" value="0.08571" units="cm"/>
      <inkml:brushProperty name="color" value="#E71224"/>
    </inkml:brush>
  </inkml:definitions>
  <inkml:trace contextRef="#ctx0" brushRef="#br0">2031 0 11540,'-60'28'516,"0"2"-494,13 7 23,-12 6 22,-13 7-333,31-21 0,-1 0 288,-5 3 1,-2 0-327,-3 2 1,-1 1 314,-5 0 1,0 1-12,-3 1 0,-1-1 0,0-1 0,-2 0-221,1 0 0,0-1 209,1-2 1,1 0 33,2-2 1,0 0-235,2-1 0,1-2 257,3-1 0,0 0-79,3-3 0,2-1 68,1-1 0,2 0-34,-36 13 0,11-5 205,13-7-205,15-5 559,11-6-604,15-5 840,8-4-885,5-2-874,3 0 0,0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8:44.495"/>
    </inkml:context>
    <inkml:brush xml:id="br0">
      <inkml:brushProperty name="width" value="0.08571" units="cm"/>
      <inkml:brushProperty name="height" value="0.08571" units="cm"/>
      <inkml:brushProperty name="color" value="#E71224"/>
    </inkml:brush>
  </inkml:definitions>
  <inkml:trace contextRef="#ctx0" brushRef="#br0">0 950 7281,'12'-52'134,"-2"7"-112,-8 33 1,-1-1-46,3-1 46,-2 0-46,1 0 1,-2 0 22,-1 2 22,0 0-22,0 3 23,0 2 22,0 0 335,0 0 24,0 1 359,0 0-247,0 2-91,0 3 24,0-2 291,0 3-740,1-1 0,12 1 0,16 0 134,27-4-134,28-6 145,-27 1 1,4-2-415,13-6 1,5-1 402,15-5 1,5-1-963,-24 5 1,2-1 0,2-1 849,6 0 1,2 0-1,1-1-22,4 0 0,1-1 0,0 0 8,2 1 0,2 1 0,-1-1-16,0 1 0,1 1 0,0 0 38,0 1 0,1 0 1,0 1-62,-1 1 1,-1 0 0,5 0-533,-7 3 1,5-1-1,0 1 1,-7 1 584,-1 1 1,-4 0 0,1 1-35,-12 1 1,4-1 0,-3 1 0,-10 3-63,6-1 0,-9 3 51,32-5 23,-37 7 399,-29 2-466,-19 1 1449,-22 0-2145,-11 3 2722,-17 8-1959,-8 7 0,21-4 0,3-1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36.637"/>
    </inkml:context>
    <inkml:brush xml:id="br0">
      <inkml:brushProperty name="width" value="0.08571" units="cm"/>
      <inkml:brushProperty name="height" value="0.08571" units="cm"/>
      <inkml:brushProperty name="color" value="#E71224"/>
    </inkml:brush>
  </inkml:definitions>
  <inkml:trace contextRef="#ctx0" brushRef="#br0">103 127 9948,'-50'-28'1032,"12"5"-853,32 21 1,4 1-68,-1 1-23,1 0-156,1 0 112,2 7-23,4 1-22,3 8 45,6-4-23,1 2 91,3-4-91,3 1 68,0-2-68,3-2-22,0-2 23,1 1-1,0-3-44,-2 0 67,-1-2-90,-2-1 90,-2 0-68,-1 0 23,-2 0 0,-1 0 0,-1 0 0,-1 0 0,-3 0 67,-1-1-67,-4 0 0,-1 0 269,-2-3-111,-1 0-158,0-6 0,0 1 0,0-2 45,0 3-90,0-1 90,0 0-45,0-6-45,0 2 45,0-2 0,-1 5 0,-2 2 0,-1-1-23,-3 0 23,0 2-45,-4-1 22,2 2-66,-3 1 89,3 2-45,-3 0 0,2 2 45,-4-2-89,3 1 44,0 1-67,0 1 0,-5 0 112,2 0-23,-4 0 23,5 0-22,1 0 22,0 3-45,-1 0 90,3 4-135,-3 0 180,5-1-180,-2 3 135,2-4-90,-1 5 45,1-1 0,-2 3-23,0 2 46,2 2-46,-1 2 46,3 1-68,1 1 90,-2 2-90,4 0 45,1 1 0,0 2 0,2 1 0,0-1-22,0-1 44,0-4-22,0 6-22,0-8 44,2 4-44,0-9 22,4 1 0,2-3 0,0 2 0,2-3 22,3 3-67,0-2 90,2 1-45,-2-3 0,-2 0 0,-1-3 0,1 2 22,-2-2 1,1-3-23,0 1 112,7-3-67,-5 2-45,4-2 135,-5 1-91,1-2-21,-1 0-23,-1 0 22,1 0-44,-1 0 67,-1 0-45,2 0-45,-2 0 22,1-2-89,-3 1-157,0-2-134,-3-1-292,1 0-1099,0-2-1165,1 1 2959,3-1 0,-4 3 0,0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37.393"/>
    </inkml:context>
    <inkml:brush xml:id="br0">
      <inkml:brushProperty name="width" value="0.08571" units="cm"/>
      <inkml:brushProperty name="height" value="0.08571" units="cm"/>
      <inkml:brushProperty name="color" value="#E71224"/>
    </inkml:brush>
  </inkml:definitions>
  <inkml:trace contextRef="#ctx0" brushRef="#br0">0 0 11765,'22'49'201,"-4"-2"-178,-11-16 22,-2 3-23,-1-1 45,0 1-67,-1-2 0,1 0 23,-1-1-23,-2-3 0,3 1 22,-3-2-44,2-1 66,-1-2-88,-1-4 88,2 0-66,-2-6 22,1 0 0,1-6 0,-3-1 0,1-3 0,0-2 0,0-1 22,1-1 1,0 0-180,-1 0-605,0-5-718,-1-5-2488,3-3 3968,-1-4 0,1 9 0,-2 2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2.042"/>
    </inkml:context>
    <inkml:brush xml:id="br0">
      <inkml:brushProperty name="width" value="0.08571" units="cm"/>
      <inkml:brushProperty name="height" value="0.08571" units="cm"/>
      <inkml:brushProperty name="color" value="#E71224"/>
    </inkml:brush>
  </inkml:definitions>
  <inkml:trace contextRef="#ctx0" brushRef="#br0">785 0 12953,'-35'1'45,"-1"0"44,11 0-89,-4 5 0,-1 0 0,1 3 0,-2 0 46,3-2-69,-1 1 68,2-2-90,0 1 90,2 0-67,1-3 22,1 3 0,-1-3-23,1 2 46,0 1-69,2-2 114,0 1-136,1-1 136,3-2-113,1 3 45,0-2 0,2 0 0,-1 2-23,-7-2 69,8 0-92,-7-1 92,9 0-159,1-2 203,1 2-113,2 0 23,-2 0 0,3-2-67,-3 2 22,6-3 45,-3 3-157,3-2 90,-3 2-224,1 0 133,-2-1-155,3 1-46,0-1-156,2 0-450,2-1-627,0 1-336,1 0 1928,0 0 0,0 0 0,0-1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2.891"/>
    </inkml:context>
    <inkml:brush xml:id="br0">
      <inkml:brushProperty name="width" value="0.08571" units="cm"/>
      <inkml:brushProperty name="height" value="0.08571" units="cm"/>
      <inkml:brushProperty name="color" value="#E71224"/>
    </inkml:brush>
  </inkml:definitions>
  <inkml:trace contextRef="#ctx0" brushRef="#br0">169 1 10554,'-28'3'112,"4"3"-67,8 2-45,2 3 22,2 0-22,1-3 45,0 0-90,2-3 112,1 1-134,-1 0 134,5-1-67,-3 0 0,4-1 0,-2-2-22,3 0 44,-2 0-44,4-2-68,-1 2 90,1 0 0,0 2 23,1-1 44,5 2-112,3 0 112,7 0-67,1 0 45,1-1-67,0-2 22,0 3 0,-1-2 0,-3 2 22,1-2-44,-2 1 66,1-1-88,0-2 66,-1 1-44,-2-2 44,-3 0-22,-2 0 0,-3 0 45,-2 0 23,-1-5-136,0-3 136,0-6-91,0-3 23,0 0 0,0 1 0,0 0 23,0 4 44,-1 0 23,-1 4 111,-1 2-178,2 2 66,0 3-134,1 0 45,0 9 68,0 3-113,0 10 90,0 0-68,0-1 23,1 1 0,2-6 0,0 1-45,1-4-22,0-2-382,-1 0-716,1-2-1795,-3 0 2960,1 3 0,-2-5 0,0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3.873"/>
    </inkml:context>
    <inkml:brush xml:id="br0">
      <inkml:brushProperty name="width" value="0.08571" units="cm"/>
      <inkml:brushProperty name="height" value="0.08571" units="cm"/>
      <inkml:brushProperty name="color" value="#E71224"/>
    </inkml:brush>
  </inkml:definitions>
  <inkml:trace contextRef="#ctx0" brushRef="#br0">1 242 11271,'30'-18'135,"-2"2"-113,-3 7 23,-1 2-67,-3 0 89,0 1-112,-3 0 90,0-2-45,-3 2 0,-2 0 0,-3 2-45,-1 0 90,-3 0-90,1-1 90,-1 0-112,0 1 89,-2-3-44,-3-2 22,1-1 0,-2-1 0,0-1 0,0 0 0,0 0 67,0 2-134,0 0 134,-3 3-134,1 0 89,-3 3-22,-1-1 0,-1 2 0,-1-1 0,-2 2 0,-7 1 67,1 1-89,-4 0 44,4 0-44,4 0 44,-2 0-22,1 3 0,1 3 0,-1 4-22,2 2 44,2-3-89,0 2 134,3 1-89,-1 2 67,1 0-68,2 1 23,-1-1 0,3 0-22,-1 1 67,3 2-90,0 1 112,0 1-134,0 0 112,2-3-68,1 2 23,2-4 0,2 1-22,2-2 22,4 2 22,-3-6-44,3 2 22,-5-7-45,2 1 90,0-3-45,3 1 0,-1-3 0,1 0 0,2 0-90,-1 0-201,2 0-1750,6 0-66,-7 0 2107,6 0 0,-14 0 0,-1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4.687"/>
    </inkml:context>
    <inkml:brush xml:id="br0">
      <inkml:brushProperty name="width" value="0.08571" units="cm"/>
      <inkml:brushProperty name="height" value="0.08571" units="cm"/>
      <inkml:brushProperty name="color" value="#E71224"/>
    </inkml:brush>
  </inkml:definitions>
  <inkml:trace contextRef="#ctx0" brushRef="#br0">0 39 10442,'42'-21'134,"-8"4"-111,-24 17-23,-3 1 89,-2 4-66,-2 3 44,0 3-22,-3 1 135,1 0-180,-1 0 67,0 1-45,-2-2 23,-3 2-23,-3-3 1,-1-1 22,0 0-23,0-3-44,3 0 89,1-4-112,3 2 45,0-4 0,2 2 22,-2-1-66,2 1 66,0 0-22,0-1-67,0 2 134,0-2-89,0 1 44,0 0-22,0 0 0,0 1 0,0 0-22,0-2 44,0 2-44,0-3 44,0 2-22,0 0 0,0 1 0,0 1 0,0-2-22,0 3 44,0-3-89,0 0 134,3 0-45,0-2-22,5 0 135,1 0-113,3 0 1,2 0 44,2 0-67,2 0 45,-1 0-1,2 0-88,-2 0 88,0-3-88,0 1 66,-3-2-44,0 1 22,-2 1-157,-1-2-269,1 0-718,-1 2-1681,0 0 2825,1 2 0,-5 0 0,-1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58.876"/>
    </inkml:context>
    <inkml:brush xml:id="br0">
      <inkml:brushProperty name="width" value="0.08571" units="cm"/>
      <inkml:brushProperty name="height" value="0.08571" units="cm"/>
      <inkml:brushProperty name="color" value="#E71224"/>
    </inkml:brush>
  </inkml:definitions>
  <inkml:trace contextRef="#ctx0" brushRef="#br0">0 0 5823,'0'0'0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6.117"/>
    </inkml:context>
    <inkml:brush xml:id="br0">
      <inkml:brushProperty name="width" value="0.08571" units="cm"/>
      <inkml:brushProperty name="height" value="0.08571" units="cm"/>
      <inkml:brushProperty name="color" value="#E71224"/>
    </inkml:brush>
  </inkml:definitions>
  <inkml:trace contextRef="#ctx0" brushRef="#br0">1 326 12818,'46'-24'157,"2"5"-134,-2 19-46,1-2 135,-5-3-224,-6-1 157,-3-4-90,-6 1 23,-2-3 22,-4 1-90,-4-4 68,-3 2 22,-3-4 0,-6-1-45,-2-1 112,-3-5-134,0 1 112,-2 0-90,-5 3 45,-4 0 0,-5 7 0,-1 1 0,-1 6-22,-1 2-1,-1 3 23,-15 1-112,10 9 157,-10 2-67,11 12 22,4 0 0,3 6 0,2 13-45,8-8 45,0 9-67,6-15 111,1 0-111,1-4 90,4 1-46,4-3 23,4 0 0,3-3-22,10 5-23,-2-8 90,8 3-90,-7-9 90,2-3-68,2-2 23,2-1-22,-1-2-248,0-1-155,-1-1-1212,10 0-673,-9 0 2310,7 0 0,-23 0 0,-2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6.537"/>
    </inkml:context>
    <inkml:brush xml:id="br0">
      <inkml:brushProperty name="width" value="0.08571" units="cm"/>
      <inkml:brushProperty name="height" value="0.08571" units="cm"/>
      <inkml:brushProperty name="color" value="#E71224"/>
    </inkml:brush>
  </inkml:definitions>
  <inkml:trace contextRef="#ctx0" brushRef="#br0">0 1 9523,'58'8'134,"-11"5"-134,-45-1 45,0 6-45,-2 3 0,-4-1 22,-3 1 23,-3-4-22,0-3-1,1-3-22,6-1 22,1-3-22,2-2 23,0 1-23,0-4 89,0 1 23,4-2 46,3 0-113,6-1 111,3 0-156,4 0 0,2-1-22,0-2 22,1-2-269,-4 1-651,0 0 920,2 3 0,-11-1 0,1 2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6.973"/>
    </inkml:context>
    <inkml:brush xml:id="br0">
      <inkml:brushProperty name="width" value="0.08571" units="cm"/>
      <inkml:brushProperty name="height" value="0.08571" units="cm"/>
      <inkml:brushProperty name="color" value="#E71224"/>
    </inkml:brush>
  </inkml:definitions>
  <inkml:trace contextRef="#ctx0" brushRef="#br0">0 152 10958,'42'-6'1031,"3"-8"-874,3-8 44,5-6-178,2 1 0,-4 6-46,-9 3 23,-11 9-23,-9 4-89,-7 4 23,-4 1-494,-1 0-247,-3 0-1390,0 1 2220,-4 8 0,0-5 0,-3 4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7.767"/>
    </inkml:context>
    <inkml:brush xml:id="br0">
      <inkml:brushProperty name="width" value="0.08571" units="cm"/>
      <inkml:brushProperty name="height" value="0.08571" units="cm"/>
      <inkml:brushProperty name="color" value="#E71224"/>
    </inkml:brush>
  </inkml:definitions>
  <inkml:trace contextRef="#ctx0" brushRef="#br0">11 295 8155,'60'-25'97,"-1"1"0,-4 1 0,-10 3-52,-17 3-23,-5 2 1,-3 1-23,-3 2 22,-3-1-22,-3 4 0,-1-3 0,-3 3 90,-3 1-68,-1-3 315,-3 4-136,0-6 24,0 3-135,0 2 22,0-2-90,-2 3 90,-2 0 67,-3 0-44,-3 2 45,-1 0-46,-1 3-22,-2 0-112,-2 2 134,-9 0-44,4 0 0,-7 6-68,7 2 0,-3 10 1,0 1 67,-1 4-67,2 0 66,1 1-66,4-3 21,0 2-21,4-1-23,1 0 0,5-1 0,4-2-23,1 0 46,3-1-68,0-3 90,0-1-68,0-3 46,3-1 22,5-3-1,5-1-21,6-1 66,2-3-66,3 1 22,0-3-23,0 0-44,0 0 89,-3 0-134,0 0 44,-3-2-134,0-1 23,-3-1-158,2-3-268,-4 0-584,2 0-761,-2 0 1905,-1 3 0,-4 1 0,-3 2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8.141"/>
    </inkml:context>
    <inkml:brush xml:id="br0">
      <inkml:brushProperty name="width" value="0.08571" units="cm"/>
      <inkml:brushProperty name="height" value="0.08571" units="cm"/>
      <inkml:brushProperty name="color" value="#E71224"/>
    </inkml:brush>
  </inkml:definitions>
  <inkml:trace contextRef="#ctx0" brushRef="#br0">0 0 10016,'22'65'291,"-1"0"0,-2-4 1,-2-5 201,-2 5-425,0-1-1,0-5-22,-1-6-23,-1-6-22,-2-7 0,-2-9 0,-2-6-112,-2-10-291,-3-5-382,0-4 127,-2-2 0,0 0 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8.689"/>
    </inkml:context>
    <inkml:brush xml:id="br0">
      <inkml:brushProperty name="width" value="0.08571" units="cm"/>
      <inkml:brushProperty name="height" value="0.08571" units="cm"/>
      <inkml:brushProperty name="color" value="#E71224"/>
    </inkml:brush>
  </inkml:definitions>
  <inkml:trace contextRef="#ctx0" brushRef="#br0">1 92 10867,'29'-36'561,"1"5"-561,-6 23 0,1 0-22,-5 4-1,-2 1-223,-4 2-1,-2 1-560,-2 0-785,-1 0-896,-4 0 2488,-2 7 0,-2-5 0,-1 6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8.912"/>
    </inkml:context>
    <inkml:brush xml:id="br0">
      <inkml:brushProperty name="width" value="0.08571" units="cm"/>
      <inkml:brushProperty name="height" value="0.08571" units="cm"/>
      <inkml:brushProperty name="color" value="#E71224"/>
    </inkml:brush>
  </inkml:definitions>
  <inkml:trace contextRef="#ctx0" brushRef="#br0">0 129 7594,'86'-49'3789,"-13"6"-3945,-48 30-136,-1 1-919,-4 6-1681,-2 2 2892,-4 2 0,-7 2 0,-2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49.924"/>
    </inkml:context>
    <inkml:brush xml:id="br0">
      <inkml:brushProperty name="width" value="0.08571" units="cm"/>
      <inkml:brushProperty name="height" value="0.08571" units="cm"/>
      <inkml:brushProperty name="color" value="#E71224"/>
    </inkml:brush>
  </inkml:definitions>
  <inkml:trace contextRef="#ctx0" brushRef="#br0">0 120 8693,'52'5'1076,"-6"7"-897,-26 2-134,-2 7 90,1 0-135,-2 2 67,0-1-44,-3-1-23,-1-1 22,-4-3-22,2-5 0,-2 0 0,-1-4-22,-1 0 44,-2-5-67,-1 1 90,-3-4 22,0 1 23,-1-6-68,0-5-44,-1-8 112,-2-6-158,2-3 136,-3-1-68,4-1 0,-2 2 0,2 1 22,0 3-22,0 4 22,0 2 1,3 2-23,1 2 45,3 2-1,3 1-21,1 3 22,2-1 67,3 2 0,6-3-89,-5 5 89,3-2-90,-10 5 1,0 0 21,0 1 46,0 0-90,3 0 45,0 1-23,4 6 45,-3 2 23,1 6 44,6 11-134,-6-3 135,5 8-90,-6-3 90,0 0-68,0 7-22,9 16-23,-6-8-44,8 12 66,-10-18-66,2 1 112,-3-2-113,0 1 46,-2-2-23,-2-3 0,0 0 0,-2-4 0,-1-1 22,0-5-44,-1-1 44,-2-4-67,0-2 68,-1-2-46,-1-5-44,0 2-1278,0-1-1144,-1-1 2489,3 4 0,-3-8 0,1 1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50.428"/>
    </inkml:context>
    <inkml:brush xml:id="br0">
      <inkml:brushProperty name="width" value="0.08571" units="cm"/>
      <inkml:brushProperty name="height" value="0.08571" units="cm"/>
      <inkml:brushProperty name="color" value="#E71224"/>
    </inkml:brush>
  </inkml:definitions>
  <inkml:trace contextRef="#ctx0" brushRef="#br0">0 49 10105,'56'8'965,"-4"-4"-853,-20-10-45,0-4-45,1 4-44,-5-2 67,-1 2-68,-5 2 23,-2 0-44,-5 1-24,-2 0-66,-4 2-24,-2 0-222,-2-1-91,-2 2 23,-2-1-2355,0 1 2803,-1-3 0,0 3 0,0-3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50.893"/>
    </inkml:context>
    <inkml:brush xml:id="br0">
      <inkml:brushProperty name="width" value="0.08571" units="cm"/>
      <inkml:brushProperty name="height" value="0.08571" units="cm"/>
      <inkml:brushProperty name="color" value="#E71224"/>
    </inkml:brush>
  </inkml:definitions>
  <inkml:trace contextRef="#ctx0" brushRef="#br0">46 29 6563,'-14'-14'3700,"-4"1"-3700,17 13 156,-6-2-66,6 4 112,0 3-68,-1 4-44,1 5-45,1 1-45,0 2 45,0 0-45,0 0 45,0-1 0,0 2-68,4 1 68,0 0-45,6 2 0,-1-2 0,1 1-22,-1-3 66,1 0-88,-2-2 88,1-2-88,-2 0 88,0-3-66,-1-1 44,0-2-22,1-1 23,-1-2-23,-1-3 224,0 2-45,0-3 1,1 2-158,2-2-89,9 0-314,-2-8-651,5-1-2107,-5-9 3139,-1-3 0,-5 9 0,-2 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5:01.445"/>
    </inkml:context>
    <inkml:brush xml:id="br0">
      <inkml:brushProperty name="width" value="0.08571" units="cm"/>
      <inkml:brushProperty name="height" value="0.08571" units="cm"/>
      <inkml:brushProperty name="color" value="#E71224"/>
    </inkml:brush>
  </inkml:definitions>
  <inkml:trace contextRef="#ctx0" brushRef="#br0">1 119 13895,'40'-19'45,"-5"4"-45,-16 13 22,-3 1 1,0 0-23,0 0 67,-1-1-112,2 0 112,0 1-67,-1-2 22,2 2-22,1-1 23,2-2-1,2 3-44,2-4 89,0 1-134,-2 1 134,-2 1-112,0-1 68,0 3-23,-1-3 0,1 2 0,-2-3-23,2-2 68,0 1-45,13-2-45,-8 3 90,8-2-67,-11 3 22,-4-1 0,1 2 0,7 1-23,-4 1 68,8 0-90,-5 0 90,1 0-90,4 0 68,-2 0-23,2 0 0,1 0 0,-2 0 22,13 0-67,-15 0 135,8 0-157,-19 0 89,-3 0-22,-5 0 0,-4 0 0,-2 0-22,-2 0 89,3 0-134,-1 0 134,7 0-134,0 0 89,2 0-22,5 0 0,0 0 45,5 0-90,1 0 112,3 0-134,2 0 134,0 0-134,5 0 134,-3 0-89,4 0 22,-5 1 0,-2 1 0,-3 0 22,-5 0 1,-2-1-68,-5-1 112,-3 1-112,-5 0 45,0 0 0,0-1 0,1 0 0,5 1 23,16 2-46,1-1 90,13 2-111,-6-4 66,1 2-22,0 0 0,2-1 0,-1 1 0,-3-2 22,-7 0 1,-8 0 134,-10 0 0,-4 0-852,-4 0-1077,-10 0-4035,-4 1 5807,-13-1 0,12 2 0,0-2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25.971"/>
    </inkml:context>
    <inkml:brush xml:id="br0">
      <inkml:brushProperty name="width" value="0.08571" units="cm"/>
      <inkml:brushProperty name="height" value="0.08571" units="cm"/>
      <inkml:brushProperty name="color" value="#E71224"/>
    </inkml:brush>
  </inkml:definitions>
  <inkml:trace contextRef="#ctx0" brushRef="#br0">459 240 8962,'-83'-33'1031,"15"5"-605,58 22-45,2-1-156,1 3 156,3-1-314,-4-1 225,-1 0-225,-6-1 90,-5 0-157,-3 1 89,-5 0-44,-1 0 67,0 2 0,1-2-112,3 2 203,1 0-136,7 0 67,4 2-111,7 1 21,3 1 1,1 0 112,22 0-157,18 0 90,41-3-497,-24 1 1,4-1 383,16-1 1,5-1-725,14-1 1,5 0 746,-26 1 0,2 1 0,2 0 7,8-1 1,1 1 0,1 0-1,4 0 1,2-1-1,1 2-828,3-1 0,0 2 1,2-1 842,-24 1 1,0 0-1,0 0 1,0 1-16,24 0 0,-2 0 1,1 0-363,-1 1 0,-1-1 0,-1 1 407,-5 0 0,-2 0 0,-1 0-122,-7 0 0,-2 0 1,-2 0 69,25 1 0,-6 1 0,-18-1 0,-6 2 0,-17 0 0,-6 1 802,11 3-802,-31-1 2353,-18-1-2420,-8-2 1753,-4 1-1954,-10 0-707,-32 7-3374,-3 1 4349,-29 2 0,42-5 0,3-6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27.553"/>
    </inkml:context>
    <inkml:brush xml:id="br0">
      <inkml:brushProperty name="width" value="0.08571" units="cm"/>
      <inkml:brushProperty name="height" value="0.08571" units="cm"/>
      <inkml:brushProperty name="color" value="#E71224"/>
    </inkml:brush>
  </inkml:definitions>
  <inkml:trace contextRef="#ctx0" brushRef="#br0">795 368 9500,'-49'-16'23,"4"3"-68,20 13 90,-4 0-90,-2 2 90,-1 1-45,1 3 0,5-2 0,4 2-23,4-4 46,5 1-46,1-1 68,7-1-22,0 1-23,5-2 1860,-1 0-1770,1-3-157,3-4 67,6-3 0,9-6 0,9-3 22,10-6-67,12-4 135,8-6-180,8-3 180,1 1-90,-1 1 22,-5 5 23,-9 3 90,-10 6-90,-13 6 44,-12 5-66,-9 7 22,-5 1 111,-2 3-88,-12 0-68,-9 9 0,-19 4 0,-9 11-23,-13 6 90,-8 1-134,-8 3-288,-13 3 332,44-18 1,-2 0 44,1-1 1,-1 0-46,1 0 1,1-2 22,-33 12 0,11-4 0,15-5 22,12-2-111,10-4 178,7-4-178,8-3 579,6-2-558,4-1 46,5-2-45,0 1 89,2-1 45,8 0-22,4 2 0,11 1 67,7 1-112,9 1 22,6 3 46,8 2-136,3 3 113,2 4-90,-1 3 68,-2 4-23,-5 3 0,0 4 0,-5 2-23,0 3 91,-3-2-158,-3-2 157,-3-2-112,-5-4 90,-2-4-67,-6-3 22,-1-3 0,-4-2-23,-2-3 46,-1-2-68,-6-2 90,0-3-90,-3-2 90,-3-2-23,-1-1-22,0 0 0,-2-1 46,1-22-69,-1-1 113,0-24-180,0 1 180,-2-9-180,-4-9 180,-1-5-112,-2-7 22,2-4 0,4-1 11,2 27 0,0 1 56,1-18-67,0-7 179,0 48-89,0 16-90,0 7-45,0 6-67,0 4 67,-1 47 45,-1 2 68,1 47-136,-1-9-91,2-5 92,0-4 67,4-11 0,4-11-1458,13 6-1098,-5-25 2556,5 5 0,-15-32 0,-1-3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42.927"/>
    </inkml:context>
    <inkml:brush xml:id="br0">
      <inkml:brushProperty name="width" value="0.08571" units="cm"/>
      <inkml:brushProperty name="height" value="0.08571" units="cm"/>
      <inkml:brushProperty name="color" value="#E71224"/>
    </inkml:brush>
  </inkml:definitions>
  <inkml:trace contextRef="#ctx0" brushRef="#br0">1 52 7258,'26'-20'179,"-1"4"-179,-8 10 68,-1 2-46,-4 2 23,-4 0 44,-2 2-21,-3-2 156,-1 2 673,-1 0-830,-3 5-112,0 0 90,-2 7-90,0 0 45,0 1 0,0 0 0,-3-1 45,4-1-90,-4 0 113,2-1-136,-1 0 136,0-2-91,2-1 23,2-1 0,1-2-45,0 0 45,1-2-291,-2-1 335,7-1-44,0-1 0,1-1 0,-1 1 0,-4-1-896,0 2 896,-1 7 0,0-6 0,0 5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47.211"/>
    </inkml:context>
    <inkml:brush xml:id="br0">
      <inkml:brushProperty name="width" value="0.08571" units="cm"/>
      <inkml:brushProperty name="height" value="0.08571" units="cm"/>
      <inkml:brushProperty name="color" value="#E71224"/>
    </inkml:brush>
  </inkml:definitions>
  <inkml:trace contextRef="#ctx0" brushRef="#br0">355 112 9971,'-64'-20'269,"11"4"-224,46 15-45,-1-1 0,-2 2 0,-3-1 22,1 1-44,-4-1 134,-2 1-202,-3 0 180,-3 0-68,-1 0-22,2 0 157,4 0-45,4 0-89,5 0-1,1 0 45,5 0 0,1 0 943,2 0-1010,7 0 134,8 0-89,9 0 67,13 0-67,5 0 67,12 0-90,6 0 69,7 0-159,1 0 136,2 0-136,-5 0 136,-2 0-113,-5 0 45,-5 0 0,-3 2-23,-4 0 91,-5 2-136,-1-1 158,-2 0-180,-5-2 158,1 2-136,-6-3 91,-2 2-23,-4 0 0,-4 1-23,-7-2 91,-3 1-68,-6-2 89,-1 0-89,-14 0 0,-4 0-22,-17 1 67,-4-1-68,-6 3 113,-5-3-157,-5 2 134,-2-1-90,1 1 46,0-1-23,6 0 0,2-1 0,6 0-23,2 0 91,6 0-113,3 0 90,3 0-90,4 0 112,3 0-67,6 0 0,3-1 22,6 0 46,0 0-136,4 1 68,0 0 45,2-1-90,0-1-22,0 1 67,6-1 67,12 2 23,13 0-68,18-2 23,13-2 22,11-2-44,8-2-1,6 0-22,-1 1 0,-4 0 0,-7 2-22,-12 0 44,-13 3-44,-12 0 44,-12 2-67,-10 0 68,-8 0-68,-6 0 0,-2 0 90,-10 0-135,-5 0 113,-14 0-68,-6 0 67,-8 0-44,-5 0 22,-5 3 0,-3 0-22,-2 3 44,1-2-67,1-1 112,3-1-134,2 0 134,6 1-89,5-2 22,9 0 0,8-1 22,10 0-44,7 0 0,4 0-90,2 0 112,10 0 44,11 0 24,19 0-1,18 0-45,15-5 68,11-2-68,7-5-719,1 0 809,-6 2-202,-12 4 113,-12 1-23,-15 4 0,-14-1 0,-12 1-23,-10 1 113,-7 0 630,-3 0-675,-1 0-337,0-3-269,0 1-716,-7 0-1997,-5 0 3274,-8 1 0,8 1 0,2-1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6:50.864"/>
    </inkml:context>
    <inkml:brush xml:id="br0">
      <inkml:brushProperty name="width" value="0.08571" units="cm"/>
      <inkml:brushProperty name="height" value="0.08571" units="cm"/>
      <inkml:brushProperty name="color" value="#E71224"/>
    </inkml:brush>
  </inkml:definitions>
  <inkml:trace contextRef="#ctx0" brushRef="#br0">1 42 12325,'32'-23'-45,"-1"4"112,-10 19-89,1 0 22,-3 0 0,2 0 0,-4 0 0,1 0-23,-1 0 68,-2 0-90,0 0 90,-1 0-90,-1 0 68,-1 0-23,1 0 0,-2 0 0,1 1-23,-3 0 68,-2 1-112,1 0 134,1 0-134,0 1 134,0-1-67,0-1 0,0-1-22,9 0 44,-4 0-44,6 1 67,-6 0-90,-1 1 67,-1-2-67,-2 4 90,0-3-45,-2 2 0,-1-2 0,0 0-22,-2-1 67,0 0-90,1 1 90,-1 0-113,3 1 136,0 0-91,0-1 23,0 2 0,1-3 0,-1 1 0,1 0-22,-1 0 67,0 0-90,0 0 90,1 1-68,5 1 23,-1-2 0,5 0 0,-3-1-22,0 0 67,2 2-90,-1-2 90,3 1-90,-2-1 90,1 0-68,3 2 23,-7-2 0,2 2 0,-7-1-22,-1 0 67,1 0-90,-2 1 90,2 0-68,4 2 23,-3 0 0,3-2 0,-4 0-22,-1-2 67,2 0-90,-2 1 90,3-1-90,0 1 90,2-1-68,9 0 23,-7 0 0,7 0 0,-8 0-22,0 2 67,1-2-90,-1 1 90,2-1-68,6 0 23,-4 0 0,6 0 0,-8 0-22,0 0 67,0 0-90,0 0 113,0 0-136,-1 0 113,-1 0-68,-2 0 23,0 0 0,-5 0 0,-1 0-22,-2 0-1,-4 0-5963,1 0 5986,-3 9 0,1-7 0,-1 7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38.624"/>
    </inkml:context>
    <inkml:brush xml:id="br0">
      <inkml:brushProperty name="width" value="0.08571" units="cm"/>
      <inkml:brushProperty name="height" value="0.08571" units="cm"/>
      <inkml:brushProperty name="color" value="#E71224"/>
    </inkml:brush>
  </inkml:definitions>
  <inkml:trace contextRef="#ctx0" brushRef="#br0">0 1 10419,'16'49'90,"-3"-7"-90,-9-25 0,-1-2 0,0-1-22,0 0 66,-2-3-88,2 1 44,-2-2-45,1-2-179,0 0-292,-1-4-470,1 2-449,-2-3 1435,3 2 0,-3-3 0,1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39.319"/>
    </inkml:context>
    <inkml:brush xml:id="br0">
      <inkml:brushProperty name="width" value="0.08571" units="cm"/>
      <inkml:brushProperty name="height" value="0.08571" units="cm"/>
      <inkml:brushProperty name="color" value="#E71224"/>
    </inkml:brush>
  </inkml:definitions>
  <inkml:trace contextRef="#ctx0" brushRef="#br0">0 1 6428,'3'11'113,"-1"-1"88,-2-10 68,0 0-22,8-2 89,-3 2-134,7 0 0,-8 4-135,0 2-22,-1 4-22,-1-2-23,-1 1 0,0-1 44,1-1-88,1-1 88,-2 0-66,0-1 44,-1-2-44,0 1 22,0-3 0,0 1-90,2-1 90,-1-2 0,2-5 0,0 2 68,0-7-68,-1 3 0,1-2 44,2 1-66,0-1 44,2 3-22,-1 2 45,-1-1-45,1 3 23,1-1-1,-2 1 0,2 2-22,-1-1 23,-2 2 22,2 0-45,-2 0 22,2 0 23,-2 0-23,1 0-22,-1 3 45,3 4-45,-2-1 22,0 5-44,-1-4 67,-2 0-90,2 1 45,-3-2-45,1 1-268,2 1-271,-4-3-290,3 2 874,-3-5 0,0 0 0,0-1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39.669"/>
    </inkml:context>
    <inkml:brush xml:id="br0">
      <inkml:brushProperty name="width" value="0.08571" units="cm"/>
      <inkml:brushProperty name="height" value="0.08571" units="cm"/>
      <inkml:brushProperty name="color" value="#E71224"/>
    </inkml:brush>
  </inkml:definitions>
  <inkml:trace contextRef="#ctx0" brushRef="#br0">0 0 8783,'28'43'22,"-8"-8"-22,-15-26 23,-3 0-68,1-2-22,-1 1-24,4-2-536,0 1-494,2-3 1121,0 0 0,-3-2 0,-1-1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0.257"/>
    </inkml:context>
    <inkml:brush xml:id="br0">
      <inkml:brushProperty name="width" value="0.08571" units="cm"/>
      <inkml:brushProperty name="height" value="0.08571" units="cm"/>
      <inkml:brushProperty name="color" value="#E71224"/>
    </inkml:brush>
  </inkml:definitions>
  <inkml:trace contextRef="#ctx0" brushRef="#br0">1 1 9523,'10'1'67,"2"-1"-22,2 0-23,0 0-22,0 0 0,0 0-22,1 0 22,-1 0-90,2 0-22,-1 0-225,-2 0-66,2 0-494,-4 0-1008,1 0 1905,-3 0 0,-4 0 0,-1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0.952"/>
    </inkml:context>
    <inkml:brush xml:id="br0">
      <inkml:brushProperty name="width" value="0.08571" units="cm"/>
      <inkml:brushProperty name="height" value="0.08571" units="cm"/>
      <inkml:brushProperty name="color" value="#E71224"/>
    </inkml:brush>
  </inkml:definitions>
  <inkml:trace contextRef="#ctx0" brushRef="#br0">103 1 8940,'-52'32'605,"11"-4"-582,38-14 44,3 0-22,-1-1-68,1-1 68,0-2-67,1 0 44,3-3-22,2 0 0,4-3 67,-1-1-44,1-1-23,3-1 201,-1 0-201,3-1 112,-4 0-112,1 0 0,0 0 45,-4-2 0,2-3 67,-6-2 0,2-3 45,-5-1-157,0-2 202,-1-1-135,0 0 91,0 2-158,0-2 67,-1 3-22,-2-1-45,-2 3 0,-4 2 22,-2 1-44,-3 3-113,-3 2-134,-1 1-382,-1 0-1142,0 0 1793,1 2 0,9-1 0,1 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5:46.042"/>
    </inkml:context>
    <inkml:brush xml:id="br0">
      <inkml:brushProperty name="width" value="0.08571" units="cm"/>
      <inkml:brushProperty name="height" value="0.08571" units="cm"/>
      <inkml:brushProperty name="color" value="#E71224"/>
    </inkml:brush>
  </inkml:definitions>
  <inkml:trace contextRef="#ctx0" brushRef="#br0">1 0 12325,'1'69'-8,"-1"0"1,1 2-1,0-1 30,-1-3 1,0-1-406,0 2 1,0 0 382,0 0 0,0-2 0,0-2 0,1-2 0,0-2 0,1-2 11,0-3 0,0-1-33,4 44 67,-2-10-77,0-14 77,0-9-45,-1-11 183,2-8-183,-4-4 0,2-8 0,-3-6 383,1-7-316,0-6 30,0-5-120,0-2-22,-1-4-537,0-1-1414,0-2 1,0-1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2.827"/>
    </inkml:context>
    <inkml:brush xml:id="br0">
      <inkml:brushProperty name="width" value="0.08571" units="cm"/>
      <inkml:brushProperty name="height" value="0.08571" units="cm"/>
      <inkml:brushProperty name="color" value="#E71224"/>
    </inkml:brush>
  </inkml:definitions>
  <inkml:trace contextRef="#ctx0" brushRef="#br0">0 0 9948,'9'25'202,"-3"-2"-202,0-7 0,-2-1 0,0-1-22,3-1-292,-2-2-628,0-2-470,0 0 1412,-3-1 0,1-3 0,-3-1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3.110"/>
    </inkml:context>
    <inkml:brush xml:id="br0">
      <inkml:brushProperty name="width" value="0.08571" units="cm"/>
      <inkml:brushProperty name="height" value="0.08571" units="cm"/>
      <inkml:brushProperty name="color" value="#E71224"/>
    </inkml:brush>
  </inkml:definitions>
  <inkml:trace contextRef="#ctx0" brushRef="#br0">1 0 7258,'0'0'0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3.659"/>
    </inkml:context>
    <inkml:brush xml:id="br0">
      <inkml:brushProperty name="width" value="0.08571" units="cm"/>
      <inkml:brushProperty name="height" value="0.08571" units="cm"/>
      <inkml:brushProperty name="color" value="#E71224"/>
    </inkml:brush>
  </inkml:definitions>
  <inkml:trace contextRef="#ctx0" brushRef="#br0">1 1 9253,'17'94'-403,"-11"-47"381,7 4-68,-13-51 493,0 0-291,0-5-22,3 0-68,1-6 91,3 4-46,3-3 90,1 4-45,2-1 0,1 2 67,1 1-134,-2-1 90,2 4-135,-3 0 90,-1 1-68,-1 0-22,-2 0 0,-1 0 22,1 0-44,-3 0 67,1 3-90,-2 2-67,-2 3-157,1 0-337,-3-2-447,1 0 1053,-1 3 0,0-5 0,0 3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4.239"/>
    </inkml:context>
    <inkml:brush xml:id="br0">
      <inkml:brushProperty name="width" value="0.08571" units="cm"/>
      <inkml:brushProperty name="height" value="0.08571" units="cm"/>
      <inkml:brushProperty name="color" value="#E71224"/>
    </inkml:brush>
  </inkml:definitions>
  <inkml:trace contextRef="#ctx0" brushRef="#br0">23 76 7146,'38'-10'157,"-7"-1"0,-29 8-68,0-2 46,-1 0-90,0-1 89,-1 1-67,0-1 24,0 2-2,0-1 158,0 2 21,0-1-155,0 0-23,0 2-46,-4 0 203,0 2-225,-5 0 135,0 0-45,0 0 113,-1 0-158,2 0-45,1 0-22,-1 0 45,2 1-90,-1 2 113,1 2-91,2 2 68,0 1-90,2 0 90,1-1-45,1 2 0,0 1 0,0 1 45,0 2-45,0-3 67,1 1-45,3-3 113,3 0-23,5-3 135,-1 0-158,3-3-21,-1 1-24,4-3-44,-3 0-201,2 0-1,-5 0-2242,4 0 2444,-5 0 0,-1 0 0,-6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5.299"/>
    </inkml:context>
    <inkml:brush xml:id="br0">
      <inkml:brushProperty name="width" value="0.08571" units="cm"/>
      <inkml:brushProperty name="height" value="0.08571" units="cm"/>
      <inkml:brushProperty name="color" value="#E71224"/>
    </inkml:brush>
  </inkml:definitions>
  <inkml:trace contextRef="#ctx0" brushRef="#br0">0 0 9635,'23'63'560,"-4"-6"-515,-12-15 22,0 0-67,1 3 90,0 0-45,-2-4-68,0-2 46,0-6-23,-2-5 0,0-1 0,-2-8-23,-1 0-21,-1-7-203,0-2-448,0-2-247,0-3-538,0 0 1480,0 0 0,0-3 0,0 2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5.805"/>
    </inkml:context>
    <inkml:brush xml:id="br0">
      <inkml:brushProperty name="width" value="0.08571" units="cm"/>
      <inkml:brushProperty name="height" value="0.08571" units="cm"/>
      <inkml:brushProperty name="color" value="#E71224"/>
    </inkml:brush>
  </inkml:definitions>
  <inkml:trace contextRef="#ctx0" brushRef="#br0">1 72 6070,'17'-1'1659,"-2"0"-1099,-15 1 247,0 0-739,71-31-1,-47 23-45,53-23-22,-66 31 23,-1 0-1,-3 0 23,0 0-45,-4 1 157,-1 5-112,-2 0 112,0 5-135,0-3 247,0 2-22,-16 3 22,3-2-135,-16 2 23,6-5-112,-1-3 180,3 0-136,2 1-66,8-2-46,4 0-66,5-2-136,2 0-313,0-1 67,0 2-403,0-2-1973,8 2 2847,2 1 0,0-2 0,-1 1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6.516"/>
    </inkml:context>
    <inkml:brush xml:id="br0">
      <inkml:brushProperty name="width" value="0.08571" units="cm"/>
      <inkml:brushProperty name="height" value="0.08571" units="cm"/>
      <inkml:brushProperty name="color" value="#E71224"/>
    </inkml:brush>
  </inkml:definitions>
  <inkml:trace contextRef="#ctx0" brushRef="#br0">1 0 8110,'9'65'0,"-1"-13"0,-8-38 0,4-6-22,0-1 44,6-4-22,1-2 23,3-1 21,-1 0 24,2 0-46,-3 0-22,0-3 0,-1-2 0,-1-6 22,0 1-44,-4-3 44,-1 2-22,-2 1 68,-2 2 21,1 1 158,-2 3 112,0 1 672,0 2-1031,3 7-23,2 0 23,6 4-44,1-4-1,4-4-45,4-2 68,4 0-292,2 0-426,1 0-336,-1 0-919,-2 0 1995,-2 0 0,-11 0 0,-3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7.442"/>
    </inkml:context>
    <inkml:brush xml:id="br0">
      <inkml:brushProperty name="width" value="0.08571" units="cm"/>
      <inkml:brushProperty name="height" value="0.08571" units="cm"/>
      <inkml:brushProperty name="color" value="#E71224"/>
    </inkml:brush>
  </inkml:definitions>
  <inkml:trace contextRef="#ctx0" brushRef="#br0">1 71 7998,'52'21'112,"-9"-3"-89,-42-15 21,1-1-44,-2-2-22,2 0 22,0 0-22,3 0-23,1-2 45,2-4-67,3-1 134,2-2-90,1 4 46,1 1-23,0 2 45,1 1-23,-2 1 90,2 0-67,-4 0 156,1 4-178,-3 1 89,-1 5-112,-3 2 157,0-4-112,-4-1-23,1-4 23,0-2-22,0-1-1,1 0 135,1 0 0,5 0 45,4-1-180,6-7 23,4-4 45,4-5-45,2-2 89,4 2-89,0-1 224,-1 4-179,-3 2 89,-6 5-179,-5 5 45,-6 0 0,-3 2-23,-4 0 23,0 0-45,-2 3 22,0 1-22,0 10-22,-2-3-23,1 4-359,-3-7-133,1-1-495,1-3 23,0 0-672,2-1 1681,1 0 0,-2-1 0,-1-1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7.784"/>
    </inkml:context>
    <inkml:brush xml:id="br0">
      <inkml:brushProperty name="width" value="0.08571" units="cm"/>
      <inkml:brushProperty name="height" value="0.08571" units="cm"/>
      <inkml:brushProperty name="color" value="#E71224"/>
    </inkml:brush>
  </inkml:definitions>
  <inkml:trace contextRef="#ctx0" brushRef="#br0">1 1 9052,'12'65'224,"0"0"0,0-4 0,-2-6-156,2 1-1,2 4-45,4-2 113,1 3-91,3 0 24,-3 0 470,-2 2-381,-3-7-157,-3-11-23,-4-10 1,-3-12-68,-2-7-89,-2-4-135,0-4-157,0-1-1076,0-2-762,-3-1 2309,1-3 0,-1 1 0,2-2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9:48.406"/>
    </inkml:context>
    <inkml:brush xml:id="br0">
      <inkml:brushProperty name="width" value="0.08571" units="cm"/>
      <inkml:brushProperty name="height" value="0.08571" units="cm"/>
      <inkml:brushProperty name="color" value="#E71224"/>
    </inkml:brush>
  </inkml:definitions>
  <inkml:trace contextRef="#ctx0" brushRef="#br0">0 7 9343,'87'-6'247,"-18"9"-23,-62 8-179,-5 6 89,0 2-44,-2-2 45,0 1 66,0-2 68,-5-1-134,-2-1-23,-7-3 45,-3-1-134,1-3-46,-2-3 46,4 0-46,0 0-403,2-2-426,1 2-1435,-1-3 2287,2 2 0,5-1 0,1-1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1:55.030"/>
    </inkml:context>
    <inkml:brush xml:id="br0">
      <inkml:brushProperty name="width" value="0.08571" units="cm"/>
      <inkml:brushProperty name="height" value="0.08571" units="cm"/>
      <inkml:brushProperty name="color" value="#E71224"/>
    </inkml:brush>
  </inkml:definitions>
  <inkml:trace contextRef="#ctx0" brushRef="#br0">1 1 11339,'11'48'44,"0"-4"-111,-5-14 134,0-2-134,1-6 134,-2-2-134,1-6 134,0-6-67,-2-1 0,-1-6 0,-1 1 45,0-2-22,-1 0 89,2 0 90,-3 0-180,4 0 180,1-2-180,9-3 1,7-6-23,13-6 22,5-4-44,6-2 66,4 2-88,-4 2 88,0 2-88,-3 2 88,-6 3-44,18-3-22,-25 9 44,10-3-44,-28 7 89,-4 0-134,-1 1 134,-5 0-784,0 1-1121,-8 0 1838,-14 5 0,9-4 0,-6 4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5:46.978"/>
    </inkml:context>
    <inkml:brush xml:id="br0">
      <inkml:brushProperty name="width" value="0.08571" units="cm"/>
      <inkml:brushProperty name="height" value="0.08571" units="cm"/>
      <inkml:brushProperty name="color" value="#E71224"/>
    </inkml:brush>
  </inkml:definitions>
  <inkml:trace contextRef="#ctx0" brushRef="#br0">24 15 12505,'63'-10'0,"-3"5"45,-16 12-68,-1 4 23,-1 5 0,-3 1 0,-4 1 0,-4 1-45,-4 3 68,-8 0-90,-1-1 111,-6 0-88,-4 0 88,-1 0-66,-6 0 22,2 0 0,-3-3 0,0 1 0,0 0 0,-9 2 22,-5-1-22,-14-1 45,-6-2-45,-7-3 23,0-4 21,-18-3-21,18-3-23,-7-3 45,23 1-68,8-2 90,3 0-89,4 0 89,3 0-112,-1 0 90,2 0-45,-1 0 0,1 0-89,0 0-495,-2 0-806,-1 0-2332,-1 0 3722,-3 1 0,6-1 0,-1 1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27.969"/>
    </inkml:context>
    <inkml:brush xml:id="br0">
      <inkml:brushProperty name="width" value="0.08571" units="cm"/>
      <inkml:brushProperty name="height" value="0.08571" units="cm"/>
      <inkml:brushProperty name="color" value="#E71224"/>
    </inkml:brush>
  </inkml:definitions>
  <inkml:trace contextRef="#ctx0" brushRef="#br0">117 1132 11966,'-60'-31'516,"10"6"-224,48 24-113,1 1-112,-2 0 68,3 0-135,1 14 0,12 8 0,8 20 0,10 7 22,2 7-22,0 2 68,-2-2-91,-3 0 68,-5-7-67,-2-1 22,-4-9 0,-3-4 0,-1-7 22,-4-6-44,0-3 89,-3-4-134,-1-3 134,-2-2-112,1-3 90,-1-1-45,-2-4 0,1 0 112,-1-2-67,0 0-23,1 0 68,0 0 66,-1 0 2,1 0-46,0 0 45,2 0-135,3 0 135,4-8-157,8-4 134,9-13-89,12-9-23,16-16-22,-19 16 0,3-3-883,8-10 1,4-4 882,15-12 0,4-4-60,-16 14 1,3-1-1,3-3-150,8-7 1,4-2 0,2-1-977,-14 13 1,1-1-1,2 0 1,0-1-329,3-2 1,2-1 0,0 0 0,0 0 1513,2-2 0,2-1 0,-2 2 0,-7 5 0,-7 7 0,-5 4 0,-2 3 0,11-12 0,0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0.566"/>
    </inkml:context>
    <inkml:brush xml:id="br0">
      <inkml:brushProperty name="width" value="0.08571" units="cm"/>
      <inkml:brushProperty name="height" value="0.08571" units="cm"/>
      <inkml:brushProperty name="color" value="#E71224"/>
    </inkml:brush>
  </inkml:definitions>
  <inkml:trace contextRef="#ctx0" brushRef="#br0">1049 31 12505,'-46'-24'45,"-1"17"44,10 40-111,-12 11 67,-10 6-23,-9 1-22,-7 2 22,-1-4-253,-4 0 276,4-7 44,4-3-66,6-5 111,4-7-4,10-4 49,4-8-134,7-2 0,7-5 0,6-2-45,11-3 259,6-2-259,7-1-23,3 0-2264,1 0-695,0 5 2982,0 1 0,0 0 0,0-1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1.933"/>
    </inkml:context>
    <inkml:brush xml:id="br0">
      <inkml:brushProperty name="width" value="0.08571" units="cm"/>
      <inkml:brushProperty name="height" value="0.08571" units="cm"/>
      <inkml:brushProperty name="color" value="#E71224"/>
    </inkml:brush>
  </inkml:definitions>
  <inkml:trace contextRef="#ctx0" brushRef="#br0">0 301 11451,'34'-27'89,"1"0"-89,-1 8-22,0-2-68,-1 2 90,-4 1-22,-4 2-1,-6 3-66,-2 2 111,-6 0-44,-1 1 44,-4 0-22,-2-2 0,-3 1 0,1-3 0,-2 0 0,0 1 0,0 0 67,-2 5-134,-3 0 134,-4 5-111,-5 0 44,-2 3 0,-4 0 0,-2 8-23,-16 16 90,9 3-111,-10 15 88,18-7-88,3 3 111,8 1-67,5 14 0,3-15 0,6 9 0,7-22-23,8-4 68,9-8-67,4-3 22,4-6 0,4-3-291,-1-1-2311,18-7 2602,-15 0 0,-5-2 0,-21 4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2.436"/>
    </inkml:context>
    <inkml:brush xml:id="br0">
      <inkml:brushProperty name="width" value="0.08571" units="cm"/>
      <inkml:brushProperty name="height" value="0.08571" units="cm"/>
      <inkml:brushProperty name="color" value="#E71224"/>
    </inkml:brush>
  </inkml:definitions>
  <inkml:trace contextRef="#ctx0" brushRef="#br0">1 51 9500,'45'74'23,"-8"-11"-1,-29-43-44,-1-2 67,-2-4-90,-1-1 90,-2-5-90,0 0 45,0-4 0,-1-2 0,0-2 0,-1-9 45,0-7 22,-1-12-22,0-7-23,0-3 45,1 0-44,0 4-23,3 5 22,4 8 0,3 7 68,3 6-45,2 5 89,-1 2-134,4 7 90,0 8-67,-1 9-1,0 7-22,-6 2-22,0-3 22,-5 2-158,-1-4-133,-3-3-628,-1-1-516,-1-4 1435,0 0 0,0-10 0,0-1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2.862"/>
    </inkml:context>
    <inkml:brush xml:id="br0">
      <inkml:brushProperty name="width" value="0.08571" units="cm"/>
      <inkml:brushProperty name="height" value="0.08571" units="cm"/>
      <inkml:brushProperty name="color" value="#E71224"/>
    </inkml:brush>
  </inkml:definitions>
  <inkml:trace contextRef="#ctx0" brushRef="#br0">16 209 6630,'37'-39'1110,"0"1"0,21-27-1088,-57 50 270,-1 3-225,0 0 45,0 4-67,0 1 202,-1 1-202,-6 2 67,-2 2-23,-6 1-89,-2 1 247,-1 5-225,-2 4 113,2 5-23,1 4 0,4 0-90,5 3-22,4-1 23,3 2-1,1-3-22,0 0 23,0-5-46,0 0 90,6-3-44,4-2-23,9-3-23,3-4-178,2-2-382,1 0-224,1-5-494,-1-2-22,0-8 1323,-6-1 0,-7 5 0,-4 4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3.182"/>
    </inkml:context>
    <inkml:brush xml:id="br0">
      <inkml:brushProperty name="width" value="0.08571" units="cm"/>
      <inkml:brushProperty name="height" value="0.08571" units="cm"/>
      <inkml:brushProperty name="color" value="#E71224"/>
    </inkml:brush>
  </inkml:definitions>
  <inkml:trace contextRef="#ctx0" brushRef="#br0">1 139 9792,'66'39'269,"1"0"0,-1-1 0,-26-12-202,-40-25 157,0 0-156,-1-11-91,-2-2 46,0-13-23,-1-2 0,3-1 22,-1-1-44,2 1-91,8 4 46,-1 0-269,8 6-337,-1 1-1166,1 2 1839,4 2 0,-9 6 0,0 2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3.965"/>
    </inkml:context>
    <inkml:brush xml:id="br0">
      <inkml:brushProperty name="width" value="0.08571" units="cm"/>
      <inkml:brushProperty name="height" value="0.08571" units="cm"/>
      <inkml:brushProperty name="color" value="#E71224"/>
    </inkml:brush>
  </inkml:definitions>
  <inkml:trace contextRef="#ctx0" brushRef="#br0">199 1 11092,'-50'28'45,"-1"0"0,-29 21-90,69-29 67,7-3-66,1-3-1,3-3-22,2-4-1,5-2 0,5-3 68,8-1-67,0-5 45,0-4-45,0-6 44,-4-4 46,-3 0-1,-4 3-22,-5 2 67,0 3 0,-4 6-44,2 2-46,0 2 46,1 0-68,8 8 45,15 33 45,-1-1-45,11 23 0,-13-18 0,-2-2-23,-5-5 46,-3-1-23,-3-7 68,-6-3-1,-1-2 135,-3 5-23,-2-8-45,-5 3-67,-6-7 113,-7-5-90,-5 3-68,1-5-44,-4-2 22,-6-4-135,10-3-313,-2-2-270,16-1-605,4-9-896,4-5 2219,2-9 0,0 10 0,0 2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4.540"/>
    </inkml:context>
    <inkml:brush xml:id="br0">
      <inkml:brushProperty name="width" value="0.08571" units="cm"/>
      <inkml:brushProperty name="height" value="0.08571" units="cm"/>
      <inkml:brushProperty name="color" value="#E71224"/>
    </inkml:brush>
  </inkml:definitions>
  <inkml:trace contextRef="#ctx0" brushRef="#br0">0 1 10397,'17'83'45,"-3"-15"0,-1-50-90,-3-5 22,2-3 23,2-4-112,-2-2-45,5-2-157,-3-2 135,3-4-113,-2-7 1,-1-5-292,-3-9 471,-3-1 112,-1 1 22,-3 1 158,0 6 246,-1 5 202,-1 5-158,-1 5-290,0 2-180,2 4 22,3 11 68,3 7-112,4 11 44,4 3-44,1-3 22,2 2 0,-1-6 0,-2 0 0,2 3 22,-9-9-44,0 2 66,-8-11 24,-1-2-1,-1 1 112,0-2 46,-6 1-180,-13 3 22,-2-3-134,-10 1-1,7-3-156,0-4-516,1-1-1166,4-3 1906,3-1 0,8 0 0,3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5.465"/>
    </inkml:context>
    <inkml:brush xml:id="br0">
      <inkml:brushProperty name="width" value="0.08571" units="cm"/>
      <inkml:brushProperty name="height" value="0.08571" units="cm"/>
      <inkml:brushProperty name="color" value="#E71224"/>
    </inkml:brush>
  </inkml:definitions>
  <inkml:trace contextRef="#ctx0" brushRef="#br0">1 53 10643,'5'76'127,"-1"0"0,-1-11 1,3-13-173,7-24 90,0-18-45,1-4 0,1-5 0,3-1-22,1-4 22,-2-5-23,-1-10 46,-3-6-23,-2-6 22,-3-1 45,-2-3-67,-3 1 67,-2 0 45,-1 5-89,0 4 22,0 3-1,-1 3 46,-4 4-90,-3 1 0,-3 5-22,-2 2-90,0 5-449,-4 0-694,-2 2-1302,0 0 2557,-1 8 0,9-6 0,3 5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5.065"/>
    </inkml:context>
    <inkml:brush xml:id="br0">
      <inkml:brushProperty name="width" value="0.08571" units="cm"/>
      <inkml:brushProperty name="height" value="0.08571" units="cm"/>
      <inkml:brushProperty name="color" value="#E71224"/>
    </inkml:brush>
  </inkml:definitions>
  <inkml:trace contextRef="#ctx0" brushRef="#br0">1 1 10397,'4'65'239,"1"-1"0,-1-3 1,3-6-196,17 11-21,-3-6-23,1-3 0,-3-6 0,-3-5-23,-3-7-44,-2-7-90,-2-4-560,-2-8-718,0-4-1032,-1-7 2467,0-4 0,-1-3 0,-3-2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5:47.444"/>
    </inkml:context>
    <inkml:brush xml:id="br0">
      <inkml:brushProperty name="width" value="0.08571" units="cm"/>
      <inkml:brushProperty name="height" value="0.08571" units="cm"/>
      <inkml:brushProperty name="color" value="#E71224"/>
    </inkml:brush>
  </inkml:definitions>
  <inkml:trace contextRef="#ctx0" brushRef="#br0">154 1 10419,'-30'57'224,"-1"1"1,3 0-1,4 0-56,13-8 0,4 0-338,0 4 1,1 0 225,2-1 0,1 0 22,1-2 1,2-1-79,0 43 89,3-9-66,7-6 21,8-5 173,8-5-217,5-3 0,1-10-16,0-7-747,0-10-245,0-5-2199,1-3 3207,1-6 0,-14-10 0,-4-5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5.991"/>
    </inkml:context>
    <inkml:brush xml:id="br0">
      <inkml:brushProperty name="width" value="0.08571" units="cm"/>
      <inkml:brushProperty name="height" value="0.08571" units="cm"/>
      <inkml:brushProperty name="color" value="#E71224"/>
    </inkml:brush>
  </inkml:definitions>
  <inkml:trace contextRef="#ctx0" brushRef="#br0">24 2 10442,'7'3'1076,"-1"0"-740,-6-3-179,0 0-157,-4-4 0,1 3 23,-3-1-68,0 10 90,2 2-90,-2 6 45,3 0-23,0 0-44,2 1 45,1-2-1,0-1-44,0-1 45,7-3 22,1-2-45,9 0 0,-2-3-23,3-1 136,2-3-113,1-1 45,0 0 0,-1 0-23,-5 1 46,-4 1-68,-2-1 90,-5 3-45,-1-1 45,-2 4 45,-1 3-1,-4 9-66,-5-1-23,-7 5 0,-7-5 45,1-1-90,-1-3 22,4 0 23,3-5-448,2-1-247,6-4-3296,1-1 3991,4-2 0,2-1 0,1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6.264"/>
    </inkml:context>
    <inkml:brush xml:id="br0">
      <inkml:brushProperty name="width" value="0.08571" units="cm"/>
      <inkml:brushProperty name="height" value="0.08571" units="cm"/>
      <inkml:brushProperty name="color" value="#E71224"/>
    </inkml:brush>
  </inkml:definitions>
  <inkml:trace contextRef="#ctx0" brushRef="#br0">0 1 12527,'26'90'336,"-3"-9"-224,-7-41-112,-1 0 0,3-3 0,-1-2-22,1-3 22,-2-5-269,-3-5-68,-2-5-470,-4-4-202,-2-5-1546,-1-2 2555,-2 0 0,-1-4 0,-1 2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6.575"/>
    </inkml:context>
    <inkml:brush xml:id="br0">
      <inkml:brushProperty name="width" value="0.08571" units="cm"/>
      <inkml:brushProperty name="height" value="0.08571" units="cm"/>
      <inkml:brushProperty name="color" value="#E71224"/>
    </inkml:brush>
  </inkml:definitions>
  <inkml:trace contextRef="#ctx0" brushRef="#br0">2 136 9007,'-1'-5'941,"0"1"-22,1 4-919,120-56 0,-90 42 0,29-14 0,1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8.720"/>
    </inkml:context>
    <inkml:brush xml:id="br0">
      <inkml:brushProperty name="width" value="0.08571" units="cm"/>
      <inkml:brushProperty name="height" value="0.08571" units="cm"/>
      <inkml:brushProperty name="color" value="#E71224"/>
    </inkml:brush>
  </inkml:definitions>
  <inkml:trace contextRef="#ctx0" brushRef="#br0">1 420 8805,'42'-59'740,"0"0"0,0 1 0,17-24 0,-1 17-740,14 31 22,-5 7-67,-12 8-67,-12 9 45,-13 5-247,-12 3-90,-9 2-313,-3 0 134,-5 2-650,0 3-449,-1 2 1682,-3 5 0,2-6 0,-3-1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9.026"/>
    </inkml:context>
    <inkml:brush xml:id="br0">
      <inkml:brushProperty name="width" value="0.08571" units="cm"/>
      <inkml:brushProperty name="height" value="0.08571" units="cm"/>
      <inkml:brushProperty name="color" value="#E71224"/>
    </inkml:brush>
  </inkml:definitions>
  <inkml:trace contextRef="#ctx0" brushRef="#br0">0 0 10867,'25'85'45,"-1"0"0,0-1 0,-1-9 0,-1 3 0,-1-1 0,0 1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9.469"/>
    </inkml:context>
    <inkml:brush xml:id="br0">
      <inkml:brushProperty name="width" value="0.08571" units="cm"/>
      <inkml:brushProperty name="height" value="0.08571" units="cm"/>
      <inkml:brushProperty name="color" value="#E71224"/>
    </inkml:brush>
  </inkml:definitions>
  <inkml:trace contextRef="#ctx0" brushRef="#br0">1 0 8805,'7'12'560,"-2"-2"-290,19 63-248,-11-34 0,3 9 1,0 0-1,-1-9-22,-3-6 0,-3-5 0,-2-7 0,-1-4-89,-2-7-113,1-3-314,-2-5-313,1 0 537,-1-2 68,0-9-180,-1-6 314,-1-11 90,-1-4 0,1-2 90,1 2 0,2 3 112,1 4-359,45 40 0,7 12 157,-28-19 0,30 20 0,-14-1 0,-45-25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9.940"/>
    </inkml:context>
    <inkml:brush xml:id="br0">
      <inkml:brushProperty name="width" value="0.08571" units="cm"/>
      <inkml:brushProperty name="height" value="0.08571" units="cm"/>
      <inkml:brushProperty name="color" value="#E71224"/>
    </inkml:brush>
  </inkml:definitions>
  <inkml:trace contextRef="#ctx0" brushRef="#br0">1 144 7998,'80'-22'67,"-14"4"-22,-54 3-45,-4 2 135,-2-4-1,-2 3 112,-3 0-43,0 2 312,-1 2-268,0 1 851,-19 69 1,2 23-920,29-49-168,-25 45 1,8-11-12,42-70-135,-8-7-156,-1-4-629,3-11-1232,-2-1 2152,-2-2 0,-11 12 0,-6 4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7.023"/>
    </inkml:context>
    <inkml:brush xml:id="br0">
      <inkml:brushProperty name="width" value="0.08571" units="cm"/>
      <inkml:brushProperty name="height" value="0.08571" units="cm"/>
      <inkml:brushProperty name="color" value="#E71224"/>
    </inkml:brush>
  </inkml:definitions>
  <inkml:trace contextRef="#ctx0" brushRef="#br0">0 1 11294,'15'81'58,"0"0"0,-1 0 0,-1-6 1,-2-3-1,2-19-484,3-20-45,-6-6-874,4-6-830,-7-5 2175,0-2 0,-4-6 0,-2-3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7.389"/>
    </inkml:context>
    <inkml:brush xml:id="br0">
      <inkml:brushProperty name="width" value="0.08571" units="cm"/>
      <inkml:brushProperty name="height" value="0.08571" units="cm"/>
      <inkml:brushProperty name="color" value="#E71224"/>
    </inkml:brush>
  </inkml:definitions>
  <inkml:trace contextRef="#ctx0" brushRef="#br0">1 40 8446,'8'8'650,"-2"-2"-223,-6-6 469,0 0-739,72-23-22,-42 17-68,57-18 113,-64 29-68,-5 7-112,-45 35 0,-11 6 0,25-19 0,-24 12 0,0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7.797"/>
    </inkml:context>
    <inkml:brush xml:id="br0">
      <inkml:brushProperty name="width" value="0.08571" units="cm"/>
      <inkml:brushProperty name="height" value="0.08571" units="cm"/>
      <inkml:brushProperty name="color" value="#E71224"/>
    </inkml:brush>
  </inkml:definitions>
  <inkml:trace contextRef="#ctx0" brushRef="#br0">1 1 12123,'50'20'11,"0"1"1,33 14 10,-66-24-44,-3-2-158,-2-2-156,-2 0-202,0-2-449,-3-3-873,0 0 1860,-1-2 0,-2 0 0,0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5:48.063"/>
    </inkml:context>
    <inkml:brush xml:id="br0">
      <inkml:brushProperty name="width" value="0.08571" units="cm"/>
      <inkml:brushProperty name="height" value="0.08571" units="cm"/>
      <inkml:brushProperty name="color" value="#E71224"/>
    </inkml:brush>
  </inkml:definitions>
  <inkml:trace contextRef="#ctx0" brushRef="#br0">229 0 11115,'47'56'261,"1"1"1,-6 0-1,-11 2-194,-24-8 1,-8 1-671,2 2 1,-2-1 613,-2-1 0,-3-2 12,-4 44 283,-11-10-239,0-7-67,-3-8 271,-1-3-227,-2-7-21,0-4-23,1-8 68,1-5-113,0-7 706,-1-4-729,0-5-829,-1-1-1199,0 2 2096,-1-4 0,13-9 0,1-5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0:57.879"/>
    </inkml:context>
    <inkml:brush xml:id="br0">
      <inkml:brushProperty name="width" value="0.08571" units="cm"/>
      <inkml:brushProperty name="height" value="0.08571" units="cm"/>
      <inkml:brushProperty name="color" value="#E71224"/>
    </inkml:brush>
  </inkml:definitions>
  <inkml:trace contextRef="#ctx0" brushRef="#br0">86 1 9253,'-5'75'1188,"1"0"1,1-13-1,-2-5-1188,-8 22-112,5-24-448,1-2-763,0-3-2534,-3 0 3857,-1-3 0,4-20 0,1-7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00.511"/>
    </inkml:context>
    <inkml:brush xml:id="br0">
      <inkml:brushProperty name="width" value="0.08571" units="cm"/>
      <inkml:brushProperty name="height" value="0.08571" units="cm"/>
      <inkml:brushProperty name="color" value="#E71224"/>
    </inkml:brush>
  </inkml:definitions>
  <inkml:trace contextRef="#ctx0" brushRef="#br0">191 22 11070,'-50'-8'156,"0"1"1,-30 1-22,74 25 313,4 13-246,0 13 68,2 10-181,1 11 90,8 2-67,3 2-89,9-3-1,1-3 23,2-5-90,-1-3 90,-2-10-90,-5-4 0,-2-10-89,-2-5-315,-4-9-156,-2-4-158,-2-7-469,-3-3-988,0-3 2220,-1-1 0,0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00.714"/>
    </inkml:context>
    <inkml:brush xml:id="br0">
      <inkml:brushProperty name="width" value="0.08571" units="cm"/>
      <inkml:brushProperty name="height" value="0.08571" units="cm"/>
      <inkml:brushProperty name="color" value="#E71224"/>
    </inkml:brush>
  </inkml:definitions>
  <inkml:trace contextRef="#ctx0" brushRef="#br0">1 207 10487,'62'-36'-1004,"0"0"1,0 1 0,23-15 0,-18 13 1003,-44 31 0,-11 2 0,-4 2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01.109"/>
    </inkml:context>
    <inkml:brush xml:id="br0">
      <inkml:brushProperty name="width" value="0.08571" units="cm"/>
      <inkml:brushProperty name="height" value="0.08571" units="cm"/>
      <inkml:brushProperty name="color" value="#E71224"/>
    </inkml:brush>
  </inkml:definitions>
  <inkml:trace contextRef="#ctx0" brushRef="#br0">1 1 11563,'19'61'343,"1"1"1,-2-4 0,-3-7-254,-1 0-90,-1-3 0,-2-5 0,0-5-22,-2-4-23,-1-4-270,-1-5 315,0 7 0,-4-18 0,1 4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01.680"/>
    </inkml:context>
    <inkml:brush xml:id="br0">
      <inkml:brushProperty name="width" value="0.08571" units="cm"/>
      <inkml:brushProperty name="height" value="0.08571" units="cm"/>
      <inkml:brushProperty name="color" value="#E71224"/>
    </inkml:brush>
  </inkml:definitions>
  <inkml:trace contextRef="#ctx0" brushRef="#br0">0 125 9859,'9'2'740,"-3"0"-494,-6-2-21,0 0-203,14 62 23,-5-38-90,10 48 68,-7-57-3438,0-3 3415,2-7-22,3-2-113,2-3 23,1 0 112,1-6-157,-2-6 45,-1-9 3369,-3-6-3279,-2-5-112,-4-2 134,-2-2 0,-2-1 22,-1 6 112,-3 3-22,1 9 180,-2 6 22,0 4-292,0 6-1681,31 40 0,12 14 1121,-22-36 313,21 32 1,-7-15 45,-31-55 67,-3-5 90,2-4 22,-2 3 67,2-1 179,1 8 90,-2 5 46,1 7-113,-2 6 403,2 3 225,1 1-381,4 11-224,-2 3-113,4 13-89,-2-2-90,8 10 0,-3-11-45,4 4-269,-7-15-291,-1-3-1212,-1-1 1817,-2-3 0,-2-2 0,-1-3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01.900"/>
    </inkml:context>
    <inkml:brush xml:id="br0">
      <inkml:brushProperty name="width" value="0.08571" units="cm"/>
      <inkml:brushProperty name="height" value="0.08571" units="cm"/>
      <inkml:brushProperty name="color" value="#E71224"/>
    </inkml:brush>
  </inkml:definitions>
  <inkml:trace contextRef="#ctx0" brushRef="#br0">0 1 9680,'0'0'0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02.480"/>
    </inkml:context>
    <inkml:brush xml:id="br0">
      <inkml:brushProperty name="width" value="0.08571" units="cm"/>
      <inkml:brushProperty name="height" value="0.08571" units="cm"/>
      <inkml:brushProperty name="color" value="#E71224"/>
    </inkml:brush>
  </inkml:definitions>
  <inkml:trace contextRef="#ctx0" brushRef="#br0">273 1 12235,'-53'21'347,"-1"0"1,2 1-359,6 4 0,6 1 56,26-5-135,6-3 157,4 0-156,3-2 111,1 1-22,0-1 0,7-2-22,5-3 22,7-4-23,4-2-21,0-3 21,3-2 23,1-1-157,0-1 45,-1-6-292,-3-2 1,-1-7-23,-5-4-1143,6-20-248,-12 6-88,4-16 1905,-13 12 0,0 16 0,-2 4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1:02.722"/>
    </inkml:context>
    <inkml:brush xml:id="br0">
      <inkml:brushProperty name="width" value="0.08571" units="cm"/>
      <inkml:brushProperty name="height" value="0.08571" units="cm"/>
      <inkml:brushProperty name="color" value="#E71224"/>
    </inkml:brush>
  </inkml:definitions>
  <inkml:trace contextRef="#ctx0" brushRef="#br0">0 0 11630,'23'73'138,"0"1"0,0-1 1,0 0-1,4 10 1,-2-3-1,-5-13-1259,2 12-2557,-13-29 3678,-4-4 0,-4-20 0,-1-6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01.143"/>
    </inkml:context>
    <inkml:brush xml:id="br0">
      <inkml:brushProperty name="width" value="0.08571" units="cm"/>
      <inkml:brushProperty name="height" value="0.08571" units="cm"/>
      <inkml:brushProperty name="color" value="#E71224"/>
    </inkml:brush>
  </inkml:definitions>
  <inkml:trace contextRef="#ctx0" brushRef="#br0">363 1390 10016,'-63'-71'418,"0"0"1,5 7-1,11 9-82,26 22 23,1 3-202,2 2 247,3 3-225,1 7 225,3 1-359,2 6 224,2 2-135,2 3 23,0 1-67,1 1 0,3 3-23,0-1-292,1 6 158,0 16 22,3 17 45,10 27 45,5 19-45,10 13-196,-13-45 0,-1 0 218,-1-1 1,0-1-68,11 43 112,-3-13-250,-5-15 228,-3-14-45,-3-14 0,-3-4 0,-2-17 45,-2-1 364,-2-12-27,0-1-261,0-1-144,2-1-22,4-3 45,13-11 0,23-21 0,-4 3 0,5-4-472,18-16 1,7-5 486,-10 11 0,3-3 0,4-2-785,11-6 1,3-2-1,3 0 770,-14 12 0,3-1 0,0 1 0,2 0-501,5-2 0,2 1 0,0-1 0,1 2 501,0 0 0,0 0 0,1 1 0,0 2-45,-2 1 0,0 1 0,0 1 0,-2 1-396,-5 3 1,-2 0 0,0 2 0,-2 1 186,14-6 0,-1 2 0,-3 1 47,-10 6 0,-3 1 1,-1 2-411,18-5 1,-4 2-348,-13 7 0,-4 2 964,-8 8 0,-7 3 0,6-3 0,-19 10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38.540"/>
    </inkml:context>
    <inkml:brush xml:id="br0">
      <inkml:brushProperty name="width" value="0.08571" units="cm"/>
      <inkml:brushProperty name="height" value="0.08571" units="cm"/>
      <inkml:brushProperty name="color" value="#E71224"/>
    </inkml:brush>
  </inkml:definitions>
  <inkml:trace contextRef="#ctx0" brushRef="#br0">102 514 7505,'-2'-51'526,"-1"0"1,-3-40-11,5 46-247,-2 4-112,0 8-134,2 6-1,0 4 135,1 4-45,-2 2 45,1 2-135,-3 1 180,-1 0-112,1 0 156,-1 1 113,-3-3-90,2 5-22,-1 1-68,5 4-157,1 5-201,1-1 0,0 21 179,0 21 67,-1 39-11,-1-24 0,1 4 22,-1 11 1,-1 2-581,1 6 0,-1 2 536,0 0 0,1 1 0,1-3 0,0-2-46,0-5 1,0-3 44,1-5 1,0-3-45,1-8 0,-2-2 33,0 35-22,0-15 0,-1-14 0,1-11 0,0-12 68,0-10-68,-1-9 936,0-8-1318,1-3-941,-1-2-807,2-7 2130,10-9 0,-7 5 0,7-3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7:41.981"/>
    </inkml:context>
    <inkml:brush xml:id="br0">
      <inkml:brushProperty name="width" value="0.08571" units="cm"/>
      <inkml:brushProperty name="height" value="0.08571" units="cm"/>
      <inkml:brushProperty name="color" value="#E71224"/>
    </inkml:brush>
  </inkml:definitions>
  <inkml:trace contextRef="#ctx0" brushRef="#br0">68 357 11249,'-14'-60'538,"0"0"0,-1 5-527,6-6 0,2 7 35,4 33-46,1-2 45,1 12-23,0 4-44,1 2 22,-2 5-225,2 0 90,0 10 135,0 18 90,3 33-68,4 36-552,-3-31 1,2 6 540,2 12 1,0 3-12,0 10 0,0 2-512,-2-30 1,1 2 0,0-1 511,-1 0 0,1 1 0,-1-2 7,1-1 1,-1-2 0,1 0-357,3 27 1,0-2 348,-2-8 0,-1-2 11,-1-8 1,-1-2-24,-1-7 1,-2-3 33,0-8 1,-2-2-68,0 33 0,0-19 45,0-20 587,0-18-766,0-14 772,-8-8-1893,-1-10 561,-8-14-875,-1-19 1614,3-20 0,3 21 0,7 3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39.477"/>
    </inkml:context>
    <inkml:brush xml:id="br0">
      <inkml:brushProperty name="width" value="0.08571" units="cm"/>
      <inkml:brushProperty name="height" value="0.08571" units="cm"/>
      <inkml:brushProperty name="color" value="#E71224"/>
    </inkml:brush>
  </inkml:definitions>
  <inkml:trace contextRef="#ctx0" brushRef="#br0">123 47 8357,'-52'-22'896,"10"3"-716,35 18-23,3 0-112,-1 1 112,3-2-135,0 2 90,0-1-112,1 1 22,-1 0-22,0 0-89,1 0 89,9 0 134,9 2-22,16 3 337,13 2-360,17 0 158,19 1-157,-32-5 0,4-1-311,7 1 1,2 0 242,8 0 0,3-1-544,4 0 0,2 1 533,5 0 1,1 0 10,1 0 1,0 1-46,0-1 1,1 1 55,-1 1 1,-1-1-68,-2 1 1,0-1 55,-1 1 1,-1 0-46,-2-1 1,-1-1 44,-4 0 1,-1 1-23,-2-1 0,-1-1 11,-5 1 0,-2 0-11,-3-1 0,-1 0-89,-7 0 1,-2 0 133,34 1-112,-21-1 134,-20 0-112,-18 0 67,-14-1 494,-7 2-583,-3-3 1136,-2 3-1540,0-1-1066,1 11-660,-1 0 2197,1 8 0,-1-12 0,0-2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40.384"/>
    </inkml:context>
    <inkml:brush xml:id="br0">
      <inkml:brushProperty name="width" value="0.08571" units="cm"/>
      <inkml:brushProperty name="height" value="0.08571" units="cm"/>
      <inkml:brushProperty name="color" value="#E71224"/>
    </inkml:brush>
  </inkml:definitions>
  <inkml:trace contextRef="#ctx0" brushRef="#br0">1 1 10397,'59'23'246,"6"-2"-223,7-14-914,18-1 1014,-35-6 1,2 0-504,10 1 0,2-1 425,9 0 0,2 0-23,6 0 1,3 0-754,3 0 1,2 0 763,3 0 1,1 0 25,-32 0 1,1 0 0,0 0-339,0 0 0,0 0 0,-1 0 279,32 0 0,-1 0 0,-4 0 0,-2 0 0,-7 0 0,-2 0-140,-6 0 0,-2 0 174,-8 0 0,-2 0-68,-6 0 0,-2 0 102,41 0-68,-16 0 599,-13 0-599,-14 0 1754,-11 0-1799,-12 0 1190,-10 0-1280,-8 0 619,-4 0-1314,-4 0 90,-2 0-807,2 0 1547,0 0 0,-1 0 0,0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41.563"/>
    </inkml:context>
    <inkml:brush xml:id="br0">
      <inkml:brushProperty name="width" value="0.08571" units="cm"/>
      <inkml:brushProperty name="height" value="0.08571" units="cm"/>
      <inkml:brushProperty name="color" value="#E71224"/>
    </inkml:brush>
  </inkml:definitions>
  <inkml:trace contextRef="#ctx0" brushRef="#br0">0 68 10599,'53'-38'112,"9"9"0,16 30-90,11 2-1377,8 1 1489,2 2-111,-2-1 265,-11 2-221,-17 0-134,-22 0 336,-19-1-314,-16-1 23,-7-3 22,-5 2 730,0-4-730,0 3 23,0 0-90,-1 6 67,-3 14 0,-4 20 0,-6 26 157,-5 25-473,9-39 0,-1 2 361,0 5 0,1 0-34,0 2 0,2 0-11,1-3 0,1 0 0,0-3 0,1-2 22,3-3 1,0-2-45,-2 37 91,1-12-158,3-15 178,-1-12-134,1-7 45,0-4 0,0-15 0,0-2 698,0-17-676,0 0 67,0-3-1546,0 0-314,2-1 1771,4 0 0,-3 0 0,2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43.363"/>
    </inkml:context>
    <inkml:brush xml:id="br0">
      <inkml:brushProperty name="width" value="0.08571" units="cm"/>
      <inkml:brushProperty name="height" value="0.08571" units="cm"/>
      <inkml:brushProperty name="color" value="#E71224"/>
    </inkml:brush>
  </inkml:definitions>
  <inkml:trace contextRef="#ctx0" brushRef="#br0">1 0 6989,'78'5'97,"1"0"0,-5 0 1,-9 0-76,-8 0 90,5 2 22,1-2 113,3 2-158,1-1 47,3 2 88,2-2-224,0 0 134,0-2-134,-7 0 112,-3-1-112,-6 1 67,-8-3-44,-5 2 112,-8-3-46,-2 1-89,-3-1 112,-2 2-89,-1-1-23,-2 2 22,-1 1-44,-2-1 89,-2 2-112,-3-2 45,-1 3-112,-4-2-68,-2 2-672,0-2 0,-3 0 852,-1-2 0,-4-1 0,0-1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44.118"/>
    </inkml:context>
    <inkml:brush xml:id="br0">
      <inkml:brushProperty name="width" value="0.08571" units="cm"/>
      <inkml:brushProperty name="height" value="0.08571" units="cm"/>
      <inkml:brushProperty name="color" value="#E71224"/>
    </inkml:brush>
  </inkml:definitions>
  <inkml:trace contextRef="#ctx0" brushRef="#br0">0 6 9388,'31'-3'180,"0"0"-46,-4 3-134,7 0 112,10 0-112,11 0 22,12 0 90,12 0-511,9 0 488,10 0-78,-47 0 1,0 0-12,3 0 0,-1 0 22,-1 0 1,1 0-23,-2 0 0,0 0 28,46 0-28,-9 0 22,-9 0-22,-16 2 0,-14-1 45,-17 1 0,-14-1 67,-10-1 555,-6 0-667,-2 0 18,2 0-62,-1 0-24,4 0-178,3 0-158,3 0-134,0 0-987,3 0 1525,0 0 0,-6 0 0,-1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44.792"/>
    </inkml:context>
    <inkml:brush xml:id="br0">
      <inkml:brushProperty name="width" value="0.08571" units="cm"/>
      <inkml:brushProperty name="height" value="0.08571" units="cm"/>
      <inkml:brushProperty name="color" value="#E71224"/>
    </inkml:brush>
  </inkml:definitions>
  <inkml:trace contextRef="#ctx0" brushRef="#br0">0 0 9253,'49'22'718,"3"-2"-584,4-13 136,9 1-270,2-3 22,6-1 23,-7-3-68,-3 0 91,-8-1-136,-10 0 68,-9 0-44,-8 0-271,-10 0-200,-4 0-449,-6 0-718,-2 0 1682,-3 0 0,-2 0 0,-1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45.519"/>
    </inkml:context>
    <inkml:brush xml:id="br0">
      <inkml:brushProperty name="width" value="0.08571" units="cm"/>
      <inkml:brushProperty name="height" value="0.08571" units="cm"/>
      <inkml:brushProperty name="color" value="#E71224"/>
    </inkml:brush>
  </inkml:definitions>
  <inkml:trace contextRef="#ctx0" brushRef="#br0">1 0 5913,'0'0'0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47.453"/>
    </inkml:context>
    <inkml:brush xml:id="br0">
      <inkml:brushProperty name="width" value="0.08571" units="cm"/>
      <inkml:brushProperty name="height" value="0.08571" units="cm"/>
      <inkml:brushProperty name="color" value="#E71224"/>
    </inkml:brush>
  </inkml:definitions>
  <inkml:trace contextRef="#ctx0" brushRef="#br0">1299 256 9635,'-11'-31'381,"-3"5"-292,0 11 91,-3 2-180,-1-1 112,-3-1-112,-1 1 22,-6-2 1,-2 3 22,-3-2-23,-5 1 23,0 1-68,-4 0 68,0 0-67,0 5 44,-4 0-22,1 3 0,-1 1 0,-3 1 0,2 2 0,-5 0-22,1 1 67,0 0-90,2 0 67,1 4-67,-18 10 45,19 4 0,-12 7 0,25 0-22,4 3 44,4 4-111,1 6 178,3 4-89,-7 27 0,9-15 0,-3 19-22,12-24 22,4-1 0,3-2-22,3-1 89,1-2-112,0 2 90,1-3-90,4 0 45,5-3 0,5-3 0,4-1 0,2-1 22,17 10 23,-7-8-22,14 7-46,-9-14 46,4-1-46,1-2 113,2-4-68,1-1-22,1-2 0,1 0-45,0-1 90,-1-1-134,1-3 201,-4-2-45,1-2-67,-2-2 22,-1-1-22,-2-1 0,0-1 23,-2-3-1,2 1-44,-1-3 22,1 0 0,15 0 44,-12 0-44,10 0 23,-18-5 22,1-3-45,-2-3 23,1-4-1,-4 0 68,7-10-90,-12 5 22,5-8 1,-13 6-1,0 0 0,-2-2 68,-2 0-68,-1-2 113,-4-18 44,-3 8-179,-1-16 157,-3 14-112,0-3-45,0-1 67,0-4-67,0-1 23,0 2 22,0 1 156,-2-12-111,-3 13-68,-4-9-22,-5 16 45,-2 0-45,-4 3 0,-2-2 0,-4 1-67,-3 3 22,-2 1-583,-20-6-358,13 11-852,-12 0 1838,20 13 0,13 7 0,5 1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48.724"/>
    </inkml:context>
    <inkml:brush xml:id="br0">
      <inkml:brushProperty name="width" value="0.08571" units="cm"/>
      <inkml:brushProperty name="height" value="0.08571" units="cm"/>
      <inkml:brushProperty name="color" value="#E71224"/>
    </inkml:brush>
  </inkml:definitions>
  <inkml:trace contextRef="#ctx0" brushRef="#br0">96 1 8962,'47'22'45,"-5"0"0,-25-6-1,1 2-21,-3 3-23,2 1 45,-4 2-45,-1 1 0,-1 1 0,1-1 67,-4 0-45,0-1-22,-3 0 23,-3-5-46,0 1 46,-2-5-23,0-1 22,0-1-22,0-3 90,-3-1-68,-2-2 113,-5 0-135,-6-2 112,1-1-89,-5-2-1,2 0 0,-2-1-22,2-1 45,0 0-45,1 0 45,0 0-45,2 0 246,-2 0-223,4 0 179,0-1-180,1-3 90,-4-8-112,5 2 90,-4-6-45,8 7 112,0-2-157,2 1 89,-2-6-22,2 4-67,1-6 0,3 6 0,1-2 0,0 0-22,0 1 22,0 1-67,0-1 134,0 2-89,0-7 22,0 6 22,1-3-22,1 4 0,1 2 22,1 0-66,0 0-46,2 1 68,1-2 22,0 1 0,5-4 22,-4 4-22,4-3 0,-6 5-22,0 0 89,1 1-134,0 0 89,3 2-22,6-2 0,-3 1 0,4-1 0,-5 1-22,-2 2 44,-2 0-67,-1 2 0,-2 1-380,5 0-24,-1 0-358,3 5-583,1 1 1390,-1 8 0,-4-7 0,-2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50.058"/>
    </inkml:context>
    <inkml:brush xml:id="br0">
      <inkml:brushProperty name="width" value="0.08571" units="cm"/>
      <inkml:brushProperty name="height" value="0.08571" units="cm"/>
      <inkml:brushProperty name="color" value="#E71224"/>
    </inkml:brush>
  </inkml:definitions>
  <inkml:trace contextRef="#ctx0" brushRef="#br0">47 0 7326,'-16'5'-763,"2"-2"763,13-3 0,1 0 135,-3 0-203,2 0-21,-2 0-293,0 0-43,0 1 425,2 0 0,-1 0 0,2-1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7:42.702"/>
    </inkml:context>
    <inkml:brush xml:id="br0">
      <inkml:brushProperty name="width" value="0.08571" units="cm"/>
      <inkml:brushProperty name="height" value="0.08571" units="cm"/>
      <inkml:brushProperty name="color" value="#E71224"/>
    </inkml:brush>
  </inkml:definitions>
  <inkml:trace contextRef="#ctx0" brushRef="#br0">1 490 7393,'13'-25'179,"-3"2"-157,-10 14-44,0-2 22,0-1 0,0-3 0,0-4-67,2-1-23,1-2 68,3-2-45,0 0 22,-1-4-68,2-2 68,0-5 23,2-3 44,-1 1-44,-1 2 44,0 7-22,-3 5 23,2 7-23,-4 7 22,1 4 0,-2 4 293,0 1-24,-1 16-66,0 10-113,0 27 22,-5 15-22,-3 17-330,-3 11 251,5-45 1,-1 0-34,2 1 0,-1-2 45,-5 45-23,1-14-22,0-14 23,3-15-23,0-14 0,3-11-23,1-10-44,2-9-90,1-4-118,0-4-375,0-17 90,0-6-135,0-23 695,3-7 0,-3 22 0,3 2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50.952"/>
    </inkml:context>
    <inkml:brush xml:id="br0">
      <inkml:brushProperty name="width" value="0.08571" units="cm"/>
      <inkml:brushProperty name="height" value="0.08571" units="cm"/>
      <inkml:brushProperty name="color" value="#E71224"/>
    </inkml:brush>
  </inkml:definitions>
  <inkml:trace contextRef="#ctx0" brushRef="#br0">24 1 8424,'1'66'89,"0"7"-66,-1 3-747,0 16 724,0-41 0,0 2 11,0 0 0,0 1 0,0-3 1,0 0 11,0 43-1,0-17-44,0-12 288,0-14-266,0-12 139,0-9-116,0-7-23,0-8 67,0-5 370,0-5-437,0-3 1271,0-1-1271,0-7-157,0-3-67,-4-8-426,1-1-539,-4-3-940,3-1 2129,0 0 0,2 9 0,1 4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52.737"/>
    </inkml:context>
    <inkml:brush xml:id="br0">
      <inkml:brushProperty name="width" value="0.08571" units="cm"/>
      <inkml:brushProperty name="height" value="0.08571" units="cm"/>
      <inkml:brushProperty name="color" value="#E71224"/>
    </inkml:brush>
  </inkml:definitions>
  <inkml:trace contextRef="#ctx0" brushRef="#br0">145 54 8424,'-46'-21'381,"8"4"-358,34 14-1,1 0 135,0 2-45,3 0-381,0-1 135,0 1 134,0-1 112,0 0-404,0 1 269,0 6-66,1 11 89,1 13 0,0 17 112,-1 12-112,-1 13 45,0 7-45,0-1 67,0 0-67,-4-11 22,1-5-22,-4-11 0,3-7 0,-1-12 23,3-6-23,-1-9 0,1-3 23,1-6 44,1-3-45,0-3 247,0-1-291,-2 0-494,0 0-224,-4 0-628,2 0 1368,-2 0 0,3 0 0,1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55.251"/>
    </inkml:context>
    <inkml:brush xml:id="br0">
      <inkml:brushProperty name="width" value="0.08571" units="cm"/>
      <inkml:brushProperty name="height" value="0.08571" units="cm"/>
      <inkml:brushProperty name="color" value="#E71224"/>
    </inkml:brush>
  </inkml:definitions>
  <inkml:trace contextRef="#ctx0" brushRef="#br0">16 1 9724,'-8'60'68,"1"-1"-24,6-5-44,1 8 23,0 8 44,0 7 0,0 6-67,0-6 23,0-7 44,0-12-67,0-9 0,0-4 0,0 0 22,0-3 1,0-5-46,0-9-22,0-9-67,0-9-448,0-3-180,0-6-179,0 0-336,3-1 1255,4 0 0,-3 0 0,2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55.849"/>
    </inkml:context>
    <inkml:brush xml:id="br0">
      <inkml:brushProperty name="width" value="0.08571" units="cm"/>
      <inkml:brushProperty name="height" value="0.08571" units="cm"/>
      <inkml:brushProperty name="color" value="#E71224"/>
    </inkml:brush>
  </inkml:definitions>
  <inkml:trace contextRef="#ctx0" brushRef="#br0">7 0 9792,'-2'54'29,"0"-1"1,0 0 0,1 0 60,1 38-583,0 2 582,1-2-89,3-8 23,1-12-1,3-10 230,-2-10-230,2-11 1,-2-5 81,1-11-82,-3-3 68,0-9-68,-1-3 206,-1-4-363,0-3-269,0-1-380,2-1-1548,5 0 2332,4-6 0,-3 4 0,-1-4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57.050"/>
    </inkml:context>
    <inkml:brush xml:id="br0">
      <inkml:brushProperty name="width" value="0.08571" units="cm"/>
      <inkml:brushProperty name="height" value="0.08571" units="cm"/>
      <inkml:brushProperty name="color" value="#E71224"/>
    </inkml:brush>
  </inkml:definitions>
  <inkml:trace contextRef="#ctx0" brushRef="#br0">45 1 10509,'-25'65'179,"6"0"-156,19-6-1,0-2 23,0-5 0,1-4-68,3-6 68,1-7-67,0-5 66,-1-8-21,-1-4-23,-1-7 0,0-4-23,-1-2 1,0-2-23,0-1-358,-1-1 22,3-1-90,-2 0 22,4 0-918,-1-1 156,4-8 1211,2-9 0,-4 6 0,1-1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58.198"/>
    </inkml:context>
    <inkml:brush xml:id="br0">
      <inkml:brushProperty name="width" value="0.08571" units="cm"/>
      <inkml:brushProperty name="height" value="0.08571" units="cm"/>
      <inkml:brushProperty name="color" value="#E71224"/>
    </inkml:brush>
  </inkml:definitions>
  <inkml:trace contextRef="#ctx0" brushRef="#br0">116 69 6249,'6'13'2870,"-14"-15"-2556,4-2-23,-9-9 1,12 12 246,1 0 0,-1 0-605,-1 0 134,-2 1-89,0 0 67,-3 1-45,1 2 0,-1 0 0,1 1 0,2-1 22,-1-1-67,-1-1-89,-1-1 111,-3 0-45,2 0 46,-1 0 44,4 0-44,2 0-381,2 0 470,11 1-22,-2 3 0,11 2 89,-2 5-89,3 2 67,3 4-67,5 2 135,6 4-158,3 2 68,0 0-90,0 4 0,-6-2 0,-2 4 0,-6-2 0,-3 1 44,-3-4-88,-3-2 88,-1-6-21,-5-2-1,0-5 45,-3-3-67,-2-2 0,0-2 0,-1-1-44,2-2 88,-2 0 1,-1-1-67,-1-10-45,0-3 44,0-15-66,0-3-135,0-7 179,1-1-113,2-3 136,3 1-113,2 3 135,3 4-89,1 3 66,1 4 1,0 3 22,1 6-67,0 2 134,-1 2-134,1 2 112,-4 1-113,1 4 136,-4 1-68,0 4 0,-2 0-45,0 2 45,0 0 0,-2 0 89,7 4 23,0 3-112,4 6 90,-1 3-23,0 3 0,1 1 69,0 5-24,1 4-45,11 23 67,-6-7-111,10 16 111,-9-16-89,1 0 67,-1-3 0,0-1-22,-2-5-23,-1-4-44,-5-5 89,3 1-135,-10-13 68,5 2-23,-8-13-22,0-1 45,-2-2-5269,-1-1 5224,-4 1 0,3 0 0,-3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3:59.511"/>
    </inkml:context>
    <inkml:brush xml:id="br0">
      <inkml:brushProperty name="width" value="0.08571" units="cm"/>
      <inkml:brushProperty name="height" value="0.08571" units="cm"/>
      <inkml:brushProperty name="color" value="#E71224"/>
    </inkml:brush>
  </inkml:definitions>
  <inkml:trace contextRef="#ctx0" brushRef="#br0">0 1 10531,'1'98'472,"2"-1"-338,7-11-501,1 2 389,2-4 45,-1-6-67,2-8 68,0-7-46,-2-10 135,-1-7-134,-4-8 56,-2-7-79,0-6 0,-3-5 67,0-6 176,0-5-243,0-3-112,-1-3-112,2-2-359,-3-1 89,3 0-313,-2 0-1098,5-1 1905,1-10 0,-2 8 0,0-7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0.523"/>
    </inkml:context>
    <inkml:brush xml:id="br0">
      <inkml:brushProperty name="width" value="0.08571" units="cm"/>
      <inkml:brushProperty name="height" value="0.08571" units="cm"/>
      <inkml:brushProperty name="color" value="#E71224"/>
    </inkml:brush>
  </inkml:definitions>
  <inkml:trace contextRef="#ctx0" brushRef="#br0">37 65 9568,'-20'-34'224,"3"5"-135,17 29 23,0-2 90,6 2-90,5 0 112,7 0-89,7 0-3393,2 0 3438,6 0-68,1 0 67,4 3-111,2 2 111,2 4-179,2 5 22,-2 1 3393,-4 5-3393,-5 0 0,-3-1-22,-5 1 0,-3-3 68,-2 1-136,-5 0 136,-1-1-113,-4 0 90,1-1-45,-2 0 0,-1-1-45,-1 0 45,-4-2 0,-1 0-23,-2-3 136,0-1-68,0 1-23,0 0 68,0 0-90,0 1 45,-2-1-1,-1 0-44,-5 0 90,-2 2-90,-3-1 90,-2 2-90,-1-3 156,-2-1-133,0 0 112,-2-1-90,1-1 0,-1 0 22,2-3-45,-2 0 23,3-1-23,-2-1-44,2 0 112,-2-2-90,0 3 22,1-3-22,0 3 0,2-3 22,1 1-44,1-1 67,0 0-112,1 0 89,-5 0 23,5 0-68,-3 2 23,6-2-224,4 1-180,1-1-380,3 1-494,-1 3 1278,2 7 0,-1-5 0,2 3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4.137"/>
    </inkml:context>
    <inkml:brush xml:id="br0">
      <inkml:brushProperty name="width" value="0.08571" units="cm"/>
      <inkml:brushProperty name="height" value="0.08571" units="cm"/>
      <inkml:brushProperty name="color" value="#E71224"/>
    </inkml:brush>
  </inkml:definitions>
  <inkml:trace contextRef="#ctx0" brushRef="#br0">11 78 10733,'8'-18'494,"-1"3"-494,-7 11 67,0 1-45,0-1-44,-1 1 22,-2-1-23,-2 0 1,0-2 44,0 0-44,1 2 67,3 0-90,0 3-807,1-1 830,11 2 22,7 2 0,14 3 0,7 1 0,5 1 67,1-2-112,-1-3 135,-4 1-68,-8-3-22,-8 1 22,-10-1 90,-7 0-89,-5 0-135,-2 0-740,0 3-1345,0 0 2197,0 2 0,0-2 0,0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5.254"/>
    </inkml:context>
    <inkml:brush xml:id="br0">
      <inkml:brushProperty name="width" value="0.08571" units="cm"/>
      <inkml:brushProperty name="height" value="0.08571" units="cm"/>
      <inkml:brushProperty name="color" value="#E71224"/>
    </inkml:brush>
  </inkml:definitions>
  <inkml:trace contextRef="#ctx0" brushRef="#br0">1614 108 10375,'-50'-59'470,"0"12"-335,2 45-45,-8 2 179,-11 5-180,-6 9 46,-11 10-635,-3 12 658,-1 5-136,43-18 1,0 2-23,-36 29 89,1 7-89,10 8 22,37-32 1,1 2 10,1 3 1,3 1-34,0 2 0,3 2 22,0 0 1,2 1-23,1 0 0,1-1 22,-17 43-22,2-4 0,6-8 23,1-4-23,6-3 67,1-4-134,4-1 305,1-2-260,3-5 130,-2 17-85,4-21-23,-3 13 22,5-25 1,-1-1-46,1-2 310,-6 11-198,5-15-89,-4 5 0,6-19-67,0-2-90,0-2-67,0-1-157,0-2-874,-4 4 402,3-6-491,2 0-809,6-9 2153,2-1 0,0-3 0,0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7:43.646"/>
    </inkml:context>
    <inkml:brush xml:id="br0">
      <inkml:brushProperty name="width" value="0.08571" units="cm"/>
      <inkml:brushProperty name="height" value="0.08571" units="cm"/>
      <inkml:brushProperty name="color" value="#E71224"/>
    </inkml:brush>
  </inkml:definitions>
  <inkml:trace contextRef="#ctx0" brushRef="#br0">56 1 8828,'61'58'291,"-24"-14"0,-3 2-133,1 18-158,-10-19 0,0 0 67,8 14-67,0-3 0,-6-10 0,-5-6 22,-4-10-22,-9-7 45,-1-9-45,-7-5 90,1-6 134,-2 1-90,0-4-44,0 1-45,-8-1-23,-5 0-22,-11 0 68,-4 0-136,-4 0 136,-1-3-68,0-3 22,-2-4-22,0 0 0,-1 1 0,2 3 0,2 1 22,5 2-22,6 2 68,4 1-136,9 0 91,1 0-46,6 0-403,-1 0 404,12-1 44,4-1 68,12 1-90,4-2 45,3 1-45,3 0 0,0-1 0,-1 3 0,0 0-23,-4 0-22,-4 0 45,-8 0-44,-5 0 21,-6 0 23,-1 0 0,-1 0 23,-2 0 66,0 0-66,-2 0 89,-1 0-67,-10-7-67,0-3 22,-9-10-45,0-3 45,-2-6-113,-2-5 24,0-6-1,0-5 45,5-2-22,2 0 45,4 9 22,3 2 22,3 9-22,4 7 0,-1 5-22,2 7 44,0 3-44,0 3-113,0 2 135,0 5 0,0 16 45,-1 19 22,-2 23-67,-2 13 23,-1 3 21,-2-8-66,3-11 67,-2-18-68,4-10 23,1-13-22,0-8-23,2-5-201,0-5-1548,0-1 448,0-7 1346,0-9 0,0 5 0,0-3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5.825"/>
    </inkml:context>
    <inkml:brush xml:id="br0">
      <inkml:brushProperty name="width" value="0.08571" units="cm"/>
      <inkml:brushProperty name="height" value="0.08571" units="cm"/>
      <inkml:brushProperty name="color" value="#E71224"/>
    </inkml:brush>
  </inkml:definitions>
  <inkml:trace contextRef="#ctx0" brushRef="#br0">1 1 9859,'18'50'269,"-4"-2"0,-14-20-135,0 5 23,0-2-134,0 3-1,0-6 45,0 0-67,0-6 0,0-1 45,0-5-67,0-2 66,0-3-44,0-1 0,0 1-22,0-3-314,0 2-202,0-3-202,0 0-224,0-4 224,0-1-829,0-2 1569,0-5 0,0 4 0,0-4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6.318"/>
    </inkml:context>
    <inkml:brush xml:id="br0">
      <inkml:brushProperty name="width" value="0.08571" units="cm"/>
      <inkml:brushProperty name="height" value="0.08571" units="cm"/>
      <inkml:brushProperty name="color" value="#E71224"/>
    </inkml:brush>
  </inkml:definitions>
  <inkml:trace contextRef="#ctx0" brushRef="#br0">0 1 10599,'92'15'224,"-10"-5"-89,-33-7-113,-1-3 135,-3 0-135,-6 0 1,-9 0 22,-11 1-45,-8 1 0,-7 1-45,-2-1 0,-2 2 23,0 2 22,0 2 22,0 6 68,-3 4-23,-5 6-67,-5 6 112,-8-1-90,-2 5-22,-3-2 45,1 2-45,-3-3 67,-8 10-67,10-15 0,-2 7 0,13-19 45,5-1-67,1-4 22,1 1 22,4-2-44,0-2-292,2 0-493,2-1-785,0 1 1592,0 1 0,0-4 0,0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7.325"/>
    </inkml:context>
    <inkml:brush xml:id="br0">
      <inkml:brushProperty name="width" value="0.08571" units="cm"/>
      <inkml:brushProperty name="height" value="0.08571" units="cm"/>
      <inkml:brushProperty name="color" value="#E71224"/>
    </inkml:brush>
  </inkml:definitions>
  <inkml:trace contextRef="#ctx0" brushRef="#br0">1 30 11630,'52'-8'146,"0"0"0,43-6-79,-40 14-134,-6 0 67,-10 0-337,-7 4-537,-9 1-157,-8 3-561,-8 1-762,-5-1 2354,-2-2 0,0-2 0,0-3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7.693"/>
    </inkml:context>
    <inkml:brush xml:id="br0">
      <inkml:brushProperty name="width" value="0.08571" units="cm"/>
      <inkml:brushProperty name="height" value="0.08571" units="cm"/>
      <inkml:brushProperty name="color" value="#E71224"/>
    </inkml:brush>
  </inkml:definitions>
  <inkml:trace contextRef="#ctx0" brushRef="#br0">43 1 8155,'-8'77'712,"0"0"0,0 0 0,-3 30 0,3-19-645,10-36-67,2-3 0,2-5 45,2-3-68,0-5 68,2-3-90,-1-5 68,2-5-46,-2-4 23,4-5 0,0-3 45,2-1-23,4-3 68,3-1 0,7-4-46,-1 0-44,5-2 0,-2 0-112,2 0-224,-4 0-180,0 0-67,-3 0-291,-3 0-1010,-1 0 1884,-2 0 0,-7 0 0,-5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7.954"/>
    </inkml:context>
    <inkml:brush xml:id="br0">
      <inkml:brushProperty name="width" value="0.08571" units="cm"/>
      <inkml:brushProperty name="height" value="0.08571" units="cm"/>
      <inkml:brushProperty name="color" value="#E71224"/>
    </inkml:brush>
  </inkml:definitions>
  <inkml:trace contextRef="#ctx0" brushRef="#br0">0 27 9096,'51'-8'168,"-1"1"1,41-5-214,-43 12-45,0 0-538,-2 0-1076,-3 0 1704,2 0 0,-22 0 0,-3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8.265"/>
    </inkml:context>
    <inkml:brush xml:id="br0">
      <inkml:brushProperty name="width" value="0.08571" units="cm"/>
      <inkml:brushProperty name="height" value="0.08571" units="cm"/>
      <inkml:brushProperty name="color" value="#E71224"/>
    </inkml:brush>
  </inkml:definitions>
  <inkml:trace contextRef="#ctx0" brushRef="#br0">63 1 9657,'-7'81'44,"-1"1"1,1 0 0,-1 0 0,0-15 0,1-2 0,1 13 0,1 0-1,-1 0 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8.751"/>
    </inkml:context>
    <inkml:brush xml:id="br0">
      <inkml:brushProperty name="width" value="0.08571" units="cm"/>
      <inkml:brushProperty name="height" value="0.08571" units="cm"/>
      <inkml:brushProperty name="color" value="#E71224"/>
    </inkml:brush>
  </inkml:definitions>
  <inkml:trace contextRef="#ctx0" brushRef="#br0">0 180 10509,'56'-5'45,"1"0"0,38-3-68,-65 4 90,1-2-134,-3 0 67,-1-4-22,-1-3-23,-3-3 45,0-2-67,-3-1 67,-4-1-67,-7 0 111,-5 5-156,-2 1 762,-47 40 0,-11 16-672,31-19 67,-31 19 0,11 0-90,45-25 90,3-3 22,2-2-44,5-1-23,2-1-45,1 1-493,1-2-269,2-1-180,2-1-964,3-3 1951,5-1 0,-11-2 0,0-1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9.284"/>
    </inkml:context>
    <inkml:brush xml:id="br0">
      <inkml:brushProperty name="width" value="0.08571" units="cm"/>
      <inkml:brushProperty name="height" value="0.08571" units="cm"/>
      <inkml:brushProperty name="color" value="#E71224"/>
    </inkml:brush>
  </inkml:definitions>
  <inkml:trace contextRef="#ctx0" brushRef="#br0">162 30 10845,'-24'-16'45,"0"3"-68,6 13 46,1 7 22,-3 6-22,4 11 44,1 6 45,2 1-90,5 1-44,3-1 67,4-3-68,1-1 46,1-6 44,8-2-67,6-4 134,10-1-134,4-2-89,5-3-382,1-2-583,1-2-426,1-3-1075,0-2 2555,1 0 0,-16 0 0,-4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9.559"/>
    </inkml:context>
    <inkml:brush xml:id="br0">
      <inkml:brushProperty name="width" value="0.08571" units="cm"/>
      <inkml:brushProperty name="height" value="0.08571" units="cm"/>
      <inkml:brushProperty name="color" value="#E71224"/>
    </inkml:brush>
  </inkml:definitions>
  <inkml:trace contextRef="#ctx0" brushRef="#br0">115 0 10823,'-29'49'258,"0"-1"0,-19 36-258,45-43 44,0-3 1,2-2-45,1-2 45,-2-4 0,2-3-45,0-5-90,0-4-335,0-2-518,0-5-110,0-1-965,0-5 2018,0-2 0,0-1 0,0-2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09.874"/>
    </inkml:context>
    <inkml:brush xml:id="br0">
      <inkml:brushProperty name="width" value="0.08571" units="cm"/>
      <inkml:brushProperty name="height" value="0.08571" units="cm"/>
      <inkml:brushProperty name="color" value="#E71224"/>
    </inkml:brush>
  </inkml:definitions>
  <inkml:trace contextRef="#ctx0" brushRef="#br0">23 31 8021,'-12'-7'1815,"2"0"-1388,10 7-271,0 0 315,5-5-291,10 4-1,11-5-179,10 4 0,32 2 0,1-1 0,-22 0 0,10 1 0,1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27.411"/>
    </inkml:context>
    <inkml:brush xml:id="br0">
      <inkml:brushProperty name="width" value="0.08571" units="cm"/>
      <inkml:brushProperty name="height" value="0.08571" units="cm"/>
      <inkml:brushProperty name="color" value="#E71224"/>
    </inkml:brush>
  </inkml:definitions>
  <inkml:trace contextRef="#ctx0" brushRef="#br0">1 22 10845,'50'65'158,"-5"-5"-136,-17-25 45,0 0-89,-2 0 89,-3-5-112,-3-3 90,-5-7-90,-1-3 68,-5-7-23,-4-3 0,-1-5 0,-4 0 672,2-2-605,0 0 1,1-8-24,4-6 24,0-10-68,2-7 0,-1-3-23,2-1 68,2-3-67,1 3 111,2 0-156,-2 7 157,-2 4-46,-3 7 113,-3 6 113,-4 4-248,1 2 23,-2 2-90,0-1 90,0 0-135,0 1 46,-2-1 21,0 2-739,-4 1-270,-1 1-1165,-3 1 2197,1 6 0,4-4 0,1 3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12.288"/>
    </inkml:context>
    <inkml:brush xml:id="br0">
      <inkml:brushProperty name="width" value="0.08571" units="cm"/>
      <inkml:brushProperty name="height" value="0.08571" units="cm"/>
      <inkml:brushProperty name="color" value="#E71224"/>
    </inkml:brush>
  </inkml:definitions>
  <inkml:trace contextRef="#ctx0" brushRef="#br0">1 0 11585,'21'52'45,"0"-4"-68,-5-7 91,-2-3-136,-2-2 181,-6-4-158,-2-4 90,-3-5-45,-1-8 0,0-4 0,0-5 22,0-2 1,0-3 111,0 0 23,-3-1-135,-1 0 90,-6-6-89,1-4-23,-2-8 0,7-6-23,0-3-21,4-3 88,0-3-88,9 1 88,4 1-66,10 3 44,2 3-22,0 5 23,-3 2-23,-4 7 0,-7 4-67,-6 2-1,-2 4-2375,-3 0 1209,2 1 203,5 0 1031,7 0 0,-5 0 0,1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12.635"/>
    </inkml:context>
    <inkml:brush xml:id="br0">
      <inkml:brushProperty name="width" value="0.08571" units="cm"/>
      <inkml:brushProperty name="height" value="0.08571" units="cm"/>
      <inkml:brushProperty name="color" value="#E71224"/>
    </inkml:brush>
  </inkml:definitions>
  <inkml:trace contextRef="#ctx0" brushRef="#br0">0 1 6316,'0'0'0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15.321"/>
    </inkml:context>
    <inkml:brush xml:id="br0">
      <inkml:brushProperty name="width" value="0.08571" units="cm"/>
      <inkml:brushProperty name="height" value="0.08571" units="cm"/>
      <inkml:brushProperty name="color" value="#E71224"/>
    </inkml:brush>
  </inkml:definitions>
  <inkml:trace contextRef="#ctx0" brushRef="#br0">1 278 9635,'64'3'291,"-8"-2"-201,-31-6-90,-2 0 134,4-3-89,0-1 23,1-3 200,0-2-245,-2-2-1,-1-2 45,0-2-134,-3-2 134,-3-3-134,-5-2 134,-5 2-44,-5 2 44,-3 5 23,-1 5-90,-6 4 22,-7 2-67,-10 4 68,-6 0-68,-3 3 90,-3 5-1,2 7 24,-11 20-68,16-2 23,-3 10-46,21-10 68,4-4-90,5 2 90,4 8-22,7-9 44,9 6 0,9-14-22,4-2 0,3-2-45,-1-2 0,0-3-112,-4-2-136,-2-5-65,-4 0 268,-2-3-45,-3 0-22,-2-5 90,-2-7-45,-2-8 44,0-6-44,0-5 22,0-1 90,-1-1-23,-1 4 23,-1 5 23,-1 7 66,-2 7-134,-3 6-22,-1 3-158,0 1 135,1 6 90,2 8-45,2 11 45,0 19-22,-1-8-23,-1 7 0,-4-16 22,1-5-44,-3-5 44,1-2-44,-1-6-1,0-4 46,0-2 133,0-3-156,0-13-22,3-3 44,1-14-66,6-1 88,3-1-66,3 1 44,3-1-44,2 6 22,-3 3 0,0 10 0,-4 5 0,-1 5 22,-1 3 1,1 0-46,1 3 1,6 19 44,-8-3-22,2 16 0,-11-9 0,-2-2 23,-1 1 44,0-4-67,-1-2 45,-2-4-90,-1-4-67,-4-1-135,3-4-44,-2-1-90,6-2 201,0 0 158,1-2-90,0 1 112,2-2 67,4 0-67,2 0 67,4 0 23,-1 0-68,1 0 136,0 0-91,4-3 90,-2 0-135,4-4 135,1 1-68,-1-3 91,1 0-1,1-1-89,-2-3-23,0 1 0,0-4-111,0-1 44,7-10 67,-6 4-67,2-6 0,-7 8-67,-4 2 22,-3 0 67,-3 1-67,-2 4 45,-2 2-89,0 1 89,-2-1 0,-4 3-23,-4 3 23,-7 3 0,-2 3-22,-2 0 0,4 3-68,-1 5 68,2 15-1,5-1 23,0 10 0,9-8 0,0 2-45,2-1 90,4 0-135,3-4 90,6-2-45,3-2-89,-1-4-113,2-1-807,1-1 494,-5-3 179,2-2 89,-7-4 113,0-2 179,-2-6 202,5-13-90,-3-1 246,5-7-178,0 12-1,-1 2-89,2 6-68,-1 3 1,-1 3 44,-1 1 0,-3 0 45,0 2 46,1 6-46,-1 7-112,-1 5 0,-1 2 0,-2-1 134,-2 0-134,-1-3 67,-1-3 23,0-3-68,0-8 23,0 0 1032,0-4-1077,0-11 22,0-2-22,0-12-22,0 1-46,5-3 68,5-2 0,8-1 0,4 0-44,2 1 88,0 3-88,0 4 66,0 5-44,-4 4 44,-1 4-22,-1 1 0,-2 2 0,-2 2 0,-2 0 22,-6 2-22,2 1 68,-1 1-24,-2 0-21,0 0 44,-4 0 1031,-1 0-1075,-5 0-46,-4 0 23,-10 0-67,-4 1 90,-2 6-113,1 4 135,2 6-90,2 3 0,5 1 45,4-1-22,5 0-45,3 0 44,3-4-22,0-1 45,0-6 0,14 0 23,-2-4-1,14-1 1,-5-3-23,3-1 44,-3-5 1,0-4-45,0-6 45,-4-5-67,4-1 111,-2-7-66,-6 12-1,-3 1-22,-9 12-493,-1 3 493,0 11-67,0 6 112,0 13-45,3 3 22,-1 3 1,0 4-23,0 2 44,-2 0-66,0 0 67,0-2 22,-7-6-67,-2-1 134,-9-6-89,-5-4-22,-7-4 66,-7-5-89,-7-5-201,-4-1-1033,-4-5-1434,2-1 2668,-4 0 0,25-2 0,4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17.689"/>
    </inkml:context>
    <inkml:brush xml:id="br0">
      <inkml:brushProperty name="width" value="0.08571" units="cm"/>
      <inkml:brushProperty name="height" value="0.08571" units="cm"/>
      <inkml:brushProperty name="color" value="#E71224"/>
    </inkml:brush>
  </inkml:definitions>
  <inkml:trace contextRef="#ctx0" brushRef="#br0">1 3 11899,'45'-2'224,"-1"2"-201,-4 9-23,-3-2 0,-2-1 22,-5-2 0,-4-1-44,-5 0-112,-7-2 22,-5 2-270,-3-3-21,-3 2-203,-2-1-1904,-1 0 940,-8-1 1570,-3 0 0,1 0 0,0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18.229"/>
    </inkml:context>
    <inkml:brush xml:id="br0">
      <inkml:brushProperty name="width" value="0.08571" units="cm"/>
      <inkml:brushProperty name="height" value="0.08571" units="cm"/>
      <inkml:brushProperty name="color" value="#E71224"/>
    </inkml:brush>
  </inkml:definitions>
  <inkml:trace contextRef="#ctx0" brushRef="#br0">215 1 6451,'-54'76'1405,"0"1"0,2-7 0,18-17-1405,33-40 0,1-6-23,0-2 68,0-3-134,0 0 178,0-2-66,2 3 44,5-3 90,6 1-89,8 1 44,4-2 0,5 1-112,-1 0 22,-1 1 45,-4 2-134,-3 3 112,-3 2-112,-4 4 22,0 4 45,-4 4 0,-2 4 0,-1 3 0,-1 1 67,-2-1-134,-1-3 134,-2-3-89,-1-2 66,0-5-21,0-2-1,-1-6 68,-4-1-23,-7-1-22,-8-1 0,-7 1-1,-9-3-88,-1 1 111,-4-3-112,4 0 67,5 0-22,6 0 0,10 0-44,5 0-225,8 0-292,2 0-470,1 7-1301,0 3 2332,6 6 0,-4-6 0,4-3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22.315"/>
    </inkml:context>
    <inkml:brush xml:id="br0">
      <inkml:brushProperty name="width" value="0.08571" units="cm"/>
      <inkml:brushProperty name="height" value="0.08571" units="cm"/>
      <inkml:brushProperty name="color" value="#E71224"/>
    </inkml:brush>
  </inkml:definitions>
  <inkml:trace contextRef="#ctx0" brushRef="#br0">1 0 11563,'85'1'22,"-13"10"0,-46 27 113,-2 8-112,-2 7-1,-3 2 45,-4 0-67,-1-5 23,-2-6-1,-3-8-22,-2-8 67,-1-8-134,-2-8 90,-2-5-23,-1-4 112,-1-2-68,1-8-88,1-9 66,2-12-44,2-11-46,4-9 24,4-3-1,3-3 22,2 3 23,0 8-22,-2 8 22,0 13 0,-5 6-67,1 9 134,-2 3-157,3 3 180,0 1-180,4 6-3302,0 9 3392,1 12 135,9 61-1,-6 1-123,-10-34 1,-1 1 55,-1 2 0,-1-1 0,2 33 23,0-1-90,-2-12 45,-6-29-90,0 1 113,-2-5 44,-1-2 3302,0-6-3347,0 2-67,0-13 0,0 1 23,0-14-23,0-1 45,0-3-113,0 0 24,0 1-338,0-2-223,0 1-561,0-2-403,0 2-113,0-3 1682,6 0 0,-5-3 0,6-1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23.112"/>
    </inkml:context>
    <inkml:brush xml:id="br0">
      <inkml:brushProperty name="width" value="0.08571" units="cm"/>
      <inkml:brushProperty name="height" value="0.08571" units="cm"/>
      <inkml:brushProperty name="color" value="#E71224"/>
    </inkml:brush>
  </inkml:definitions>
  <inkml:trace contextRef="#ctx0" brushRef="#br0">0 1 11159,'36'60'135,"-6"-7"-23,-27-22-90,-2-3-22,1-5 45,-2-4-45,0-7 67,0-3-44,0-6-1,0 0 180,0-3-112,2 0-90,1-2-90,3-9 90,2-6-112,2-11 44,3-1 46,2 3 0,-2 3 22,0 8-23,-3 7 1,-1 4-113,-1 4 135,-1 0-134,1 6 134,1 7 0,-2 9-22,-1 4 66,-2 4-21,-3-3-1,0-1 1,-1-6 21,0-2 1,0-4 0,0-5 45,0-3-23,0-4 135,0-2-269,2-8 44,3-6-44,5-12 67,7-4 0,1 0-68,6 2 46,-3 6 0,1 6-23,-1 6 45,-4 6-45,0 1 45,6 3 0,-7 9 67,8 3-44,-11 12 89,0 0-112,-3 2 45,-2-3-23,-3-2-22,-2-4 0,-2-5 23,0 1-46,-1-5-179,0 1-246,0-4-584,0-2-200,0-2-854,3-1 2086,3 0 0,-3 0 0,2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23.412"/>
    </inkml:context>
    <inkml:brush xml:id="br0">
      <inkml:brushProperty name="width" value="0.08571" units="cm"/>
      <inkml:brushProperty name="height" value="0.08571" units="cm"/>
      <inkml:brushProperty name="color" value="#E71224"/>
    </inkml:brush>
  </inkml:definitions>
  <inkml:trace contextRef="#ctx0" brushRef="#br0">1 0 11832,'85'12'0,"-11"0"-67,-42-7-831,-3 1-469,-2 4-1435,-2-2 2802,-9 2 0,-5-4 0,-7-2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23.677"/>
    </inkml:context>
    <inkml:brush xml:id="br0">
      <inkml:brushProperty name="width" value="0.08571" units="cm"/>
      <inkml:brushProperty name="height" value="0.08571" units="cm"/>
      <inkml:brushProperty name="color" value="#E71224"/>
    </inkml:brush>
  </inkml:definitions>
  <inkml:trace contextRef="#ctx0" brushRef="#br0">1 1 9141,'52'8'40,"0"1"0,-26-6 1,26 7-1,1 0 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24.305"/>
    </inkml:context>
    <inkml:brush xml:id="br0">
      <inkml:brushProperty name="width" value="0.08571" units="cm"/>
      <inkml:brushProperty name="height" value="0.08571" units="cm"/>
      <inkml:brushProperty name="color" value="#E71224"/>
    </inkml:brush>
  </inkml:definitions>
  <inkml:trace contextRef="#ctx0" brushRef="#br0">129 3 11115,'-36'63'44,"0"1"1,1 1 0,14-9-112,29-23 134,5 6 23,8-23-46,2-3 113,3-6-157,0-2 135,0-3-45,-3-1-1,-3-1-21,-1-8-68,-5-5 112,1-10-90,-4-7 0,0-4 46,-2-1 21,-5-1-89,-1-15 90,-3 14-68,0-6-22,0 21-22,-2 8-90,0 3-381,-3 5-494,-2 4-538,-3 0-873,-2 2 2398,-3 8 0,7-6 0,2 5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28.476"/>
    </inkml:context>
    <inkml:brush xml:id="br0">
      <inkml:brushProperty name="width" value="0.08571" units="cm"/>
      <inkml:brushProperty name="height" value="0.08571" units="cm"/>
      <inkml:brushProperty name="color" value="#E71224"/>
    </inkml:brush>
  </inkml:definitions>
  <inkml:trace contextRef="#ctx0" brushRef="#br0">0 57 10778,'29'-31'45,"0"5"22,-5 26-90,1 0 23,-2 0 0,-3 0 0,-3 4 23,-4-1-90,-3 5 67,-5-1-23,-2 3 46,-2 1-113,-1 3 180,0 2-113,0-1 23,-5 1 0,-2-4 23,-5 1-1,-1-1-22,0 1 90,-1 0-180,1-1 180,1-2-158,2 0 91,0-1-23,2-1 0,2 0 45,0-4-113,5 0 136,0-2-158,1-1 112,0 0 1,2 0 67,4 0-112,4-1 89,2 0-89,4 0 22,-2 0 0,0 0 0,-4 0 0,-2 0-23,-4 0 113,-1 0-157,0 0-1212,-3 0-604,1 6 1883,-2 1 0,1 0 0,-2-2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24.674"/>
    </inkml:context>
    <inkml:brush xml:id="br0">
      <inkml:brushProperty name="width" value="0.08571" units="cm"/>
      <inkml:brushProperty name="height" value="0.08571" units="cm"/>
      <inkml:brushProperty name="color" value="#E71224"/>
    </inkml:brush>
  </inkml:definitions>
  <inkml:trace contextRef="#ctx0" brushRef="#br0">1 23 9298,'1'9'2265,"-1"-1"-1974,0-8-268,0-8 22,3 2 22,1-4-90,5 3 46,3 2-46,2 3 23,2 0-44,-5 2-46,-3 0 0,-5 0 23,-2 5 67,-1 2-68,0 6-111,0 2-359,0 1-829,-2 1-1570,-4-1 2937,-1-2 0,1-7 0,2-2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25.280"/>
    </inkml:context>
    <inkml:brush xml:id="br0">
      <inkml:brushProperty name="width" value="0.08571" units="cm"/>
      <inkml:brushProperty name="height" value="0.08571" units="cm"/>
      <inkml:brushProperty name="color" value="#E71224"/>
    </inkml:brush>
  </inkml:definitions>
  <inkml:trace contextRef="#ctx0" brushRef="#br0">228 0 11473,'-61'12'44,"0"0"1,4-1 0,16 3-67,36 10 0,3 3 44,2 1-44,0 1 66,5 2-88,6 0 88,8-2 24,6 2-68,3-3 67,0 1-67,-1-1 23,-4-1-46,-4-3 68,-6-2-90,-5-4 90,-6-2 0,0-4-23,-2-3 23,-9-1 67,-3-4-45,-28 2-22,9-5-22,-12 0-1,20-1 23,7 0 22,7 0-134,5-2 67,3-6-135,1-15 135,0-2-22,10-8 112,5 4-180,12 1 157,2 0-67,12-8 0,-11 13 23,3-3-1,-14 12 90,-8 4-67,-2-2-45,-7 0 0,-1 0 0,-1-5-448,-5 0-404,-8-2-875,-11-2 1727,-12 2 0,15 7 0,0 5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26.727"/>
    </inkml:context>
    <inkml:brush xml:id="br0">
      <inkml:brushProperty name="width" value="0.08571" units="cm"/>
      <inkml:brushProperty name="height" value="0.08571" units="cm"/>
      <inkml:brushProperty name="color" value="#E71224"/>
    </inkml:brush>
  </inkml:definitions>
  <inkml:trace contextRef="#ctx0" brushRef="#br0">0 1 6115,'0'0'0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28.688"/>
    </inkml:context>
    <inkml:brush xml:id="br0">
      <inkml:brushProperty name="width" value="0.08571" units="cm"/>
      <inkml:brushProperty name="height" value="0.08571" units="cm"/>
      <inkml:brushProperty name="color" value="#E71224"/>
    </inkml:brush>
  </inkml:definitions>
  <inkml:trace contextRef="#ctx0" brushRef="#br0">31 1 7885,'-16'42'-396,"4"-12"0,10-23 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32.082"/>
    </inkml:context>
    <inkml:brush xml:id="br0">
      <inkml:brushProperty name="width" value="0.08571" units="cm"/>
      <inkml:brushProperty name="height" value="0.08571" units="cm"/>
      <inkml:brushProperty name="color" value="#E71224"/>
    </inkml:brush>
  </inkml:definitions>
  <inkml:trace contextRef="#ctx0" brushRef="#br0">470 67 9007,'-27'-21'426,"2"3"-336,11 11-45,-1 0 89,0 3-112,-1-1 113,0 3-135,-2-1 157,0 3-113,-2 0 1,2 0-22,-1 0-23,2 7 0,0 2 22,0 10 23,2 3-22,-2 9-23,0 4 45,0 5-45,1 5 0,-1 1 0,-1 4 22,1 0 68,-5 23-46,8-17-3368,-2 15 3324,10-24 89,2-1-89,3-2 112,1 19-112,5-16 23,4 13 44,7-19 3370,6-1-3393,1-1-44,4-2 68,-2-4-113,1-2 113,-2-4-68,-2-4 0,0-4 45,4 1 22,-8-9-67,4 3 67,-9-8-134,-2 0 22,0-2-22,-5-3-91,-1 2 158,-1-3 23,0 1-23,6-1-224,-1-3 44,2-3-268,-2-5 201,0-2 158,-2 0-23,0-6 89,-4 7 1,-1-4-23,-2 5 22,0 2-22,0 1 23,0-1-90,0 4 112,-1-1-67,-2 2-45,0 2-202,-1 1-67,3 1 381,-2 0-45,2-1 90,-2-1-23,0 0-22,-1-1 45,1-1 67,-1 1-67,1-3 157,0 2 67,-1-4-202,2 2 157,0-1-44,2 3 21,0 2 158,0 1-247,0 0-112,4 0 68,0 0-68,7 1 112,-1 0-68,4 3-21,-2-1 22,-3 3-23,1-2-22,-6 2 45,0-2 0,-2 1-1,-2-2 1,0 0-45,0-1-22,0 1 67,0 1-23,0 1 23,0 3-23,0 0 23,0 1-23,0-2-22,0-1 0,0 0 0,-2-1 23,1 2-23,-2 0 68,0-1-136,2-1 158,-2 0-135,3-1 68,-2-1-23,-1-1 22,0 0-22,-1 1 23,0-1-1,-3 1 68,-1-2-180,-1 0 135,-2-2-90,-1-4 45,-3-4-45,-2-7 45,-2-3 0,-4 0-22,1 1 67,0 3-90,6 5 90,4 3-68,7 4 23,2 1-45,3 2-179,0-1 313,7 2-156,2-1 157,7 1-135,4 0 90,4 0 22,0 0-67,2 0 45,-2 0-22,-3 1 22,-3-1-90,-5 3 112,-1-2-112,-4 2 90,1-1-90,-4 0 23,-1 0-1,-3 1-22,-1 1 45,0 0 45,0 3 23,0 9-46,-1-1 23,-3 9-23,-4-6 1,0 0-23,-2-1 0,4-2 22,1 0 23,3 2 22,1-5-89,1 0 66,0-6-44,0-2 23,0-3-1234,0 1 0,0-2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33.305"/>
    </inkml:context>
    <inkml:brush xml:id="br0">
      <inkml:brushProperty name="width" value="0.08571" units="cm"/>
      <inkml:brushProperty name="height" value="0.08571" units="cm"/>
      <inkml:brushProperty name="color" value="#E71224"/>
    </inkml:brush>
  </inkml:definitions>
  <inkml:trace contextRef="#ctx0" brushRef="#br0">273 43 10240,'32'-24'1480,"-6"6"-1570,-26 20 180,-6 8-68,-7 8 1,-10 8-1,-4 7-22,-5 1 0,1 0 0,0-1 67,0-5-134,6-1 157,4-6-180,6-2 135,5-3-45,1-2 0,0-2 0,2-2-45,1 0 90,1-2-112,3 1 134,-1-2-134,1-2 134,1 1-134,-2-3 134,3 1-67,-2-1 0,0 1 0,1-1-45,-2 1 45,1 2 90,-1-2-180,0 3 157,2-5-67,0 1 0,1 0-22,0 0 22,0-2-247,0 1 269,7-2 46,5 0-23,10 0 22,9 0-67,7 0 45,7 0 22,1 0-3504,-1-2 3482,-8 1-67,-5-3 22,-10 2 0,-1-1 0,-6 3 0,1 0-23,-4 0 3415,1 0-3414,-5 0-247,1 0 22,-5 0-336,-1 0-621,-2 0 1,-1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33.739"/>
    </inkml:context>
    <inkml:brush xml:id="br0">
      <inkml:brushProperty name="width" value="0.08571" units="cm"/>
      <inkml:brushProperty name="height" value="0.08571" units="cm"/>
      <inkml:brushProperty name="color" value="#E71224"/>
    </inkml:brush>
  </inkml:definitions>
  <inkml:trace contextRef="#ctx0" brushRef="#br0">0 1 10195,'9'50'471,"-3"0"-247,-6-9-156,0 4 111,0 1-157,4 2 90,-1-1-44,5-1-1,0-1 45,0-1-112,0 2 67,1 1 202,-2-1-157,0-2-67,-2-7-45,0-8 0,-3-5 0,1-10 23,-3-3-23,1-6 89,1-2-66,-2 0-1032,1-3-202,-1-6-1188,1-8 2399,2-12 0,-1 10 0,1 1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44.503"/>
    </inkml:context>
    <inkml:brush xml:id="br0">
      <inkml:brushProperty name="width" value="0.08571" units="cm"/>
      <inkml:brushProperty name="height" value="0.08571" units="cm"/>
      <inkml:brushProperty name="color" value="#E71224"/>
    </inkml:brush>
  </inkml:definitions>
  <inkml:trace contextRef="#ctx0" brushRef="#br0">156 165 8917,'-14'-75'1233,"0"12"-964,11 54 45,-3 1-112,1 2-112,-2 4-90,0 0 67,-2 2-134,-5 12 134,-5 8-134,0 16 134,1 12-67,6 3 0,6 5 0,4-3 0,2-2 23,11-5-46,4-8 46,15-6 21,3-9-21,3-7 89,1-9-23,0-3-44,-3-4-22,-2 0 133,3-11-156,-12-3 113,2-15-68,-12-4-68,-4-6 68,-3-3-90,-3-4 45,-2 1 0,-1 1 0,0 5-112,-12-2 67,1 15 45,-12 2-448,5 17-135,-3 5-135,1 2-2129,-4 8 2847,12 0 0,0 2 0,12-5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45.041"/>
    </inkml:context>
    <inkml:brush xml:id="br0">
      <inkml:brushProperty name="width" value="0.08571" units="cm"/>
      <inkml:brushProperty name="height" value="0.08571" units="cm"/>
      <inkml:brushProperty name="color" value="#E71224"/>
    </inkml:brush>
  </inkml:definitions>
  <inkml:trace contextRef="#ctx0" brushRef="#br0">42 19 9926,'-14'36'381,"3"-8"-201,1-27-136,7-1 68,-1 0-67,4 0-45,8-4 0,2-2 23,7-1-46,-1 1-89,-5 4 67,-4 2-201,-4 0 851,-2 0-358,3 0-225,2-4 46,6-3-24,2-6-21,2 0-23,-3 2 22,-5 4-67,-4 4-67,-3 2-672,-1 1 335,-5 8-381,-4 3-851,-7 11 1681,-3 0 0,9-8 0,2-4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46.446"/>
    </inkml:context>
    <inkml:brush xml:id="br0">
      <inkml:brushProperty name="width" value="0.08571" units="cm"/>
      <inkml:brushProperty name="height" value="0.08571" units="cm"/>
      <inkml:brushProperty name="color" value="#E71224"/>
    </inkml:brush>
  </inkml:definitions>
  <inkml:trace contextRef="#ctx0" brushRef="#br0">0 33 12841,'43'-18'112,"10"4"-90,12 14 1,6 1-23,1 3 0,-7 2 22,-8 1-44,-11 0 111,-8-2-178,-12 1 201,-6 0-112,-9-2 0,-5 0 23,-4-2 133,-2-1-44,0 0-67,0 1 90,0-1-135,0 2-23,0-3-22,0 4-89,-5 2 134,-6 11-45,-12 12 23,-8 17 22,-7 12-23,0 11 1,4 3 22,5-3-22,9-5 66,5-8-111,6-10 134,4-7-111,2-9 66,2-7-22,0-6 0,1-7 0,0-4 22,0-4-1270,0-1 0,0-1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29.020"/>
    </inkml:context>
    <inkml:brush xml:id="br0">
      <inkml:brushProperty name="width" value="0.08571" units="cm"/>
      <inkml:brushProperty name="height" value="0.08571" units="cm"/>
      <inkml:brushProperty name="color" value="#E71224"/>
    </inkml:brush>
  </inkml:definitions>
  <inkml:trace contextRef="#ctx0" brushRef="#br0">389 0 10711,'-43'63'89,"1"-1"-156,6-15 157,-2 3-180,4-1 157,2 0-67,5-2 0,4-4 23,3-4-23,3-7 0,3-3-45,3-5 112,1-2-112,3-5 90,0-3-67,2-2 44,-1-3-22,1-2 0,2 0-67,-1-4-561,4 1-650,-2 0-358,2-1 1636,-1 1 0,1-2 0,-2-1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50.345"/>
    </inkml:context>
    <inkml:brush xml:id="br0">
      <inkml:brushProperty name="width" value="0.08571" units="cm"/>
      <inkml:brushProperty name="height" value="0.08571" units="cm"/>
      <inkml:brushProperty name="color" value="#E71224"/>
    </inkml:brush>
  </inkml:definitions>
  <inkml:trace contextRef="#ctx0" brushRef="#br0">69 165 11540,'-38'-84'1054,"7"15"-830,31 63-201,0 3-1,0 1-358,0 2 336,8 16 0,5 7-22,9 21 67,4 4-90,-1 8 134,-1-3-156,-4-1 134,-2-7-67,-6-4 0,-2-9 0,-4-5 0,-4-8 0,0-6-44,-2-5 44,0-5 134,0-2-156,0-6-1,0-7-89,0-11 90,0-9-203,3-6 225,5-4-157,3-1 112,6 1-22,1 6 67,4 5-22,2 5 22,3 6-23,-1 3 46,1 5-90,-2 5 44,-4 3 23,-1 2-134,-4 2 134,0 3-45,2 6-68,3 24 136,-5 1-46,1 17 136,-11-10-158,-3 0 90,-2-3-23,-1-6-22,0-4 0,0-6 23,0-4-23,0 5-45,0-9 0,-1 5-247,1-7-111,-1 1-292,1 1-762,0 9 44,0-6 1413,0 8 0,0-16 0,0-2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51.237"/>
    </inkml:context>
    <inkml:brush xml:id="br0">
      <inkml:brushProperty name="width" value="0.08571" units="cm"/>
      <inkml:brushProperty name="height" value="0.08571" units="cm"/>
      <inkml:brushProperty name="color" value="#E71224"/>
    </inkml:brush>
  </inkml:definitions>
  <inkml:trace contextRef="#ctx0" brushRef="#br0">1 0 9657,'3'87'538,"0"5"-202,2-6-235,-1-37 0,1 2-45,3 2 0,1 1-471,0 4 0,2 1 437,0 0 1,1 0 189,2 3 1,-1-1-213,-1 2 0,0-1 45,0-3 0,0 0-23,-2-3 1,-1-1-1,8 40-22,-3-17 311,-3-17-311,-3-16 182,-3-14-204,-4-10-135,1-8-22,-2-7 269,0-3-1749,0-2 427,0-12-764,0-8 1996,1-17 0,-1 14 0,1 1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51.538"/>
    </inkml:context>
    <inkml:brush xml:id="br0">
      <inkml:brushProperty name="width" value="0.08571" units="cm"/>
      <inkml:brushProperty name="height" value="0.08571" units="cm"/>
      <inkml:brushProperty name="color" value="#E71224"/>
    </inkml:brush>
  </inkml:definitions>
  <inkml:trace contextRef="#ctx0" brushRef="#br0">1 149 10554,'81'-44'82,"0"1"0,-7 2 0,-19 21-82,-43 39 0,-7 7 0,-1-2 45,-4 0-23,0-4-22,-6-2 68,-7-3-136,-9 0-245,-6-3-46,0-1-471,-1-4-402,2-1-719,3-4 1951,5 0 0,8-2 0,5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53.051"/>
    </inkml:context>
    <inkml:brush xml:id="br0">
      <inkml:brushProperty name="width" value="0.08571" units="cm"/>
      <inkml:brushProperty name="height" value="0.08571" units="cm"/>
      <inkml:brushProperty name="color" value="#E71224"/>
    </inkml:brush>
  </inkml:definitions>
  <inkml:trace contextRef="#ctx0" brushRef="#br0">104 0 7818,'-16'33'359,"4"0"-314,12-4-22,0 4-1,0 3 0,0 2 68,0 0-90,0-2 157,0-1-112,0-3 44,0 0-43,0-3-46,0-3 22,0-5 23,0-3-23,0-2 1,0-5-1,0-1 0,0-5-22,0-1 68,0-1-91,0 0 68,-1 1-90,0-1 45,-1 2-179,-1 0-180,-4 2-471,-4 1-604,-3 2 1434,-4 0 0,8-4 0,1-3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53.929"/>
    </inkml:context>
    <inkml:brush xml:id="br0">
      <inkml:brushProperty name="width" value="0.08571" units="cm"/>
      <inkml:brushProperty name="height" value="0.08571" units="cm"/>
      <inkml:brushProperty name="color" value="#E71224"/>
    </inkml:brush>
  </inkml:definitions>
  <inkml:trace contextRef="#ctx0" brushRef="#br0">1 0 6159,'0'0'0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4:54.162"/>
    </inkml:context>
    <inkml:brush xml:id="br0">
      <inkml:brushProperty name="width" value="0.08571" units="cm"/>
      <inkml:brushProperty name="height" value="0.08571" units="cm"/>
      <inkml:brushProperty name="color" value="#E71224"/>
    </inkml:brush>
  </inkml:definitions>
  <inkml:trace contextRef="#ctx0" brushRef="#br0">1 0 5779,'0'0'0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03.770"/>
    </inkml:context>
    <inkml:brush xml:id="br0">
      <inkml:brushProperty name="width" value="0.08571" units="cm"/>
      <inkml:brushProperty name="height" value="0.08571" units="cm"/>
      <inkml:brushProperty name="color" value="#E71224"/>
    </inkml:brush>
  </inkml:definitions>
  <inkml:trace contextRef="#ctx0" brushRef="#br0">862 424 7326,'-39'-17'268,"7"4"-156,24 11-22,0 1 179,1 0-179,-1 0 44,2 0-134,-1 1 112,2-1-67,-2 1 45,0-2 22,-2 1-67,0 1 112,1-3-135,-1 2 180,3-1-135,1 0 45,-2 0-112,2 1 112,-2-2 23,2 2-90,1-1 45,-1 1-90,1 0 45,1 0-23,-2-1 68,-1 0-23,-1-2-67,0 2 22,2-1-22,-1 1 45,1 0-90,-2 0 90,-3 0 0,2 0-90,0 0 112,4 0-67,-1 1 0,2 0 0,-3 1 0,2-1 23,0 0-46,-2-1 46,0 2 44,-2-3-134,-2 3 111,2-3-44,1 2 0,0-1 23,3 1-1,-2 1 23,1-1-45,0-1 90,0 1-90,2-1 67,1 2 1,0 0-46,2 0 0,-3-1 1,3 1-23,-3-1 0,1 1 89,-1-2-133,-2 2 44,3-2 0,-1 1 0,0 0 22,0 1-22,0-1 45,1 0-68,-1 0 68,0 1 45,2 0-90,-2 0 134,3 0-111,-2-1-1,1 1 0,1-3 1,-3 3-46,2-3 91,-2 2-136,-1-2 159,1 1-159,-2 0 113,0 2-45,1-3 0,-1 2 0,0-2-45,0 0 45,-2 0 68,2 2-136,0-1 136,2 1-91,0 1 23,2-1 0,-2-1 0,3 2 0,-2-2 45,0 1-90,-1-1 113,0 2-113,-1-2 67,1 1-22,-1-1 0,1 0 0,1 0-22,0 1 22,1 1 0,-1 0 22,1 0-44,-2-1 22,0 0 0,2-1 0,-2 0 22,3 1-44,-1-2 67,-2 3-90,1-1 90,-2-1-90,3 2 67,-2-1-22,3 0 0,-1 0 23,0 0-68,-1 0 90,0 1-113,1-2 68,0 2 68,-1 0-113,0-1 45,0 1 0,1-2 67,1 1-112,-1 1 68,-1-3-68,0 3 45,1-1-23,0 1 91,-1 0-113,-2 0 90,2-1-68,-1 0 23,2-1 0,0 2 0,0-2 0,1 1 0,-2 0-22,1-1 89,0 1-134,-2 1 134,1 0-67,1 0-67,0-2 112,0 2-45,-1-1 0,2 0-23,-3-1 46,2-1-68,-2 2 112,0-2-134,1 3 134,0-1-112,2 1 45,-2-2 45,1 2-112,1-2 112,-3 1-68,2 0 46,-2 1-23,0 0 0,2-1-23,-1 1 46,1-2-23,0 1 0,-1 1-23,1-2 23,1 1 45,-1 0-67,0-1 22,0 1 0,0 1 22,0-1-22,-1 0 0,2 0 0,-2 0 45,1 1-112,0-3 134,-1 3-112,1-1 112,0 1-89,0-2 22,-1 2 0,1-2 22,0 1 1,0 0-68,1 0 112,-3 0-112,3-1 68,-1 0-23,-1 1 0,2 0 0,-2-1 0,1 2 22,-1-1-44,0 0 66,1 0-88,-1 0 88,1 0-44,0 0 0,-2-1 0,0 2-22,1-2 67,1 2-90,0 0 67,-1-1-22,1 1 0,-2-1 23,3 1-23,-1-2 0,0 1 0,0-1 0,0 1 0,1 0 45,-1-1-113,-1 1 136,-1-1-136,1 1 91,0 1-23,0-3 0,0 3-23,1-1 113,-1 0-180,1-1 158,1 0-113,-2 1 45,2 0 0,-1-1 45,0 0-113,-1 0 136,0 0-136,0 1 158,0-1-157,0 1 67,-1-1 0,1 2 0,-1-3 0,1 2 0,1-1 45,-1 1-45,2 0-45,-1 0 90,-1 0-23,1 1-89,-2 0 112,3 0-45,-1-3 0,1 3-45,-1-4 112,0 4-134,-1-1 156,0 1-178,1 0 134,-2-2-45,3 2 0,-3-1 22,3 0-89,-1 0 156,0 0-178,0 0 134,-1-1-45,2-1 0,-3 2 44,3 0-133,-3 1 134,3-2-23,-1 1-44,-1-1 66,2 1-133,-2 0 178,0-1-133,1 1 66,-1-2-22,1 3 0,1-3 0,-3 3-22,2-1 22,-1 1 44,1-1-44,0 0 0,-1-1 0,1 1-22,-2 0 44,3 0-22,-1 1 0,1-3 0,-2 3 0,1-1 23,-2-1-46,1 2 68,0-2-90,2 1 90,-2-1-45,1 1-22,1 0 67,-2 0-68,1-1 90,1 0-111,-1 0 88,1 1-44,-1 0 23,-1-1-90,0 0 156,1 0-89,1 2 0,-1-2 23,1 1-46,-2 0 68,2-1-90,-1 1 45,1 0 90,-1-1-157,-1 0 134,2 1-67,-2 1-45,1-1 112,0-1-67,1 1-22,-1-2 44,0 3 45,-1-1-67,2 0 225,-2 0-2714,2-1 2287,7 3-201,2 2 313,5 1-157,-1 3 158,-2-3-46,-3 0 23,-1-1-68,0 0 46,-3 0-23,2 0 23,-3-2 89,2 2-112,-1-1 89,3 2-290,1 1 134,4 0-135,0 1 68,1 1 67,-3-1 224,-2-1 0,-5-1 0,0-2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24.366"/>
    </inkml:context>
    <inkml:brush xml:id="br0">
      <inkml:brushProperty name="width" value="0.08571" units="cm"/>
      <inkml:brushProperty name="height" value="0.08571" units="cm"/>
      <inkml:brushProperty name="color" value="#E71224"/>
    </inkml:brush>
  </inkml:definitions>
  <inkml:trace contextRef="#ctx0" brushRef="#br0">3421 661 10531,'-47'-36'381,"0"-1"1,0 2-1,7 5-202,18 15-111,-5-2 66,8 4-67,0 2 23,1 0-90,-1-2 22,-1 4 45,2-3-44,-3 2-23,1-1 45,-3 0-45,-2-2 0,-1 1 0,-4-1 68,-3-1-113,0 2 112,-18-9-22,14 6-45,-14-5 0,17 6 22,0 1-22,1 0 23,1 1-46,-4 0 23,-17-5 67,9 5-111,-12-5 44,16 7 0,-1 1 0,0 2 44,-1-3-88,-1 3 111,-1-4-134,-2 1 67,-20-4 67,14 4-90,-13-1 23,21 3 0,4 2 0,2-1 45,0 0-67,1 1 89,-15-2-67,11 2 67,-10 1-44,12 2-23,0 1 22,-1 1 23,1 0-23,0 1 45,-1 0-89,0 0 67,-16 0 0,16 0-45,-11 0 0,20 0 0,-1 0 22,0 0 45,-2 0 1,1 0-1,0 0-67,0 0 23,-14 1-1,10 1-22,-12 1 22,14 1-22,0 0 23,-1 2 44,-1-2-112,3 0 135,1-1-135,4 0 90,-2-1-45,3 2 0,-1 2 22,2 1-22,2 0 0,1 1-22,1 1 67,0 1-90,0 2 90,3 1-68,0 1 23,0 0-22,1 1 22,0-1 0,0 4 0,1-1 0,-10 14 45,7-7-90,-4 8 90,8-10-68,3 2 23,-1 0 0,2 2-22,2 0 67,1 1-90,2 0 22,-1 14 68,2-9-67,1 9 44,2-12-22,3-1 0,0-1 0,1-1-22,0-1 67,-2 2-90,2-2 45,-1 14 22,1-11-44,0 9 22,0-12 0,0-3 0,0 2 0,0-2-23,0 1 23,0 9 45,0-7-67,2 7 22,1-9-23,3-2 23,0 0 0,-1-3-22,2 1 67,0-2-90,2 0 45,4 4 45,-3-5-68,4 4 23,-5-5 0,3 0 0,-2 1 23,4-1-46,-3 0 68,2 0-90,1-1 68,5 10-23,-1-8 0,2 7 0,-3-10 0,-2 1-23,1-3 68,-1 2-90,0-4 90,8 7-22,-3-4-23,5 2 0,-6-3-23,1-2 1,1 1 44,1-3-22,1 1 23,9 2 21,-7-2-66,6 2 44,-9-3-22,-1-3 0,2 3 0,-2-2-22,0 1 44,-2 2-44,2-1 22,10 4 67,-6-5-67,10 3 0,-11-5 0,5 1 0,-2-1 45,2 0-90,-2 0 45,9 3 23,-7-3-23,7 2 0,-7-3 0,-2-1 0,3 0 22,0-1-44,-1 0 66,0 1-88,-2-1 44,11 2 67,-10-3-67,8 1 0,-11 2 0,2-2-23,-3 2 46,2-1-68,-1-1 45,14 2 67,-6-2-112,9 1 68,-12-1-23,3 1 0,-2-2 67,1 2-134,-2-1 134,2 1-134,3-2 134,4 3-134,5-3 134,2 2-112,2-2 45,1 0 0,-3 0-22,3 0 44,-5 0-67,0 0 45,18 0 90,-14-2-157,17-1 89,-19-1-22,2-2 0,0 1 0,3-1-22,0-1 22,23-1 67,-21 1-112,17-2 90,-27 3-90,-1-1 45,-1-2 0,-5 2 0,-1-1 45,-3 1-90,-1-2 45,15-4 67,-12 2-134,12-4 134,-15 4-89,-2-1 22,-1-2 0,-3-2 0,-4-2 22,-1 0-44,-6-2 44,6-9 23,-7 4-45,4-5 0,-6 7 0,-1 0 0,-1 0 45,-1 0-90,-2 0 68,3-11 45,-3 8-114,1-10 92,-3 12-46,0-1 0,-2 0 22,2 1-44,-3-2 66,1 1-88,-1-2 88,0-11-21,0 7-23,0-7 0,-1 12 0,0 1 67,0-1-22,0 1 44,0 1 23,-8-7-89,3 8 21,-6-5-21,3 8-23,2-2 67,-4 1-45,2-4-44,-3 0 67,-1-3-90,1-1 45,-6-10-291,4 15-359,-7-7-1144,7 20-3407,-10 2 5201,-5 1 0,10 5 0,-1-2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25.653"/>
    </inkml:context>
    <inkml:brush xml:id="br0">
      <inkml:brushProperty name="width" value="0.08571" units="cm"/>
      <inkml:brushProperty name="height" value="0.08571" units="cm"/>
      <inkml:brushProperty name="color" value="#E71224"/>
    </inkml:brush>
  </inkml:definitions>
  <inkml:trace contextRef="#ctx0" brushRef="#br0">287 36 12190,'-51'16'314,"0"0"0,-38 20-202,53 10-112,7 3 0,10 2 23,10-3-68,6-2 90,10-6-68,10-3 46,12-8 44,15-5 0,1-8-21,3-6-24,-3-5 0,-2-3-22,-3-2 90,-3-5-90,-5-6 22,-4-8 23,-6-8 0,-4-4 22,-5-7-67,-3-3 23,-6-3-1,-2 0-22,-5-17 90,-6 19-180,-4-9 90,-5 23-22,1 4-270,0 7-1031,-7 3-336,7 9-1210,-5 1 2869,10 10 0,6-4 0,2 4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26.243"/>
    </inkml:context>
    <inkml:brush xml:id="br0">
      <inkml:brushProperty name="width" value="0.08571" units="cm"/>
      <inkml:brushProperty name="height" value="0.08571" units="cm"/>
      <inkml:brushProperty name="color" value="#E71224"/>
    </inkml:brush>
  </inkml:definitions>
  <inkml:trace contextRef="#ctx0" brushRef="#br0">0 31 10845,'10'54'224,"1"-1"1,8 43-203,-7-48 1,2-2 21,-2-1-44,1-6 23,-1-6-23,-2-6 22,0-7 23,-3-3-45,0-6 67,-3-4 0,0-3 68,1-3 22,-2-1-134,1-3 133,1-11-156,0-8 135,3-12-113,-1-7 113,1-7 22,1-1-67,-1-3-1,-1 4-89,1 5 112,-2 4-67,0 9-45,-2-2-22,-1 13-113,-2-1-493,4 12-4057,11-4 4685,3 5 0,-2-1 0,-5 6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29.811"/>
    </inkml:context>
    <inkml:brush xml:id="br0">
      <inkml:brushProperty name="width" value="0.08571" units="cm"/>
      <inkml:brushProperty name="height" value="0.08571" units="cm"/>
      <inkml:brushProperty name="color" value="#E71224"/>
    </inkml:brush>
  </inkml:definitions>
  <inkml:trace contextRef="#ctx0" brushRef="#br0">1 4 9007,'17'7'1435,"-3"0"-1278,-14-7-68,0 0-89,30-8-22,-13 6 67,26-5-68,-21 7 113,-1 0-180,-3 0 90,-4 0-45,-4 1 1,-4 4-1,-4 4 22,0 5 23,-2 3 23,0 1 22,-8 2-68,-4-1 113,-6 0-113,-3-2 68,3-2-45,-1-1 0,3-2 0,0 1-22,2-3 67,2-2-90,2-1 45,-4 1 67,6-3-112,-1 2 45,5-4 0,2-2 0,1 0-22,1 1 67,0-1-23,0 3 45,4-2-67,3 2 23,6-4 21,4 1-66,1-1 112,4 0-158,-1 0 136,4 2-68,-1-2 45,0 2-45,1 0 112,-3 1-89,1-1 89,-2 1-90,3 0 112,9 1-89,-6-1-45,5 1 0,-10-1 0,-3-1 45,-2 0-90,-5-2 0,-3 3 45,-4-3-672,-2 3-965,-2 0-807,-1 1 2444,-5 3 0,4-4 0,-4 1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26.857"/>
    </inkml:context>
    <inkml:brush xml:id="br0">
      <inkml:brushProperty name="width" value="0.08571" units="cm"/>
      <inkml:brushProperty name="height" value="0.08571" units="cm"/>
      <inkml:brushProperty name="color" value="#E71224"/>
    </inkml:brush>
  </inkml:definitions>
  <inkml:trace contextRef="#ctx0" brushRef="#br0">1 249 9971,'38'0'292,"-5"0"-248,-13-1 46,-3-3 0,-1-4-90,1-4 67,-4-3-67,2-2 89,-4-2-89,1-5 68,-3-1-1,-2-3 45,0 2 292,-4 4-158,0 4 46,-3 5-158,0 5-22,0 2-22,-6 5-23,-3-1-22,-11 2-23,-2 12 23,-6 5-45,-1 16 113,1 5-23,-2 21-23,14-14-134,1 13 134,14-23-67,1-3 0,1-4 22,5-2 45,6-5 68,14 0-113,-2-9 45,6-2-44,-6-9 44,-2-1-67,0 0 0,0 0-224,-3-2-337,-2-3-403,-2-2-807,1 1 1771,-1 2 0,-6 3 0,-1 1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27.529"/>
    </inkml:context>
    <inkml:brush xml:id="br0">
      <inkml:brushProperty name="width" value="0.08571" units="cm"/>
      <inkml:brushProperty name="height" value="0.08571" units="cm"/>
      <inkml:brushProperty name="color" value="#E71224"/>
    </inkml:brush>
  </inkml:definitions>
  <inkml:trace contextRef="#ctx0" brushRef="#br0">1 38 11182,'39'72'425,"-4"-4"-290,-16-20-135,-2 2 23,1 3-23,-4-5 22,-2-2-22,-4-7 45,-4-5-90,-3-6 112,-1-7-44,0-6-23,0-7 157,0-2-23,0-5 0,-1 0 114,-6-1-114,-1-6-22,-4-9-90,3-11 1,2-13 44,4-5-134,2-7 89,1-1-22,4-2 0,8 4 45,6 4-90,8 3 90,0 5-112,-1 5 134,-4 7-134,-4 8 67,-5 4-179,-5 5-293,0 4-402,-3 1-516,4 2-2690,4 1 4080,1 1 0,-4 0 0,-3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29.875"/>
    </inkml:context>
    <inkml:brush xml:id="br0">
      <inkml:brushProperty name="width" value="0.08571" units="cm"/>
      <inkml:brushProperty name="height" value="0.08571" units="cm"/>
      <inkml:brushProperty name="color" value="#E71224"/>
    </inkml:brush>
  </inkml:definitions>
  <inkml:trace contextRef="#ctx0" brushRef="#br0">400 866 10823,'-6'-25'1166,"-1"4"-1077,2 8 271,-1-1-293,0-1 90,0-2-45,1 2 112,-2 1-45,0 2 45,-2 4-112,0 1-67,-1 2 0,-4 2 22,-1 0-89,-8 3 111,-3 0-156,-9 10 134,-5 9-89,-3 12 22,3 6-67,7 2 67,9-4-23,10 0-21,7-2 88,5-2-44,2 9-44,3-15 44,7 4 0,6-17-292,20 0 225,-8-6-68,14-3 46,-12-3 89,-2-8-68,1-8 113,-4-11-67,1-7 22,-5-2 0,-5 2 0,-4 2 45,-6 6 44,-3 8-43,-2 6 88,-1 6-134,0 3-314,0 3 314,0 4 0,0 8 22,0 9-44,4 9 67,3 3-68,9 3 68,2-3-67,6-1 111,0-6-156,0-3 67,-1-6 0,0-5-22,-2-5-113,0-1 135,-2-5-22,-3 0-23,2-1 90,-7-2-68,6-9 46,-4-6-23,2-11 0,-1-6 0,-1-6 0,0-5 67,0-8-67,5-37-67,-7 16 100,-4 22 1,-1-1-34,-2-25 0,-1-4 0,-2 1 0,-1 5 22,0 9 23,-7 1 157,3 28-112,-6 5-45,8 26-45,-1 5-179,3 2 21,-3 1 113,3 17 90,-3 13-45,3 29 45,-1 15-45,1 11 90,0 1-621,0-4 531,1-6 0,7-9 22,10 19-44,1-27 67,6 11-90,-5-29 90,0-8-45,0-5 23,0-8-23,-2-4 530,0-7-530,-2-3 0,-1-5-22,0 0-23,1-2 68,2 0-69,0-4 69,2-8-46,-1-10 23,0-9 0,-1-9 0,-1-4-112,-2-7 67,0-5 23,1-4 22,-3-6-134,2-2 134,-4-1-90,0-1 68,-1 0 22,-3 2 0,-3 4-23,-1 8 46,-3 5-68,-1 1 22,-6 16-44,-7-5 67,0 23 0,-3 0 0,8 10 0,1 2 67,4 1-44,1 2-46,0 0-89,3 1 112,-3 14 23,3 12-1,-2 21 68,1 18-68,0 11 113,1 7-135,0 2 44,0-1-21,0-5-1,0-5 23,0-7 0,0-6 22,1-5 0,1-6-67,1-7 46,2-7-46,1-8 22,4-4 68,0-9-68,3-3 90,4-6-22,3-3-90,4-2-2063,26-12-1278,-19 2 3341,14-9 0,-32 11 0,-8 2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0.739"/>
    </inkml:context>
    <inkml:brush xml:id="br0">
      <inkml:brushProperty name="width" value="0.08571" units="cm"/>
      <inkml:brushProperty name="height" value="0.08571" units="cm"/>
      <inkml:brushProperty name="color" value="#E71224"/>
    </inkml:brush>
  </inkml:definitions>
  <inkml:trace contextRef="#ctx0" brushRef="#br0">0 271 11899,'47'-25'179,"0"2"-111,-5 19-68,4-4 22,2-2-22,1-3 45,-4-2-45,-4-1 22,-9 0 45,-8-2-22,-9-1-22,-7-1-46,-4-2 23,-2 1-22,-2 3-90,-10 5 67,-6 6 45,-19 5 0,-9 2 45,-8 4-45,-1 8 22,6 7 68,8 11-68,12 5-22,8 5 46,9 3-1,5-1-23,4-2 23,6-4 0,6-7 44,9-3-44,8-8 67,3-3-90,4-7 23,0-2 0,1-3-90,2-3-538,-2 0-830,3 0-1053,-1-2 2466,-1-2 0,-16 2 0,-6-2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1.147"/>
    </inkml:context>
    <inkml:brush xml:id="br0">
      <inkml:brushProperty name="width" value="0.08571" units="cm"/>
      <inkml:brushProperty name="height" value="0.08571" units="cm"/>
      <inkml:brushProperty name="color" value="#E71224"/>
    </inkml:brush>
  </inkml:definitions>
  <inkml:trace contextRef="#ctx0" brushRef="#br0">253 41 12011,'-49'-13'224,"-1"-1"1,-34 1-203,66 29 135,1 14-112,3 11 67,4 6-45,3 6 0,5-1-67,0 2 45,2-2 0,0 0-45,3-3 0,1 0 113,3-3-136,2-1 68,-1-4-23,-1-4-22,-1-5-22,-1-2-158,-3-5-448,2-3-291,-4-2-941,1-3-1885,-1-2 3745,0-2 0,0-6 0,0-2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1.394"/>
    </inkml:context>
    <inkml:brush xml:id="br0">
      <inkml:brushProperty name="width" value="0.08571" units="cm"/>
      <inkml:brushProperty name="height" value="0.08571" units="cm"/>
      <inkml:brushProperty name="color" value="#E71224"/>
    </inkml:brush>
  </inkml:definitions>
  <inkml:trace contextRef="#ctx0" brushRef="#br0">1 71 12213,'69'-18'22,"0"0"1,-4 2-1,-9 4-89,-7 8-157,0 3-606,-2 0-627,-1 1-1951,-2 0 3408,2 0 0,-20 0 0,-5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1.763"/>
    </inkml:context>
    <inkml:brush xml:id="br0">
      <inkml:brushProperty name="width" value="0.08571" units="cm"/>
      <inkml:brushProperty name="height" value="0.08571" units="cm"/>
      <inkml:brushProperty name="color" value="#E71224"/>
    </inkml:brush>
  </inkml:definitions>
  <inkml:trace contextRef="#ctx0" brushRef="#br0">237 0 12460,'-31'69'157,"0"-1"0,0 1 0,-1-1 0,-8-33 0,5 2-236,16 31 0,7 24 1,7-3-1,4-29-257,7-32-359,0-4-45,-2-2-403,0-4-808,-3-1 1951,1-3 0,-2-7 0,0-2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2.086"/>
    </inkml:context>
    <inkml:brush xml:id="br0">
      <inkml:brushProperty name="width" value="0.08571" units="cm"/>
      <inkml:brushProperty name="height" value="0.08571" units="cm"/>
      <inkml:brushProperty name="color" value="#E71224"/>
    </inkml:brush>
  </inkml:definitions>
  <inkml:trace contextRef="#ctx0" brushRef="#br0">1 112 10935,'94'-20'-619,"1"-1"1,-1 1 0,-8 1 0,-3 1 0,-31 7 0,-41 9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2.473"/>
    </inkml:context>
    <inkml:brush xml:id="br0">
      <inkml:brushProperty name="width" value="0.08571" units="cm"/>
      <inkml:brushProperty name="height" value="0.08571" units="cm"/>
      <inkml:brushProperty name="color" value="#E71224"/>
    </inkml:brush>
  </inkml:definitions>
  <inkml:trace contextRef="#ctx0" brushRef="#br0">0 1 11271,'4'52'258,"1"0"0,1 38-213,-6-55-23,0-4-22,0-2 0,0-6-22,0-4-337,0-5-717,0-3-696,0-2 1772,2-4 0,-2-2 0,1-2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2.588"/>
    </inkml:context>
    <inkml:brush xml:id="br0">
      <inkml:brushProperty name="width" value="0.08571" units="cm"/>
      <inkml:brushProperty name="height" value="0.08571" units="cm"/>
      <inkml:brushProperty name="color" value="#E71224"/>
    </inkml:brush>
  </inkml:definitions>
  <inkml:trace contextRef="#ctx0" brushRef="#br0">1 1 11473,'5'11'1121,"0"-3"-1121,-5-8-762,0 0-583,0-2 702,0 1 0,0-1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3:23.751"/>
    </inkml:context>
    <inkml:brush xml:id="br0">
      <inkml:brushProperty name="width" value="0.08571" units="cm"/>
      <inkml:brushProperty name="height" value="0.08571" units="cm"/>
      <inkml:brushProperty name="color" value="#E71224"/>
    </inkml:brush>
  </inkml:definitions>
  <inkml:trace contextRef="#ctx0" brushRef="#br0">1 97 9814,'27'-27'269,"-5"5"-269,-22 22 67,0 0-134,3 0 89,0 0-44,4 0 22,0 0-23,1 4-21,2 3 21,0 7 23,0 4 0,-1 7-45,-2 4 90,-1 7-45,-3 2 23,-2 6-46,0 1 23,0 3 0,0 0 0,-1-1 23,0-1-46,0 2 113,0-3-157,0 2 134,0-3-90,-1-1 23,-1-2 0,-1-5 0,0 10-44,2-16 88,0 3-111,1-19 67,-2-1 67,2-7-111,-1 0 88,1-3-44,0-1 180,0-1-157,-1-7-23,0-6 0,0-8 0,1-7 0,0-6 22,0-5-44,0-6 66,4-3-111,2-4 112,2-1-90,2-3 68,0 2-23,0-2 0,1 2 0,0 1-23,0 3 68,0 3-90,-1 5 90,0 5-112,-2 5 89,3 0-22,-4 10 0,1 0 0,-6 12 23,0 3-46,0 2 1,-1 3-180,0-1 246,0 16-111,1 2 90,-1 16-46,1-1 23,-1 5 0,-1 1 0,1 3 23,-1 1-46,0 1 46,0-3-68,2 0 90,-1-4-90,2-1 67,-1-2-44,1-4-1,-1-2-89,1-3 45,-1-4-134,0-3 156,0-2-113,0-2 158,-2-4-22,2 0 44,-1-6 1,-1 0-23,1-1 22,1-1-44,-1-1 67,3-7-68,-1-4 23,5-20 68,-3 4-136,4-14 68,-1 6 0,0-3-22,0-6-23,2 1 0,-1-3 23,2 3-1,-2 0-22,6-14 68,-2 15-23,1-9 0,-5 25 0,0 4-23,-3 6 68,1 4-90,-1 2 90,-3 4-90,1 3 68,-3 1-23,2 2 0,1-1-23,-1 1 46,2 0-113,-1 1 180,1 0-180,-1 0 113,2 0-46,-2 2 23,0 6 0,-2 5 0,0 6 0,0 3-22,-1 0 67,2 4-90,-3 0 45,1 17 45,-1-7-45,0 12 0,0-11 0,0-2 0,0 1 44,0-1-88,0 0 111,0 3-134,0-3 111,4 19-21,-2-14-23,2 12 0,-1-18 0,-2-1-23,2-1 68,1-3-90,-1-2 68,3 7 22,-5-12-68,3 4 23,-2-12 0,-1-1 0,2-4 23,-3-3-46,1-2 23,1-1-22,-2-1-823,1-1 1,-1-1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55.262"/>
    </inkml:context>
    <inkml:brush xml:id="br0">
      <inkml:brushProperty name="width" value="0.08571" units="cm"/>
      <inkml:brushProperty name="height" value="0.08571" units="cm"/>
      <inkml:brushProperty name="color" value="#E71224"/>
    </inkml:brush>
  </inkml:definitions>
  <inkml:trace contextRef="#ctx0" brushRef="#br0">289 0 9836,'-38'65'104,"0"-1"1,2 0 0,7-2-15,5 32-68,13-45 1,1 0-23,-9 49 90,3-3-90,4-10 0,2-9 0,2-15-548,2-15 570,1-10 90,1-12-45,3-6-134,-1-7 134,1-4-134,1-3-68,-1-3-1670,-3 1 1805,-1-5 0,0 3 0,2-3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3.037"/>
    </inkml:context>
    <inkml:brush xml:id="br0">
      <inkml:brushProperty name="width" value="0.08571" units="cm"/>
      <inkml:brushProperty name="height" value="0.08571" units="cm"/>
      <inkml:brushProperty name="color" value="#E71224"/>
    </inkml:brush>
  </inkml:definitions>
  <inkml:trace contextRef="#ctx0" brushRef="#br0">1 105 10890,'41'-43'583,"0"7"-583,-7 26 0,-2 3 45,-4 1-112,-7 5-1,-3 0-537,-4 1-897,1 0 1502,2 0 0,-7 0 0,-2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3.653"/>
    </inkml:context>
    <inkml:brush xml:id="br0">
      <inkml:brushProperty name="width" value="0.08571" units="cm"/>
      <inkml:brushProperty name="height" value="0.08571" units="cm"/>
      <inkml:brushProperty name="color" value="#E71224"/>
    </inkml:brush>
  </inkml:definitions>
  <inkml:trace contextRef="#ctx0" brushRef="#br0">216 1 12302,'-48'20'280,"1"1"1,-33 20-281,62-2 135,4-2-113,8 2 68,4-7-90,2-1 0,5-3 45,7-5-23,11-3 90,8-4-112,6-4 0,3-3 0,0-5-336,3-1-494,-4-3-426,-1 0-918,-2-5 2174,-2-7 0,-16 5 0,-3-3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3.865"/>
    </inkml:context>
    <inkml:brush xml:id="br0">
      <inkml:brushProperty name="width" value="0.08571" units="cm"/>
      <inkml:brushProperty name="height" value="0.08571" units="cm"/>
      <inkml:brushProperty name="color" value="#E71224"/>
    </inkml:brush>
  </inkml:definitions>
  <inkml:trace contextRef="#ctx0" brushRef="#br0">1 0 10263,'4'79'851,"1"1"1,-1-8 0,-1-16-1771,0-38-1009,-1-5 1928,3-3 0,-3-6 0,0-1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4.049"/>
    </inkml:context>
    <inkml:brush xml:id="br0">
      <inkml:brushProperty name="width" value="0.08571" units="cm"/>
      <inkml:brushProperty name="height" value="0.08571" units="cm"/>
      <inkml:brushProperty name="color" value="#E71224"/>
    </inkml:brush>
  </inkml:definitions>
  <inkml:trace contextRef="#ctx0" brushRef="#br0">1 1 6428,'36'6'0,"-8"-1"0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4.597"/>
    </inkml:context>
    <inkml:brush xml:id="br0">
      <inkml:brushProperty name="width" value="0.08571" units="cm"/>
      <inkml:brushProperty name="height" value="0.08571" units="cm"/>
      <inkml:brushProperty name="color" value="#E71224"/>
    </inkml:brush>
  </inkml:definitions>
  <inkml:trace contextRef="#ctx0" brushRef="#br0">87 178 11249,'41'15'829,"-5"-4"-672,-16-11-112,1 0-23,2 0 23,-2-5-45,-2-2 46,-3-7-1,-3-3-45,-1-1 44,-2-4-44,-2-1 0,-4-2 0,-1 1-22,-3 4 22,-1 5 45,-10 6-23,-5 5 45,-13 3-22,-5 1-22,-6 5-1,-3 8 68,2 8-46,2 7 68,10 7-22,1 15-112,16-9 111,2 11-156,10-20 134,10 2 1,6-6 44,27 2-67,-6-13-45,14-1-292,-15-13-335,0-2-607,-1-1-492,-1-5-1816,-3-6 3542,-4-9 0,-13 7 0,-4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5.045"/>
    </inkml:context>
    <inkml:brush xml:id="br0">
      <inkml:brushProperty name="width" value="0.08571" units="cm"/>
      <inkml:brushProperty name="height" value="0.08571" units="cm"/>
      <inkml:brushProperty name="color" value="#E71224"/>
    </inkml:brush>
  </inkml:definitions>
  <inkml:trace contextRef="#ctx0" brushRef="#br0">0 1 8940,'26'84'1091,"-1"0"0,-2-4 0,-6-26-1338,-15-50 247,-1-2-89,0-2 44,-1-5-112,0-8 112,1-9 22,0-8 23,4-3-22,0 1 22,9 3-45,4 2 90,6 4-23,6 3 113,2 4 45,3 5 44,2 4 0,-2 5 45,-3 0-157,-4 4 90,-7 7-180,-4 3 90,-6 7-66,-4 2-46,-2-1 22,-3 2 0,-1-3-22,-1-1-314,0-4-336,0-3-448,0-1-652,0-2-1590,-1-1 3340,0 0 0,0-4 0,1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5.398"/>
    </inkml:context>
    <inkml:brush xml:id="br0">
      <inkml:brushProperty name="width" value="0.08571" units="cm"/>
      <inkml:brushProperty name="height" value="0.08571" units="cm"/>
      <inkml:brushProperty name="color" value="#E71224"/>
    </inkml:brush>
  </inkml:definitions>
  <inkml:trace contextRef="#ctx0" brushRef="#br0">236 1 13334,'-48'19'303,"1"0"0,-32 19-281,56 0 68,5 2-68,7-1-22,4 0 0,4-6 0,3-2 0,0-4 22,0-5 1,7-4 44,-1-2-134,9-6 44,-2-4-358,3-2-381,1-2-68,3-1-515,1-1-1188,4-5 2533,0-5 0,-9 3 0,-4-1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5.639"/>
    </inkml:context>
    <inkml:brush xml:id="br0">
      <inkml:brushProperty name="width" value="0.08571" units="cm"/>
      <inkml:brushProperty name="height" value="0.08571" units="cm"/>
      <inkml:brushProperty name="color" value="#E71224"/>
    </inkml:brush>
  </inkml:definitions>
  <inkml:trace contextRef="#ctx0" brushRef="#br0">0 1 10105,'55'60'672,"0"0"1,-5-3 0,-11-17-2265,-30-34-538,0-4 2130,0 0 0,-4-2 0,0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6"/>
    </inkml:context>
    <inkml:brush xml:id="br0">
      <inkml:brushProperty name="width" value="0.08571" units="cm"/>
      <inkml:brushProperty name="height" value="0.08571" units="cm"/>
      <inkml:brushProperty name="color" value="#E71224"/>
    </inkml:brush>
  </inkml:definitions>
  <inkml:trace contextRef="#ctx0" brushRef="#br0">346 1 13133,'-24'69'425,"1"0"1,1-3 0,-1-6-224,-15 10 67,2 0-202,-1 1-22,3-4-45,6-7 23,3-7-46,8-10 68,6-8-90,3-6 45,-1-3 0,5-13 0,-3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7.310"/>
    </inkml:context>
    <inkml:brush xml:id="br0">
      <inkml:brushProperty name="width" value="0.08571" units="cm"/>
      <inkml:brushProperty name="height" value="0.08571" units="cm"/>
      <inkml:brushProperty name="color" value="#E71224"/>
    </inkml:brush>
  </inkml:definitions>
  <inkml:trace contextRef="#ctx0" brushRef="#br0">15 30 12146,'70'-24'67,"-6"18"-67,-34 39 0,-2 12 0,-7 0 0,-10 1 22,-4-4 68,-6-4-90,-9-3 68,-5-5-23,-11-4-23,-5-5-22,-2-5 22,-1-8 1,4-4-23,2-4 22,6-4 45,4-7-67,5-7 23,5-10-23,4-7 0,2-6 0,10-3 0,3 2-90,11 8-90,0 9-335,-1 11-68,-1 7-538,1 5-67,5 2-1548,3 6 2736,7 3 0,-19-1 0,0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5:56.155"/>
    </inkml:context>
    <inkml:brush xml:id="br0">
      <inkml:brushProperty name="width" value="0.08571" units="cm"/>
      <inkml:brushProperty name="height" value="0.08571" units="cm"/>
      <inkml:brushProperty name="color" value="#E71224"/>
    </inkml:brush>
  </inkml:definitions>
  <inkml:trace contextRef="#ctx0" brushRef="#br0">1 5 10935,'38'53'247,"-6"-1"-135,-19-13-112,-3-2 0,-1-6 0,-1-3 45,-2-8-68,-1-4 90,0-4-134,-3-5 134,2-2-111,-4-3 223,1-1-157,-1-16-111,0-6 156,0-17-157,0-4 135,-1 0-45,-3 2 0,-2 5 0,-1 9-22,0 5 44,3 8-44,0 5 134,2 4-202,1 2 135,1 1-90,11 1 112,7 0-156,13 0 178,5 0-178,2 0 156,1 0-67,-2 1 0,-3 3 0,-6 1-45,-7 2 112,-7-1-156,-6-1 156,-5 1-157,-2-1 90,-1-2-22,0 2-90,0-3 112,0 4 22,-1 2 1,-6 3-46,-3 7 113,-6 5-157,-2 2 134,1 7-90,-2-1 68,2 4-67,-3-3 22,-4 10 0,5-15 22,-1 6-67,10-20 113,5-3-113,2-5 90,2-3-1009,1-1-2197,0-5 3161,-3 0 0,3-1 0,-3 1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7.687"/>
    </inkml:context>
    <inkml:brush xml:id="br0">
      <inkml:brushProperty name="width" value="0.08571" units="cm"/>
      <inkml:brushProperty name="height" value="0.08571" units="cm"/>
      <inkml:brushProperty name="color" value="#E71224"/>
    </inkml:brush>
  </inkml:definitions>
  <inkml:trace contextRef="#ctx0" brushRef="#br0">128 56 12774,'-26'-31'381,"1"7"-314,13 35-44,-5 8 44,2 16-45,0 11 45,5 6-67,5 7 23,2 1-23,3 3 45,0 0-90,0 2 112,0-2-112,3-1 90,0-1-67,2-2 44,1-5-22,0-5 0,-3-4 0,2-8-45,-5-6-426,4-4-66,-4-7-361,2-1-761,-2-5 1659,0 4 0,0-10 0,0 1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7.889"/>
    </inkml:context>
    <inkml:brush xml:id="br0">
      <inkml:brushProperty name="width" value="0.08571" units="cm"/>
      <inkml:brushProperty name="height" value="0.08571" units="cm"/>
      <inkml:brushProperty name="color" value="#E71224"/>
    </inkml:brush>
  </inkml:definitions>
  <inkml:trace contextRef="#ctx0" brushRef="#br0">1 57 12123,'59'-13'-785,"0"0"1,-3 1-1,-6 2 785,-8 6 0,-17 2 0,-4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8.362"/>
    </inkml:context>
    <inkml:brush xml:id="br0">
      <inkml:brushProperty name="width" value="0.08571" units="cm"/>
      <inkml:brushProperty name="height" value="0.08571" units="cm"/>
      <inkml:brushProperty name="color" value="#E71224"/>
    </inkml:brush>
  </inkml:definitions>
  <inkml:trace contextRef="#ctx0" brushRef="#br0">0 1 11316,'5'82'151,"-1"-1"0,0 1 1,0 0-1,1 0 1,-1 12-1,1 1 1,0-9-1,0-20-128,5-1 21,-1-4-44,-1-8 0,-2-5-201,-1-9-136,-2-8-313,-1-7-337,-2-9-313,2-3-1615,-2-7 2915,0-1 0,0-4 0,0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8.877"/>
    </inkml:context>
    <inkml:brush xml:id="br0">
      <inkml:brushProperty name="width" value="0.08571" units="cm"/>
      <inkml:brushProperty name="height" value="0.08571" units="cm"/>
      <inkml:brushProperty name="color" value="#E71224"/>
    </inkml:brush>
  </inkml:definitions>
  <inkml:trace contextRef="#ctx0" brushRef="#br0">1 1 11540,'74'1'149,"1"0"1,-7-1 0,-17 7-150,-37 15 22,-1 12 1,-6-8-23,1 9 44,-6-14-88,-1-2 88,-1-3 46,0-3 180,-6 3-158,-3-5-68,-8 1 136,0-4-158,-2-2 135,3 1-157,-1-3 134,3-1-111,3-2-23,0-1 0,4 0 0,-1 0-404,-6 2-22,2-2-448,-5 1-382,5 0-964,3 0 2220,4 0 0,2-1 0,3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39.560"/>
    </inkml:context>
    <inkml:brush xml:id="br0">
      <inkml:brushProperty name="width" value="0.08571" units="cm"/>
      <inkml:brushProperty name="height" value="0.08571" units="cm"/>
      <inkml:brushProperty name="color" value="#E71224"/>
    </inkml:brush>
  </inkml:definitions>
  <inkml:trace contextRef="#ctx0" brushRef="#br0">0 0 10958,'8'57'67,"0"-1"0,5 40-44,-13-72-1,0-3 0,0-4 1,5-7-23,2-2-112,5-5-91,2-2 2,-2-1 111,1-10 45,1-5 45,-3-13-22,2-5-45,-2-7 134,-2 1-67,-3-1 22,-2 9 539,-2 9-46,-1 8 1,-1 9-337,0 2-179,0 3 45,0 10 113,0 5-136,0 11 113,0 2-135,3 0 44,2-2 1,7-1-45,1-2 0,3-5-89,0-3-338,2-5-492,0-3-628,2-3-1659,2-2 3206,-2-1 0,-7-1 0,-4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0.163"/>
    </inkml:context>
    <inkml:brush xml:id="br0">
      <inkml:brushProperty name="width" value="0.08571" units="cm"/>
      <inkml:brushProperty name="height" value="0.08571" units="cm"/>
      <inkml:brushProperty name="color" value="#E71224"/>
    </inkml:brush>
  </inkml:definitions>
  <inkml:trace contextRef="#ctx0" brushRef="#br0">0 1 12527,'28'49'168,"1"-1"0,15 32-101,-37-67-134,-5-4 67,1-3 0,-2-4-67,0-2-23,3-2 46,-2-12 21,6-6 46,-1-11-68,4-3 67,2 6-67,1 2 45,0 8-67,0 6 67,1 6 0,2 4 90,1 2-68,4 4 23,-2 5-23,1 6-44,-4 7 89,-3-1-156,-4 1 111,-3-3-22,-5-5 0,0-3 22,-2-4 68,0-4 134,0-2-269,0-9 90,0-6-90,0-8 23,0-4 22,0 4 0,2 2-23,4 7 1,4 5 44,4 5 23,4 2-45,3 1 135,3 0-135,1 4 23,-2 2-23,-3 5 22,-1 2-44,-4 0-91,0-2-245,-3-4-539,0-3-180,-2-3-88,1-1-1077,3-5 2242,2-10 0,-6 7 0,0-6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0.432"/>
    </inkml:context>
    <inkml:brush xml:id="br0">
      <inkml:brushProperty name="width" value="0.08571" units="cm"/>
      <inkml:brushProperty name="height" value="0.08571" units="cm"/>
      <inkml:brushProperty name="color" value="#E71224"/>
    </inkml:brush>
  </inkml:definitions>
  <inkml:trace contextRef="#ctx0" brushRef="#br0">0 1 11832,'2'83'322,"0"0"0,0 0 0,0 0 1,-1 0-1,1 11 0,0 3 1,0-10-1,1-22-277,3-3-45,0-3 22,2-6-44,-2-4 22,1-8-515,-2-8-158,-3-9-67,0-7-336,-2-9-718,0-4-897,-2-3 2691,0-1 0,0 0 0,-1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0.785"/>
    </inkml:context>
    <inkml:brush xml:id="br0">
      <inkml:brushProperty name="width" value="0.08571" units="cm"/>
      <inkml:brushProperty name="height" value="0.08571" units="cm"/>
      <inkml:brushProperty name="color" value="#E71224"/>
    </inkml:brush>
  </inkml:definitions>
  <inkml:trace contextRef="#ctx0" brushRef="#br0">76 1 9590,'56'46'1375,"-1"1"0,-3-4 0,-24-8-1285,-59-17-68,-2-5-44,-4-2-158,2-4-627,-3-2-1076,5-1 1883,2-4 0,14 1 0,6-1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1.878"/>
    </inkml:context>
    <inkml:brush xml:id="br0">
      <inkml:brushProperty name="width" value="0.08571" units="cm"/>
      <inkml:brushProperty name="height" value="0.08571" units="cm"/>
      <inkml:brushProperty name="color" value="#E71224"/>
    </inkml:brush>
  </inkml:definitions>
  <inkml:trace contextRef="#ctx0" brushRef="#br0">1 1 12034,'21'76'196,"0"1"0,0-1 0,9 33 0,-9-46-218,-21-82 22,0-19-45,2-8-44,5-8 66,6 2 23,5 6-45,6 12-22,1 10 45,5 14-1,-2 5-21,2 9 44,-1 12 0,0 9 0,-4 13 0,0 3 44,-5-2-66,-3-4 67,-3-6-68,-7-6 23,1-8 0,-6-5-157,1-6 22,-2-3 135,1-1-179,-2-8 134,3-8-67,-2-16 90,4-6-45,-1-5 22,1 6 45,1 5 0,2 11 0,1 9 22,5 6 1,4 5 44,5 1 112,8 0-112,3 5 68,1 5-113,0 6 23,-5 5-45,-2 0-45,-10-1-22,0 4 67,-12-10-493,0 3-471,-6-9-785,0-3-964,0-2 2713,5-2 0,-3-1 0,3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2.240"/>
    </inkml:context>
    <inkml:brush xml:id="br0">
      <inkml:brushProperty name="width" value="0.08571" units="cm"/>
      <inkml:brushProperty name="height" value="0.08571" units="cm"/>
      <inkml:brushProperty name="color" value="#E71224"/>
    </inkml:brush>
  </inkml:definitions>
  <inkml:trace contextRef="#ctx0" brushRef="#br0">12 70 11316,'-6'61'56,"1"0"0,5 35 56,35-91-89,8-4-1,2-1 0,-3-6-22,-7-2 23,-11-6 67,-9-1-23,-6 0 112,-6-3 90,0-1-111,-3-2 43,0 0-201,-8-2 224,-2-1-179,-24-12-45,6 11-45,-13-3-246,12 16-718,3 6-628,6 4-1166,7 2 2803,6 0 0,4 0 0,3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7:53.107"/>
    </inkml:context>
    <inkml:brush xml:id="br0">
      <inkml:brushProperty name="width" value="0.08571" units="cm"/>
      <inkml:brushProperty name="height" value="0.08571" units="cm"/>
      <inkml:brushProperty name="color" value="#E71224"/>
    </inkml:brush>
  </inkml:definitions>
  <inkml:trace contextRef="#ctx0" brushRef="#br0">4676 872 11854,'44'-68'426,"-10"13"-381,-31 41 90,-3 1-113,0-2-44,0 1 67,0-3-45,-6 0 22,-6-2-22,-10-4 23,-8-1 21,-6-1-44,-6 1 23,-4 1-23,-2-1 45,-1 3-90,4-3 90,0 4-68,3-2 46,-1 3-23,0-5 0,-31-10-23,16 5 46,-27-10-46,21 11 46,-9 0-46,-3 1-649,-7 3 650,-4 2 22,-3 1 0,0 4 0,32 7 0,0 1-22,-28-3 44,35 5 0,1 2-66,-13-2 88,4 3-66,2-1 44,1 3-22,-1 0 0,0 0 0,-2 1 68,-25 0-136,15 1 136,-18 0-158,23-1 180,-2-1-158,1-2 785,-4 1-717,1-1 11,17 3 0,-1-1-33,-29 0 55,28 0 1,1 1-101,-22-2 134,4 1-112,1 0 45,3 2 0,6-2 0,1 2 45,5 0-22,-20 2-113,17 2 157,-17 3-156,24 0 133,1 4-66,3-4 22,5 3 0,2 0 0,-13 9-22,12-1 66,-14 8-111,14-8 179,1 0-201,-1-1 111,-1-2-22,0 2 0,-14 6-22,15-3 44,-13 3-67,20-4 112,-2-4-134,1 2 112,2-1-67,1-2 22,4 4 0,4-5 0,-3 11-45,8-8 90,-4 8-113,6-7 113,0 4-90,-1-1 45,2 0 0,2 0 0,0 0 0,2 0 0,-4 11-67,6-6 157,-4 8-180,4-10 157,1 0-67,-3 2 0,2-1 0,-2 3-44,-5 17 21,4-11 1,-1 9-23,9-18 90,2 1-90,1 3 67,0 5-22,0 1 0,0 13-22,0-12 67,1 10-90,0-16 90,0-1-112,0-3 67,0-1 0,0-2-45,0 1-1,1-1 46,11 9 0,-2-5 91,12 5-159,-6-6 136,4-1-68,0 3 22,1-2-44,0 0 22,-2-1 0,1-3-45,0 0 90,0-1-90,3-1 112,1-1-89,1 1 89,0-3-90,0 2 23,2-1 0,-1 0 0,4-2 23,-1-1-46,2-1 91,1 0-113,-1-2 134,1 0-178,-2 0 111,9 5-22,-9-3 0,8 2-22,-8-4 67,-1-4-68,4 1 113,1-1-180,1 0 180,1 0-90,1 0 0,-1-4 0,5 1 22,18-4-22,-11 2 23,16-2-68,-21 0 90,-1 0-68,-3 0 46,0 0-23,-3 0 0,-2 0 0,-3 0 22,17-5-67,-12-2 112,18-4-111,-14 1 44,23-4 0,6-1-3370,0-1 3381,-18 4 0,0-1-11,11-3-22,15-6 22,-16 5 0,-27 7 0,12-2 0,-14 6 3414,3-3-3458,0 1 133,3-2-178,1 1 178,-1 1-156,1 0 89,-4-1-22,-2 1 0,8 0-22,-11 0 89,5 2-134,-12 0 134,-2-2-134,3-1 67,17-8 0,-7 3 0,14-6-22,-12 4-23,2-1 45,0-1-67,0 2-1,-5-1 91,-4 4-46,-6 0 23,-2 5 0,-4 1 23,5-4-46,-7 4 68,5-6-112,-4 7 112,4-3-90,3 0 90,5-1-68,0-1 23,9-1-22,-8 2 67,6-1-90,-9 1 112,1 1-134,-2 0 112,-1 0-90,-2 2 67,0 0-22,-2 2 0,9-3-89,-6 1 178,4 1-178,-6 0 178,-2 3-178,2-2 156,14-2-67,-7 1 0,11-2-22,-11 1 44,0 0-89,-1 0 134,-3-1-134,-1 2 134,2-1-134,0 2 67,1 1 0,-2 0 0,0 1 45,0-2-113,1 1 136,2-2-136,0-1 136,1 0-113,-2-1 112,-1-1-89,-4 1 22,-2 0 0,0-2 0,-1 0 22,1 0-89,-1-1 156,3 0-178,0-1 178,2-1-133,0 0 44,11-4 0,-8 5 22,9-2-44,-12 4-23,8-4 112,-9 4-89,5-3 44,-12 5-22,0 0 0,-1-2 0,2-2 0,0-3 22,1 0-44,0-1 67,-3 4-68,-1-1 68,-2 2-67,-1-1 44,-2 0 1,0-1 21,1-6 46,-2 3-68,-1-5 90,-4 7-89,-2 0-46,0 0-21,-6-2 44,-9-2-314,-37-8-606,0 7-2107,-24 0 3027,12 10 0,29 7 0,5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2.510"/>
    </inkml:context>
    <inkml:brush xml:id="br0">
      <inkml:brushProperty name="width" value="0.08571" units="cm"/>
      <inkml:brushProperty name="height" value="0.08571" units="cm"/>
      <inkml:brushProperty name="color" value="#E71224"/>
    </inkml:brush>
  </inkml:definitions>
  <inkml:trace contextRef="#ctx0" brushRef="#br0">0 0 12930,'18'75'179,"0"0"1,0 0-1,5 29 1,-3-23-247,-9-52-337,-1-5-380,0-7-360,1-3-627,-2-7-1794,0-3 3565,0-2 0,-5-2 0,0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3.105"/>
    </inkml:context>
    <inkml:brush xml:id="br0">
      <inkml:brushProperty name="width" value="0.08571" units="cm"/>
      <inkml:brushProperty name="height" value="0.08571" units="cm"/>
      <inkml:brushProperty name="color" value="#E71224"/>
    </inkml:brush>
  </inkml:definitions>
  <inkml:trace contextRef="#ctx0" brushRef="#br0">25 101 9164,'-14'-6'1054,"4"1"-897,10 5 268,0 0 69,12-1-248,5 0 1,17 0-180,7 1-44,7 0-1,6-3 225,39 22 0,1 8-202,-29-1-23,23 1 0,-19 3 1,-68-6-1,5-13 45,5-1-44,5-4 22,6-2-23,3-3 0,3-1-22,4 0 45,-1-1-45,-1-5 23,-4-2 21,-5-6-21,-4-3 89,-6-4-112,-5-3 180,-4-1-136,-2-3 1,-1 1 67,-7 2-67,-6 1-45,-9 4-67,-5 6 22,-4 5-426,0 4-90,-4 4-515,4 1-3341,6 0 4417,11 0 0,8 0 0,7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3.447"/>
    </inkml:context>
    <inkml:brush xml:id="br0">
      <inkml:brushProperty name="width" value="0.08571" units="cm"/>
      <inkml:brushProperty name="height" value="0.08571" units="cm"/>
      <inkml:brushProperty name="color" value="#E71224"/>
    </inkml:brush>
  </inkml:definitions>
  <inkml:trace contextRef="#ctx0" brushRef="#br0">0 162 11563,'74'44'508,"0"0"0,0 0 0,103 62-440,-177-106 44,0 0-67,-5-6-45,-3-4 22,-5-10 23,-3-2 67,6-2-112,3-1 112,5 3-112,2 0 112,0 5-90,5-2 46,7 2-46,8-4 24,11-1-92,3-3 46,4-1-45,2 2-1075,2 1-1437,4 3 2557,1 2 0,-20 7 0,-6 5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4.649"/>
    </inkml:context>
    <inkml:brush xml:id="br0">
      <inkml:brushProperty name="width" value="0.08571" units="cm"/>
      <inkml:brushProperty name="height" value="0.08571" units="cm"/>
      <inkml:brushProperty name="color" value="#E71224"/>
    </inkml:brush>
  </inkml:definitions>
  <inkml:trace contextRef="#ctx0" brushRef="#br0">367 1 11339,'-82'24'1188,"7"7"-874,37 4-157,-4 14 112,2 5-202,5 6 0,8-1-67,10-2 45,9-2-67,6-7 67,6-6-23,6-9-22,12-8-90,9-7-403,8-8 135,7-5-338,4-3-268,6-6 224,-1-8 382,-3-10 268,-6-9 90,-9-5 67,-10 2 157,-8 4 763,-12 9 515,-2 11-1278,-5 5-224,0 5 68,-1 12-46,-6 5 90,-3 16-45,-7 18-67,8-13 0,0 8 0,12-23 23,10-7 112,10-3-113,17-8 68,12-1-46,9-10-88,3-8-46,18-20 90,-30 2 0,2-7 67,-38 13-44,-10 2 156,-5 3 67,-16-5-246,-2 10 135,-17-4-135,-2 12 0,-3 2-23,-3 4-201,1 2-404,2 3-425,8 3-876,11 4-918,10-2 2847,11 2 0,0-7 0,2 1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5.238"/>
    </inkml:context>
    <inkml:brush xml:id="br0">
      <inkml:brushProperty name="width" value="0.08571" units="cm"/>
      <inkml:brushProperty name="height" value="0.08571" units="cm"/>
      <inkml:brushProperty name="color" value="#E71224"/>
    </inkml:brush>
  </inkml:definitions>
  <inkml:trace contextRef="#ctx0" brushRef="#br0">0 128 12482,'50'50'-62,"1"-1"0,-1 1 1,21 20-1,-21-22-431,-43-44 291,-3-2 90,2-5-22,-2-11 89,3-12-89,3-16 89,2-10-22,5-3 22,3 4 90,0 8-23,0 13 112,2 11 180,1 9-112,4 6 45,2 3-158,2 7-22,1 7 1,-2 9-68,-5 7 22,-5 2 0,-5-2-44,-7-2 44,-2-6-66,-5-5-68,-1-7 0,0-4 89,0-3-89,0-12 67,0-8-67,0-14 224,0-6-179,1-4 134,5 4-44,1 5 178,3 8 23,1 12 24,1 4 244,18 8-245,-4-1-90,15 9-112,-10 3-45,-1 9 0,-3 3 0,2 10-112,-8-11-471,0 4-359,-11-12-537,-1-6-1235,-2-2 2714,2-3 0,-5-2 0,1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5.778"/>
    </inkml:context>
    <inkml:brush xml:id="br0">
      <inkml:brushProperty name="width" value="0.08571" units="cm"/>
      <inkml:brushProperty name="height" value="0.08571" units="cm"/>
      <inkml:brushProperty name="color" value="#E71224"/>
    </inkml:brush>
  </inkml:definitions>
  <inkml:trace contextRef="#ctx0" brushRef="#br0">1 1 12235,'16'68'190,"0"-1"1,0 1 0,7 26 0,-4-17-169,-7-35-44,0-4-23,-1-6-157,-2-5-359,-3-9 113,0-6 89,-5-6 359,0-3-246,-1-3-113,0-7 314,0-5 90,0-9-45,0-4 112,0 1 68,3 2-158,4 4 157,5 1 68,7 6 134,4 1-134,4 4-91,1 3-88,-1 2 0,-3 1-136,-6 8 136,-5 3-46,-5 12 0,-5 2 90,-2 1-67,-1-1 90,-1-4 89,-7-4-202,-3-2 225,-5-6-225,-2-4 113,1-2-113,-2-3 23,5 0-45,2 0 0,2 0-224,4 0-135,1 0-381,3 0-269,1-3-785,1 0-1837,0-4 3631,1 0 0,0 2 0,0 2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6.004"/>
    </inkml:context>
    <inkml:brush xml:id="br0">
      <inkml:brushProperty name="width" value="0.08571" units="cm"/>
      <inkml:brushProperty name="height" value="0.08571" units="cm"/>
      <inkml:brushProperty name="color" value="#E71224"/>
    </inkml:brush>
  </inkml:definitions>
  <inkml:trace contextRef="#ctx0" brushRef="#br0">0 0 12774,'11'54'67,"0"-1"0,6 35-448,-12-70-583,-2-2-718,3-6-2465,0-2 4147,1-5 0,-2-2 0,-2-1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6.177"/>
    </inkml:context>
    <inkml:brush xml:id="br0">
      <inkml:brushProperty name="width" value="0.08571" units="cm"/>
      <inkml:brushProperty name="height" value="0.08571" units="cm"/>
      <inkml:brushProperty name="color" value="#E71224"/>
    </inkml:brush>
  </inkml:definitions>
  <inkml:trace contextRef="#ctx0" brushRef="#br0">11 1 11563,'-4'1'-180,"0"1"-5245,4-2 5425,-1 23 0,1-17 0,-2 18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6.708"/>
    </inkml:context>
    <inkml:brush xml:id="br0">
      <inkml:brushProperty name="width" value="0.08571" units="cm"/>
      <inkml:brushProperty name="height" value="0.08571" units="cm"/>
      <inkml:brushProperty name="color" value="#E71224"/>
    </inkml:brush>
  </inkml:definitions>
  <inkml:trace contextRef="#ctx0" brushRef="#br0">0 3 10800,'13'-2'583,"-3"1"-67,-10 1-292,0 0-201,0 62-1,3-29 0,-1 50-22,2-48 23,-2-5-1,2-7-22,-1-5-67,2-7-67,-3-5-158,0-5 157,-1-1 68,0 0 0,2-9 0,2-8 44,1-13-21,1-8 44,2-2-23,1 1 46,-1 4-68,3 8 90,0 5 89,1 6 23,2 8 179,1 3-156,3 3 112,1 2-113,1 0-45,0 5-67,-4 4-44,-1 5-23,-3 3 67,-2 0-112,-1-2 45,-4 2-1188,0 2-292,-1-2-1681,0-1 3161,2-4 0,-3-7 0,-1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7.278"/>
    </inkml:context>
    <inkml:brush xml:id="br0">
      <inkml:brushProperty name="width" value="0.08571" units="cm"/>
      <inkml:brushProperty name="height" value="0.08571" units="cm"/>
      <inkml:brushProperty name="color" value="#E71224"/>
    </inkml:brush>
  </inkml:definitions>
  <inkml:trace contextRef="#ctx0" brushRef="#br0">244 4 13087,'-56'12'404,"3"5"-314,19 4-46,0 5-21,6 0-46,8-1 46,8-3-46,6-2 46,5-3-46,1-6-21,1-2-113,7-6 0,4 0-90,8-3 180,2-3-112,2-7 156,1-9-44,0-9 22,-2-7 68,-1 1-46,-6 0 46,-4 10 21,-4 6 248,-4 11-68,-1 4-201,-1 3-23,1 5 179,2 6 22,1 7-178,3 6 89,6 10-112,-1-9 0,5 2-90,-2-13-313,0-6-382,3-3-90,-1-3-582,2-2-605,-1-7 2062,-2-6 0,-8 2 0,-2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03.543"/>
    </inkml:context>
    <inkml:brush xml:id="br0">
      <inkml:brushProperty name="width" value="0.08571" units="cm"/>
      <inkml:brushProperty name="height" value="0.08571" units="cm"/>
      <inkml:brushProperty name="color" value="#E71224"/>
    </inkml:brush>
  </inkml:definitions>
  <inkml:trace contextRef="#ctx0" brushRef="#br0">224 1 10016,'-47'70'493,"4"7"-493,22 13 45,-1-2-23,3-9-22,1-12 0,5-9 23,1-12-23,4-9 44,2-7-88,1-9-1,1-5-202,1-6-492,2-2-204,0-5 159,1 0-1054,0-3 1838,0-13 0,0 10 0,0-9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8.075"/>
    </inkml:context>
    <inkml:brush xml:id="br0">
      <inkml:brushProperty name="width" value="0.08571" units="cm"/>
      <inkml:brushProperty name="height" value="0.08571" units="cm"/>
      <inkml:brushProperty name="color" value="#E71224"/>
    </inkml:brush>
  </inkml:definitions>
  <inkml:trace contextRef="#ctx0" brushRef="#br0">1 0 8401,'12'39'0,"-3"-9"0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7.896"/>
    </inkml:context>
    <inkml:brush xml:id="br0">
      <inkml:brushProperty name="width" value="0.08571" units="cm"/>
      <inkml:brushProperty name="height" value="0.08571" units="cm"/>
      <inkml:brushProperty name="color" value="#E71224"/>
    </inkml:brush>
  </inkml:definitions>
  <inkml:trace contextRef="#ctx0" brushRef="#br0">24 99 8693,'-13'-7'1547,"2"2"-1121,11 5 90,0 0-247,7-5-45,5 3 67,12-6-111,9 4-91,6-4-44,3-1-23,0-3 23,0 0-67,-4-2 44,-3 2 797,18 42 0,1 9-864,-18-23-146,14 25 0,-11-2-661,-36-35-829,-2 0-1884,2-2 3565,-2-1 0,1-1 0,-1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7.504"/>
    </inkml:context>
    <inkml:brush xml:id="br0">
      <inkml:brushProperty name="width" value="0.08571" units="cm"/>
      <inkml:brushProperty name="height" value="0.08571" units="cm"/>
      <inkml:brushProperty name="color" value="#E71224"/>
    </inkml:brush>
  </inkml:definitions>
  <inkml:trace contextRef="#ctx0" brushRef="#br0">0 0 12460,'15'73'123,"0"0"0,0-1 0,5 30 1,-3-26-550,-10-59-224,-1-3-651,-2-5-2398,-2-4 3699,-1-1 0,-1-4 0,0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48.959"/>
    </inkml:context>
    <inkml:brush xml:id="br0">
      <inkml:brushProperty name="width" value="0.08571" units="cm"/>
      <inkml:brushProperty name="height" value="0.08571" units="cm"/>
      <inkml:brushProperty name="color" value="#E71224"/>
    </inkml:brush>
  </inkml:definitions>
  <inkml:trace contextRef="#ctx0" brushRef="#br0">1 4 13625,'46'72'120,"0"0"0,0-6 0,-18-11-53,-36-22-45,4-3-22,3-2 0,1-2 22,0-7 1,3-1-23,3-6 22,7-3 23,1-4-90,3-3 90,0-2-67,-1 0 44,0 0-22,-2 0 45,0-5-45,-3-5 0,2-6 67,-2-7-112,-1-1 112,-2-5-89,-2-3 67,-3-1-45,-2 1 0,-1-9 0,-3 17-67,-5-5-90,-5 19-247,-8 4 180,-3 4-112,0 2 134,1 0-67,7 0 23,5 0-114,7 0 293,3 0 67,1 0 23,7 0-1,5 0 90,9-1-90,3-3 135,0-2 314,13-4-67,-10 3-202,12 1-45,-17 4-135,0 2 90,-8 0-90,0 3 114,-3 9-69,1 20-45,-5-2 1,-1 6 44,-6-12-67,0-8 22,0-4-22,1-5 0,1-4-134,-1-2 179,1-1-45,-1-3-23,3-10-44,5-8 67,6-16-247,7-5 202,2-2 23,2 3-68,-3 9 180,-4 10-68,-4 9 90,-3 8 46,1 4 110,1 1-133,0 10 21,2 2-133,-3 13-23,1-1 45,-5 1-90,-1-1 0,-4-5-695,0-3-583,-2-6-1456,-1-2 2779,-1-5 0,0 0 0,0-3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54.915"/>
    </inkml:context>
    <inkml:brush xml:id="br0">
      <inkml:brushProperty name="width" value="0.08571" units="cm"/>
      <inkml:brushProperty name="height" value="0.08571" units="cm"/>
      <inkml:brushProperty name="color" value="#E71224"/>
    </inkml:brush>
  </inkml:definitions>
  <inkml:trace contextRef="#ctx0" brushRef="#br0">73 72 12146,'-35'-29'179,"6"7"-66,26 21-113,2 1 112,-2-1 471,3 1-629,-1-3 46,3 3 0,6-1 68,6 1 22,11 0-1,6 0 90,9 0-134,3 0 45,2 0-23,1-2-67,-2 1 22,-2-2-22,-4 0 0,-6 2 23,-3-1-46,-6 2 46,-3 0-46,-4 0 91,-5 0-136,-3 0 113,-3 0-67,-3 0 22,1 0-23,-3 0-66,-7 0 22,-8 0-1,-9 0-111,-8 0 179,-2 0-67,-4 0 45,-1 0 22,1 0-68,1 2 46,2-2 0,0 1 22,5-1 0,2 1-23,6 0 46,3 0-46,5-1 68,5 0 22,3 0-67,2 0 0,3 0-45,-1 0 23,11 0 44,8 0 68,15 0-90,12 0 22,10 0 23,6 0 0,2 0-90,-6 0 112,-7-1-67,-13-1 23,-9-1-1,-12 2-22,-7 0 112,-5 1-269,-2 0-694,-8 0-1168,1 0 2019,-5 0 0,7 0 0,2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5:56.879"/>
    </inkml:context>
    <inkml:brush xml:id="br0">
      <inkml:brushProperty name="width" value="0.08571" units="cm"/>
      <inkml:brushProperty name="height" value="0.08571" units="cm"/>
      <inkml:brushProperty name="color" value="#E71224"/>
    </inkml:brush>
  </inkml:definitions>
  <inkml:trace contextRef="#ctx0" brushRef="#br0">24 28 10643,'32'-4'472,"-1"0"-450,-9 4 135,2 0-112,2 0 134,-1 0-157,2 0 68,-2 0 0,-2 0-23,-1 0 45,0 0-112,-2 0 112,16 0-134,-12 0 89,11 0-112,-15 0 90,-1 0-67,-3 0 22,-4 0 0,-2 0 22,-4 0-44,-4 0 358,0 0-359,-10 0 46,-5-1-68,-11-1 90,-5-1-90,-6 2 45,1-1-45,-2 2 45,3 0-67,2 0 67,3 0-23,2 0-21,1 0 66,1 0-112,0 0 135,2 0-45,1 0 0,1 0 0,5 0-45,1 0 90,5 0-112,1 0 157,3 0-158,0 0 113,-1 0-22,4 0-1,-3 0 23,4 0-45,0 0 112,6 0-90,2 0-22,9 0 23,0 0 0,3 0-23,2 0 89,0 0-133,5 0 88,-2 0-66,3 0 44,-2 0-22,0 0 0,0 0 0,-1 0-22,2 0 22,7 0 67,-3 0-112,6 0 90,-7 0-67,-1 0 22,1 0 0,-1 0-23,0 0 68,-2 0-90,-2 0 45,-6 0 45,-8 0-90,-4 0 90,-6 0-90,0 0 68,-3 0-46,-7 0 91,-10 0-136,-5 0 91,-6 0-46,-1 0 23,0 0 0,-2 0-22,0 0 67,3 0-90,3 0 90,5 0-90,6 0 90,3 0-90,4 0 45,3 0 0,1 0 0,2 0-90,3 0-45,0 0 225,12 0-90,3 0 22,13 0 1,4 0 45,4 0-46,8 0 0,0 0 113,7 0-135,-5 0 201,0-1-156,-7-2 67,-5 2-112,-16-3 247,-4 4-157,-13-2 156,0 2-515,-8 0-650,-2 0-942,-11 5 1861,-6 1 0,12 1 0,0-2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3.652"/>
    </inkml:context>
    <inkml:brush xml:id="br0">
      <inkml:brushProperty name="width" value="0.08571" units="cm"/>
      <inkml:brushProperty name="height" value="0.08571" units="cm"/>
      <inkml:brushProperty name="color" value="#E71224"/>
    </inkml:brush>
  </inkml:definitions>
  <inkml:trace contextRef="#ctx0" brushRef="#br0">1 48 10958,'15'-23'896,"-3"5"-761,-4 14-68,-1 3-67,4 0 0,1 2 67,4 13-44,1 8 21,2 18-21,-1 9-23,-3 9 89,-2 4-89,-1 1 0,-3-1 0,-2-5-22,-2-6 44,-3-8-44,-1-8 89,-1-10-134,0-4 89,0-10-44,0-1 22,0-7 67,0-1-67,0-2-22,0-14-23,0-3 45,0-17-45,4-7-44,7-5 89,7-7-112,10-2 67,3 3 22,3 4 23,-2 8-44,-1 7 88,-3 6-111,-4 8 134,-5 4-111,-3 8 44,-6 3-23,-1 3 1,-3 1 111,4 23-66,-4 6 111,0 27-111,-5 6 111,-1 8-112,0 5 0,0-23 1,0 1-23,2 22 23,-1 18 0,3-43 22,-2-7-1,1-8-44,-3-7 45,0-5 22,0 1-44,0-10-23,0 3 22,0-10-22,0 0-22,0 0-293,0 2-1052,-3 2-1547,1 4 2914,-4 0 0,4-5 0,-2-4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4.229"/>
    </inkml:context>
    <inkml:brush xml:id="br0">
      <inkml:brushProperty name="width" value="0.08571" units="cm"/>
      <inkml:brushProperty name="height" value="0.08571" units="cm"/>
      <inkml:brushProperty name="color" value="#E71224"/>
    </inkml:brush>
  </inkml:definitions>
  <inkml:trace contextRef="#ctx0" brushRef="#br0">55 1 10711,'5'55'852,"0"2"-673,-7-8 68,-2 6-180,-2 5 90,0 1-135,-2 3 45,2-4-44,-1-4-23,3-5 0,-2-3 22,3-4-22,-1-5 23,1-7-68,1-5 90,0-8-22,1-4-69,1-6 46,0-3-157,0-3-134,0-1-801,0-1 1,0-1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4.665"/>
    </inkml:context>
    <inkml:brush xml:id="br0">
      <inkml:brushProperty name="width" value="0.08571" units="cm"/>
      <inkml:brushProperty name="height" value="0.08571" units="cm"/>
      <inkml:brushProperty name="color" value="#E71224"/>
    </inkml:brush>
  </inkml:definitions>
  <inkml:trace contextRef="#ctx0" brushRef="#br0">0 12 9096,'13'0'1749,"16"-5"-1479,-12 3-91,18-3-45,-9 10-111,1 3-23,-3 6 67,-3 1-134,-6 1 89,-2 0-22,-6-1 45,-3 0-23,-3-1 68,-1-1-90,0-2 157,0-1-67,-5-3 89,-2-2-45,-7-1 46,-4-1-157,-3-1-23,-3-1 0,1-1 67,4 0-134,5 0 67,4 1-225,6 0-89,1 0-313,3-1-450,0 2 23,0 1 1054,6 8 0,-4-7 0,4 4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5.069"/>
    </inkml:context>
    <inkml:brush xml:id="br0">
      <inkml:brushProperty name="width" value="0.08571" units="cm"/>
      <inkml:brushProperty name="height" value="0.08571" units="cm"/>
      <inkml:brushProperty name="color" value="#E71224"/>
    </inkml:brush>
  </inkml:definitions>
  <inkml:trace contextRef="#ctx0" brushRef="#br0">1 0 10867,'51'14'449,"-6"-3"-426,-28-10 21,-3-1 24,-3 2-46,-5-2 23,-2 0 67,-3 0 0,-1 0-739,2 0-898,5 0 1525,4 0 0,-4 0 0,0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04.233"/>
    </inkml:context>
    <inkml:brush xml:id="br0">
      <inkml:brushProperty name="width" value="0.08571" units="cm"/>
      <inkml:brushProperty name="height" value="0.08571" units="cm"/>
      <inkml:brushProperty name="color" value="#E71224"/>
    </inkml:brush>
  </inkml:definitions>
  <inkml:trace contextRef="#ctx0" brushRef="#br0">128 0 6698,'40'62'1277,"-1"-1"1,-2-3 0,-7-3-1009,-7 12-224,-2-4 45,3-2-67,-2-7-23,0-6 0,-2-8 45,-2-5-68,-4-7 68,-1-4-67,-5-6 44,-1-6-44,-3-1-46,-2-4-134,-1 0-89,-1-2-135,0-3-180,0 0 270,-4-2 336,-6 0-224,-9-5 22,-9-3 0,-4-3 180,-6-2-1,0 2 23,-2 1 0,5 2 0,5 0 0,2 3 45,6 0-67,3 3 22,4 1 0,2 1 0,0 0 0,-5 0 22,4 0-44,-2 0 44,6 0-44,2 0 22,-1 0 0,3 0 0,1 0 0,3 0 426,1 0-224,10 0-46,4 0 1,14 2 23,4 0-157,5 2 89,2-1-90,1 0 0,-3-1-22,-4 0 0,-6 1-224,-5 1-538,-3 0-449,-2 2 1211,-5-2 0,-4-1 0,-3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5.873"/>
    </inkml:context>
    <inkml:brush xml:id="br0">
      <inkml:brushProperty name="width" value="0.08571" units="cm"/>
      <inkml:brushProperty name="height" value="0.08571" units="cm"/>
      <inkml:brushProperty name="color" value="#E71224"/>
    </inkml:brush>
  </inkml:definitions>
  <inkml:trace contextRef="#ctx0" brushRef="#br0">0 1 9590,'14'6'695,"-3"0"-157,-11-6-179,0 0-270,2 51 68,-1-25-157,1 41 45,-2-39-45,0-3 0,0-3-3347,0-4 3347,0-6 22,0-1 1,0-6-46,0-1 23,0-4 0,2-8 0,3-5 3303,3-10-3348,7-5-112,-1 0 157,2 1-22,-1 5-46,-1 8 24,-3 4 44,-3 8-23,-1 0 23,-1 2 90,-1 7-90,1 5 67,-2 8-22,-1 6-68,-1 0 91,-1-3-68,0-1 0,-1-5 44,0-4-21,0-2-23,0-5 0,1-2-67,0-3 44,1-1 23,0 0-22,2 0-45,2-10 22,4-4-22,3-11-68,4-3 113,0-2 22,1 2-68,0 3 136,-1 7-46,-4 5 23,-2 6 89,-6 5-111,-1 0 178,-1 2-66,0 9 22,0 3 134,-2 12-223,1 0 66,-2 4-89,0-3-68,0-1 113,0-3-90,0-5 0,0-3 0,0-4-291,0-1-718,0-4-807,0 0 1816,3-2 0,-2-1 0,3-1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6.448"/>
    </inkml:context>
    <inkml:brush xml:id="br0">
      <inkml:brushProperty name="width" value="0.08571" units="cm"/>
      <inkml:brushProperty name="height" value="0.08571" units="cm"/>
      <inkml:brushProperty name="color" value="#E71224"/>
    </inkml:brush>
  </inkml:definitions>
  <inkml:trace contextRef="#ctx0" brushRef="#br0">1 0 11003,'70'1'1232,"-11"-1"-1120,-37 0-66,-5 0-46,-6 0 89,-3 0-178,-4 0 156,0 0-134,-1 0-180,0 0-493,0 0-874,0 0-1279,-1 5 2893,0 2 0,-1 0 0,-1-1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6.683"/>
    </inkml:context>
    <inkml:brush xml:id="br0">
      <inkml:brushProperty name="width" value="0.08571" units="cm"/>
      <inkml:brushProperty name="height" value="0.08571" units="cm"/>
      <inkml:brushProperty name="color" value="#E71224"/>
    </inkml:brush>
  </inkml:definitions>
  <inkml:trace contextRef="#ctx0" brushRef="#br0">0 0 10105,'55'40'-852,"0"-1"0,-4 0 0,-16-14 0,-33-25 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7.476"/>
    </inkml:context>
    <inkml:brush xml:id="br0">
      <inkml:brushProperty name="width" value="0.08571" units="cm"/>
      <inkml:brushProperty name="height" value="0.08571" units="cm"/>
      <inkml:brushProperty name="color" value="#E71224"/>
    </inkml:brush>
  </inkml:definitions>
  <inkml:trace contextRef="#ctx0" brushRef="#br0">64 0 11271,'-12'46'628,"0"0"-628,-1-9 90,2-1-90,2-3 22,5 0 23,1-5-23,3 1 68,0-5-68,3-2 90,5-2-89,5-5 112,7-1-90,2-3 0,3-2 67,2-4-112,0-1 112,-3-2-112,-4-1 134,-3-1-134,-3 0 90,-1-7-1,-3-4 46,1-7-112,-4-3-1,1-3-22,-2-1 0,-2-17 67,-1 11-112,-2-11 90,-1 15-90,0 2 45,0 3-44,-1-3-68,-3 8-1,-2 3-425,-4 6-493,-1 6-1055,-5-1-1142,-1 3 3228,-1 0 0,9 0 0,3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8.064"/>
    </inkml:context>
    <inkml:brush xml:id="br0">
      <inkml:brushProperty name="width" value="0.08571" units="cm"/>
      <inkml:brushProperty name="height" value="0.08571" units="cm"/>
      <inkml:brushProperty name="color" value="#E71224"/>
    </inkml:brush>
  </inkml:definitions>
  <inkml:trace contextRef="#ctx0" brushRef="#br0">1 0 11563,'7'37'44,"-1"-9"24,-10-25-1,3-3 180,-1 0-225,7-2 1,4-4-1,5-3-22,0-4 22,-2 4 135,-8 3-112,0 4-202,-4 1 157,0 6 45,0 4-45,-2 2 22,-3 4 23,-1-6-67,-1 1 89,3-6-67,1-1 22,2-2-2756,1-1-136,10 0 2870,1 0 0,1 0 0,-3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8.813"/>
    </inkml:context>
    <inkml:brush xml:id="br0">
      <inkml:brushProperty name="width" value="0.08571" units="cm"/>
      <inkml:brushProperty name="height" value="0.08571" units="cm"/>
      <inkml:brushProperty name="color" value="#E71224"/>
    </inkml:brush>
  </inkml:definitions>
  <inkml:trace contextRef="#ctx0" brushRef="#br0">1 0 9859,'53'13'448,"-5"-3"-246,-22-10-157,-2 0 67,0 0-90,-6 0 113,-2 0-23,-5 0-89,-3 0 22,0 0 22,-3 0-134,1 0 134,-3 1-134,2 0 67,-4 1-45,0-1-23,-1 1 23,0 1 45,0 4 113,0 3-1,0 5 45,-3 3-113,-5 6 113,-4 3-134,-6 3-1,0 1-22,-2 3 45,4-3-45,-1 0 45,6-2-68,-1-4 68,4-1-45,2-6 45,0-2-45,3-7 0,-1 1 0,3-7 90,-2 2-180,3-4-1345,-3 4-1031,3-2 2466,-1 2 0,1-2 0,0-2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9.534"/>
    </inkml:context>
    <inkml:brush xml:id="br0">
      <inkml:brushProperty name="width" value="0.08571" units="cm"/>
      <inkml:brushProperty name="height" value="0.08571" units="cm"/>
      <inkml:brushProperty name="color" value="#E71224"/>
    </inkml:brush>
  </inkml:definitions>
  <inkml:trace contextRef="#ctx0" brushRef="#br0">0 0 10823,'21'43'426,"-2"-3"-359,-7-18 68,0 0-46,0 1 91,0-4-158,-1 0 23,0-5 22,-1 0-67,0-4 0,-5-1-22,1-1-292,-5-2-650,1-1-292,-2-1-964,0 0 2220,0-1 0,0 0 0,0-2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09.862"/>
    </inkml:context>
    <inkml:brush xml:id="br0">
      <inkml:brushProperty name="width" value="0.08571" units="cm"/>
      <inkml:brushProperty name="height" value="0.08571" units="cm"/>
      <inkml:brushProperty name="color" value="#E71224"/>
    </inkml:brush>
  </inkml:definitions>
  <inkml:trace contextRef="#ctx0" brushRef="#br0">150 2 8805,'15'-1'314,"-4"1"202,-11 0-180,0 0-112,-33 48-134,17-22 156,-26 37-223,27-34 22,3-4-45,0 1 67,4-3-45,-1-3-22,2-1 0,3-4 0,-1-2-112,2-3-493,-1-1-225,1-2-1501,1-4 2331,1 0 0,1-2 0,0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0.484"/>
    </inkml:context>
    <inkml:brush xml:id="br0">
      <inkml:brushProperty name="width" value="0.08571" units="cm"/>
      <inkml:brushProperty name="height" value="0.08571" units="cm"/>
      <inkml:brushProperty name="color" value="#E71224"/>
    </inkml:brush>
  </inkml:definitions>
  <inkml:trace contextRef="#ctx0" brushRef="#br0">92 27 9590,'-39'67'426,"6"-8"-382,26-33 24,0-3-68,4-2 67,1-3-44,2-3-23,0-1 22,0-2 23,0-3 45,0-2-68,2 0 90,3-3-90,3 1 90,1-4-89,2 0 89,-4-1-112,4 0 67,-4 0-45,3-1-22,-1-5 68,-1-3-68,1-5 45,-3-3-22,2 0 89,-1-14-68,-1 8 24,0-11-24,-5 11 1,0-2-22,-1 4-91,0-6 24,0 10-1,0-3-134,0 10-517,-3 0-223,-2 4-1032,-5 2 1951,4 3 0,1 1 0,4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0.965"/>
    </inkml:context>
    <inkml:brush xml:id="br0">
      <inkml:brushProperty name="width" value="0.08571" units="cm"/>
      <inkml:brushProperty name="height" value="0.08571" units="cm"/>
      <inkml:brushProperty name="color" value="#E71224"/>
    </inkml:brush>
  </inkml:definitions>
  <inkml:trace contextRef="#ctx0" brushRef="#br0">1 0 7415,'0'0'0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04.929"/>
    </inkml:context>
    <inkml:brush xml:id="br0">
      <inkml:brushProperty name="width" value="0.08571" units="cm"/>
      <inkml:brushProperty name="height" value="0.08571" units="cm"/>
      <inkml:brushProperty name="color" value="#E71224"/>
    </inkml:brush>
  </inkml:definitions>
  <inkml:trace contextRef="#ctx0" brushRef="#br0">150 155 9836,'47'6'314,"-7"-1"-314,-18-5 45,-2 0-22,-1 0 22,-4 0-45,-3 0 112,-2-3-90,-1-3 68,-4-3-68,-1-4 23,-2-4-23,-1 1-22,-1-3 0,0 0 67,-4 0-134,-5 1 157,-7 5-180,-9 5 157,-3 4-111,-7 3 44,-2 1 0,0 5 0,1 6 0,6 9-23,-7 18-22,14-5 45,-2 12-22,17-10 22,4 1 0,3-1-22,1-1 44,6-3-22,4-3 0,8-3 134,7-3-89,2-3 67,4-4-112,1-5 45,-1-2-23,0-5 1,-3 0-23,-2-3-202,-2 0-403,0 0-426,-2 0-987,2 0 2018,2-2 0,-11 2 0,-1-1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1.879"/>
    </inkml:context>
    <inkml:brush xml:id="br0">
      <inkml:brushProperty name="width" value="0.08571" units="cm"/>
      <inkml:brushProperty name="height" value="0.08571" units="cm"/>
      <inkml:brushProperty name="color" value="#E71224"/>
    </inkml:brush>
  </inkml:definitions>
  <inkml:trace contextRef="#ctx0" brushRef="#br0">201 0 8670,'4'16'1637,"-1"-3"-1211,-3-13 68,0 0-338,-17-4-156,10 3 45,-15-3 45,10 4-135,-2 0 112,-5 4-67,2 2 0,1 4-22,3 2 22,2 2 0,2 2-45,1 0 112,3 0-134,3-3 134,0 1-134,2-3 112,0-1-45,0 0 0,0-3 22,0 1 23,4-1-45,5 3 157,2 1-134,6 0 111,-2 3 1,7 4-113,-4-3 0,1 4 23,-4-5-45,-3 0 0,-1 0 45,-4 0-135,0 0 135,-5 6-45,0-6 0,-2 4 0,0-9 23,0 0-46,-4-2 46,0-1 21,-6-2 91,-7-3-113,2 0 69,-7-1-91,5 0 44,-3 0-44,2 0 23,0-3-46,1-5 1,-2-12-113,7 2 23,2-8 67,9 6 45,1 1 0,1 2-22,6 0-1,5 4 23,9 1-67,5 1 134,1 1-134,-1 0 134,-2 2-67,-2 1 0,-1 0 23,0 0 21,-1 0-44,0-3 180,-4 0-90,-2-1 44,-1-1-89,-3 0 22,-1-2-67,-1 3 90,-4 0-90,-2 1-22,-2 3-1,0 1-335,0 1-113,0 1-516,-10-2-470,-4 0-1256,-14 2 2713,-4 1 0,14 2 0,3 1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2.548"/>
    </inkml:context>
    <inkml:brush xml:id="br0">
      <inkml:brushProperty name="width" value="0.08571" units="cm"/>
      <inkml:brushProperty name="height" value="0.08571" units="cm"/>
      <inkml:brushProperty name="color" value="#E71224"/>
    </inkml:brush>
  </inkml:definitions>
  <inkml:trace contextRef="#ctx0" brushRef="#br0">0 1 11406,'37'10'67,"-7"-2"-67,-26-8 67,1 0-67,1 0 23,2 0 21,2 0-44,1 0 68,2 0-23,-5 0-23,-1 0 68,-5 0-68,-1 0-134,-1 3 45,-1-1 67,-3 2 0,-2-2 0,-4 1 90,0 1-90,3-1 67,-1 0-22,6-2 134,0-1-112,7 0 135,2 0-180,7 0 69,2 0-47,-3-2-44,-2 1 0,-6-1-22,-2 2-3610,-2 0 538,-11 1 3094,-7 4 0,3-2 0,-1 2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3.630"/>
    </inkml:context>
    <inkml:brush xml:id="br0">
      <inkml:brushProperty name="width" value="0.08571" units="cm"/>
      <inkml:brushProperty name="height" value="0.08571" units="cm"/>
      <inkml:brushProperty name="color" value="#E71224"/>
    </inkml:brush>
  </inkml:definitions>
  <inkml:trace contextRef="#ctx0" brushRef="#br0">0 2 11877,'43'-1'45,"-3"2"-45,-12 2 67,-3 3-90,1-1 46,-4-2-23,-1 1 22,-5-4-22,-2 3 0,-2-3 67,-3 1-111,0-1 88,-2 0-88,0 0 21,-3 2-223,0-2-853,0 4-1322,3-3 2421,0 6 0,-1-5 0,-2 2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4.420"/>
    </inkml:context>
    <inkml:brush xml:id="br0">
      <inkml:brushProperty name="width" value="0.08571" units="cm"/>
      <inkml:brushProperty name="height" value="0.08571" units="cm"/>
      <inkml:brushProperty name="color" value="#E71224"/>
    </inkml:brush>
  </inkml:definitions>
  <inkml:trace contextRef="#ctx0" brushRef="#br0">0 35 11585,'45'-19'247,"-4"3"-180,-9 18 0,-7-2-22,-3 1-22,-7-1 21,-5 0-44,-4 0 0,-3 2 0,-2-2 68,-1 2-136,0 0 1,0-1-224,0 2-830,0 1-113,0 3 1234,0 4 0,0-4 0,0-1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5.353"/>
    </inkml:context>
    <inkml:brush xml:id="br0">
      <inkml:brushProperty name="width" value="0.08571" units="cm"/>
      <inkml:brushProperty name="height" value="0.08571" units="cm"/>
      <inkml:brushProperty name="color" value="#E71224"/>
    </inkml:brush>
  </inkml:definitions>
  <inkml:trace contextRef="#ctx0" brushRef="#br0">1 65 13625,'31'-34'-44,"-1"6"88,-7 28-88,-4-1-270,-1 1-90,-3-2-134,-4 2-605,-3 0-516,-1 0-1749,0 2 3408,-3 4 0,0-3 0,-2 3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5.599"/>
    </inkml:context>
    <inkml:brush xml:id="br0">
      <inkml:brushProperty name="width" value="0.08571" units="cm"/>
      <inkml:brushProperty name="height" value="0.08571" units="cm"/>
      <inkml:brushProperty name="color" value="#E71224"/>
    </inkml:brush>
  </inkml:definitions>
  <inkml:trace contextRef="#ctx0" brushRef="#br0">1 1 11115,'60'23'149,"1"-1"0,-7 0 1,-11-7-150,-28-15 22,-5 0-44,-3 0-270,-2 0-672,-2 0-919,0 0 1883,2 0 0,-3 0 0,2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6.619"/>
    </inkml:context>
    <inkml:brush xml:id="br0">
      <inkml:brushProperty name="width" value="0.08571" units="cm"/>
      <inkml:brushProperty name="height" value="0.08571" units="cm"/>
      <inkml:brushProperty name="color" value="#E71224"/>
    </inkml:brush>
  </inkml:definitions>
  <inkml:trace contextRef="#ctx0" brushRef="#br0">1 19 13087,'43'-10'382,"-1"1"-382,-11 9 22,-2 0 68,-2 0-113,-8 0 68,-1 0-90,-5 0-44,-1 0-450,0 0-559,-2 0-1234,0 0 2332,-1 4 0,-3-3 0,-2 3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7.003"/>
    </inkml:context>
    <inkml:brush xml:id="br0">
      <inkml:brushProperty name="width" value="0.08571" units="cm"/>
      <inkml:brushProperty name="height" value="0.08571" units="cm"/>
      <inkml:brushProperty name="color" value="#E71224"/>
    </inkml:brush>
  </inkml:definitions>
  <inkml:trace contextRef="#ctx0" brushRef="#br0">18 1 9971,'-10'0'1345,"2"-1"-1098,8 1 201,0 0-21,10 3-226,4-1-89,10 0-22,1 1 156,-1-3-200,0 1-69,-3-1 68,-3 0-67,-3 0 22,-3 0 0,-3 0-292,1 0-471,-1 0-806,1 0-2691,2 0 4260,0 0 0,-4 0 0,-2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7.720"/>
    </inkml:context>
    <inkml:brush xml:id="br0">
      <inkml:brushProperty name="width" value="0.08571" units="cm"/>
      <inkml:brushProperty name="height" value="0.08571" units="cm"/>
      <inkml:brushProperty name="color" value="#E71224"/>
    </inkml:brush>
  </inkml:definitions>
  <inkml:trace contextRef="#ctx0" brushRef="#br0">239 0 12123,'-51'21'213,"0"0"1,-36 19-214,70-11 67,1 0-45,7 1 23,4 0-23,2-1 46,3 0-46,0-4 23,5-1 22,4-3-45,6-3 68,6-1-90,2-3 90,3-3-45,1-4 22,-2-3-67,0-2 45,-2-2 22,-2 0-67,0-4 45,-1-7 0,-1-6-45,2-9 45,-5-2-45,-1-1 44,-5-2 24,-5 0-24,-2 3-44,-3 0 0,0 4-22,-6 1-68,-5 2 23,-8 2-134,-4 4-360,-3 5-112,0 5-851,-2 2-942,5 3 2466,1 0 0,12 0 0,2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8.295"/>
    </inkml:context>
    <inkml:brush xml:id="br0">
      <inkml:brushProperty name="width" value="0.08571" units="cm"/>
      <inkml:brushProperty name="height" value="0.08571" units="cm"/>
      <inkml:brushProperty name="color" value="#E71224"/>
    </inkml:brush>
  </inkml:definitions>
  <inkml:trace contextRef="#ctx0" brushRef="#br0">0 0 8670,'37'17'0,"-8"-3"0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05.274"/>
    </inkml:context>
    <inkml:brush xml:id="br0">
      <inkml:brushProperty name="width" value="0.08571" units="cm"/>
      <inkml:brushProperty name="height" value="0.08571" units="cm"/>
      <inkml:brushProperty name="color" value="#E71224"/>
    </inkml:brush>
  </inkml:definitions>
  <inkml:trace contextRef="#ctx0" brushRef="#br0">1 14 10554,'40'-10'179,"0"6"-201,-3 9-270,-3 3-447,-6 0-517,-7 1-650,-11-2 1906,-4 7 0,-6-9 0,0 3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8.749"/>
    </inkml:context>
    <inkml:brush xml:id="br0">
      <inkml:brushProperty name="width" value="0.08571" units="cm"/>
      <inkml:brushProperty name="height" value="0.08571" units="cm"/>
      <inkml:brushProperty name="color" value="#E71224"/>
    </inkml:brush>
  </inkml:definitions>
  <inkml:trace contextRef="#ctx0" brushRef="#br0">0 17 10509,'36'-9'897,"-3"1"-785,-7 8 90,-1 0-180,-3 0 23,-4 0 0,-6 0-45,-6 0 0,-2 0 0,-2 0-2668,-1 0 134,-9 0 2534,-2 0 0,-1 0 0,4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19.438"/>
    </inkml:context>
    <inkml:brush xml:id="br0">
      <inkml:brushProperty name="width" value="0.08571" units="cm"/>
      <inkml:brushProperty name="height" value="0.08571" units="cm"/>
      <inkml:brushProperty name="color" value="#E71224"/>
    </inkml:brush>
  </inkml:definitions>
  <inkml:trace contextRef="#ctx0" brushRef="#br0">31 0 11765,'-17'95'89,"4"-20"23,14-74-112,3-1 68,4 0-46,4 0 0,2 0-22,0 0 90,-1 0-45,-1 0-45,-1 0 0,-1 0 22,0 0-22,-2 0 67,2 1-44,0 2 22,1 3-22,-1 1-23,1 4 45,-1 1-23,1 5 0,2 3-22,-1 0 45,0 2-90,-1-1 1,-3 6-47,-3-6 91,-2 4 0,-3-9 23,0 0-46,0-2 69,0-2-69,-3-2 91,-3-1-24,-5-1-44,-2-4 68,-1 3-24,-1-4-21,-1 1-46,1-1 68,-2-2-90,3 1-44,1-2-114,2 1-514,5-1-135,1 1-157,2-1-650,2 0 1659,-1 0 0,2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20.205"/>
    </inkml:context>
    <inkml:brush xml:id="br0">
      <inkml:brushProperty name="width" value="0.08571" units="cm"/>
      <inkml:brushProperty name="height" value="0.08571" units="cm"/>
      <inkml:brushProperty name="color" value="#E71224"/>
    </inkml:brush>
  </inkml:definitions>
  <inkml:trace contextRef="#ctx0" brushRef="#br0">474 0 11271,'-33'11'336,"-2"3"-111,9 10-203,-5 4 113,1 3-68,-1 1 0,0 2-67,3-2 23,4 0-46,2 0 68,6 1-67,1-1 66,5 1-44,2-4 23,2 1-23,3-6 0,2 0 22,1-3 45,0-3-44,0 0 22,1-2-22,6-1 44,2-1-45,6-1 46,-1-2 66,7 0-22,-9-5-90,7 0 113,-12-4-135,4 1 157,-4-3-157,2 1 157,0-1-135,2 0 68,2 0-68,1-2 1,1-5 22,0-4-45,1-5 112,-3 1-68,-2-2 68,-5 2-89,-4 3 112,-2 1-113,0 2-22,-1 1 0,-8 0 45,-7-1-90,-10 1 45,-8 2-44,-4 2-24,-1 3 0,-2 1-447,3 0-314,3 3-427,2 3-1165,6 4 2421,3 0 0,12-4 0,5-2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21.231"/>
    </inkml:context>
    <inkml:brush xml:id="br0">
      <inkml:brushProperty name="width" value="0.08571" units="cm"/>
      <inkml:brushProperty name="height" value="0.08571" units="cm"/>
      <inkml:brushProperty name="color" value="#E71224"/>
    </inkml:brush>
  </inkml:definitions>
  <inkml:trace contextRef="#ctx0" brushRef="#br0">75 25 11518,'-19'-4'157,"2"2"-67,15 2 515,-1 1-605,5-6 0,2 2-23,0-4 23,2 4-112,-2 2 90,-1 1-113,-2 0 113,2 4-23,-3 2 23,1 3 44,-1 3-22,0-2 112,-2-1-67,-4-3 22,-4-1-22,-1-3 0,-2-1-23,5-1 24,1 0-1,4 0-2198,2 0-1255,6 0 3408,-3 3 0,3-3 0,-3 3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39.065"/>
    </inkml:context>
    <inkml:brush xml:id="br0">
      <inkml:brushProperty name="width" value="0.08571" units="cm"/>
      <inkml:brushProperty name="height" value="0.08571" units="cm"/>
      <inkml:brushProperty name="color" value="#E71224"/>
    </inkml:brush>
  </inkml:definitions>
  <inkml:trace contextRef="#ctx0" brushRef="#br0">41 102 11877,'-22'-33'650,"4"7"-650,18 26 90,0 0-90,6 0 224,11-3-112,14 0-45,14-2 23,6-1-67,2 1-23,-4-1 89,-4 2-178,-7-1 178,-7 3-156,-10 0 67,-8 1 0,-6 1 0,-4 0-1480,-2 0 404,-12 2-471,1 5-807,-11 2 2354,5 5 0,6-8 0,3 1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39.417"/>
    </inkml:context>
    <inkml:brush xml:id="br0">
      <inkml:brushProperty name="width" value="0.08571" units="cm"/>
      <inkml:brushProperty name="height" value="0.08571" units="cm"/>
      <inkml:brushProperty name="color" value="#E71224"/>
    </inkml:brush>
  </inkml:definitions>
  <inkml:trace contextRef="#ctx0" brushRef="#br0">38 19 7661,'-16'-10'2826,"3"1"-2782,9 9 607,3 14-494,-3 8 67,4 18-45,0 9-22,0 4 22,0 3-111,0 3-24,0-4 1,0-2-45,0-5 67,0-6-67,0-6 23,0 3-23,0-11 0,0-1-135,0-11-425,0-6-247,0 0-448,0-3-898,0-3 2153,2 0 0,-2-2 0,1-1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39.671"/>
    </inkml:context>
    <inkml:brush xml:id="br0">
      <inkml:brushProperty name="width" value="0.08571" units="cm"/>
      <inkml:brushProperty name="height" value="0.08571" units="cm"/>
      <inkml:brushProperty name="color" value="#E71224"/>
    </inkml:brush>
  </inkml:definitions>
  <inkml:trace contextRef="#ctx0" brushRef="#br0">0 58 10487,'60'-16'97,"0"0"0,-6 1 0,-9 5-97,-23 10-45,-4 0-448,-3 0-606,-2 0-1322,0 0 2421,0 0 0,-6 0 0,1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40.035"/>
    </inkml:context>
    <inkml:brush xml:id="br0">
      <inkml:brushProperty name="width" value="0.08571" units="cm"/>
      <inkml:brushProperty name="height" value="0.08571" units="cm"/>
      <inkml:brushProperty name="color" value="#E71224"/>
    </inkml:brush>
  </inkml:definitions>
  <inkml:trace contextRef="#ctx0" brushRef="#br0">1 1 11607,'5'92'315,"-2"-13"-315,-7 8 0,1-56 0,2 37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40.673"/>
    </inkml:context>
    <inkml:brush xml:id="br0">
      <inkml:brushProperty name="width" value="0.08571" units="cm"/>
      <inkml:brushProperty name="height" value="0.08571" units="cm"/>
      <inkml:brushProperty name="color" value="#E71224"/>
    </inkml:brush>
  </inkml:definitions>
  <inkml:trace contextRef="#ctx0" brushRef="#br0">0 0 9343,'8'2'1345,"-3"0"-851,-5-2 156,0 0-628,0 29 135,0-14-134,0 26 66,0-22-89,0 0 23,2-3 21,2-1-44,3-2 112,5-2-89,1-2-46,4-3 46,-3 0-46,3-5-44,-2 0 45,3-1-1,2-4 23,0-8-44,0-8 88,-1-6-44,5-15 337,25 76-494,-7-35 22,10 61-89,-22-48-22,-12-9-1,-1-2 68,-2-2 156,-2-3 23,-1-7-67,-2-8 112,1-6-68,-3-1 46,0 4 22,-4 5 89,-1 8 0,-2 4-21,-1 4 89,0 15-68,0 2-134,0 14 67,0-2-22,0-2-45,1-2 0,1-2-90,2-4-313,-1-3-696,2-1-1479,1-5 2578,0 0 0,-2-6 0,-1-2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40.860"/>
    </inkml:context>
    <inkml:brush xml:id="br0">
      <inkml:brushProperty name="width" value="0.08571" units="cm"/>
      <inkml:brushProperty name="height" value="0.08571" units="cm"/>
      <inkml:brushProperty name="color" value="#E71224"/>
    </inkml:brush>
  </inkml:definitions>
  <inkml:trace contextRef="#ctx0" brushRef="#br0">1 1 9971,'0'0'0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05.499"/>
    </inkml:context>
    <inkml:brush xml:id="br0">
      <inkml:brushProperty name="width" value="0.08571" units="cm"/>
      <inkml:brushProperty name="height" value="0.08571" units="cm"/>
      <inkml:brushProperty name="color" value="#E71224"/>
    </inkml:brush>
  </inkml:definitions>
  <inkml:trace contextRef="#ctx0" brushRef="#br0">0 13 6249,'74'-2'0,"0"0"0,0-1 0,15 0 0,0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41.278"/>
    </inkml:context>
    <inkml:brush xml:id="br0">
      <inkml:brushProperty name="width" value="0.08571" units="cm"/>
      <inkml:brushProperty name="height" value="0.08571" units="cm"/>
      <inkml:brushProperty name="color" value="#E71224"/>
    </inkml:brush>
  </inkml:definitions>
  <inkml:trace contextRef="#ctx0" brushRef="#br0">276 4 12168,'-56'1'325,"-1"0"0,-36 3-325,65 14 45,8-2-90,6 3 90,6-2-3442,63-16 1,16-14 3396,-37-6 0,36 7 0,-11-4 0,-55-5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41.509"/>
    </inkml:context>
    <inkml:brush xml:id="br0">
      <inkml:brushProperty name="width" value="0.08571" units="cm"/>
      <inkml:brushProperty name="height" value="0.08571" units="cm"/>
      <inkml:brushProperty name="color" value="#E71224"/>
    </inkml:brush>
  </inkml:definitions>
  <inkml:trace contextRef="#ctx0" brushRef="#br0">19 1 8401,'2'1'2242,"0"1"-1546,-2-2-472,-10 58-22,7-17 111,-7 50-201,10-34 23,0-1-135,4-4 45,1-4-45,3-5 0,1-6 23,-4-4-23,-1-6-68,-1-4-515,-3-3-583,1-2-1592,-1 0 2758,0-2 0,0-6 0,0-4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43.910"/>
    </inkml:context>
    <inkml:brush xml:id="br0">
      <inkml:brushProperty name="width" value="0.08571" units="cm"/>
      <inkml:brushProperty name="height" value="0.08571" units="cm"/>
      <inkml:brushProperty name="color" value="#E71224"/>
    </inkml:brush>
  </inkml:definitions>
  <inkml:trace contextRef="#ctx0" brushRef="#br0">0 212 11294,'52'1'89,"-5"0"-89,-26-5 0,1-1 0,-3-1 23,-3-5-1,1 0-22,-4-5 45,1 0-67,-3-3 89,-2-2-112,-1 0 90,-4 0-90,-1 3 45,-2 1 0,-1 6 45,-4 2-45,-4 4 45,-8 4-1,-5-1 69,-4 2-91,0 9 158,-3 7-68,4 11 0,0 8-45,1 18 0,11-10-22,1 11-45,11-18 22,4-2 69,7-3-91,7-6 44,9-3 1,18-3-45,-10-9-45,11-1 1,-15-9-47,-4 0 69,-2-3-90,-3-7 89,-1-9-21,7-27 44,-7 8 0,2-14-68,-10 21 136,-3 3-158,-1 10 90,-4 5 0,-2 8-179,1 2 156,-2 6 1,5 7 22,0 7 0,4 9 67,-3 2-134,1-1 134,-2-2-112,-2-3 90,2-5-45,-2-3 0,1-7 0,-4-3 23,1-3 44,-3-1-22,2 0-90,1-7 90,6-6-90,3-11 67,5-7-22,2-1 0,11-14-22,-7 17 44,3-3-67,-11 22 45,-5 6-44,1 3 88,-1 4 24,2 6 44,5 19-23,-5-1-89,2 11 67,-7-13-22,-3-4-90,-1-3 113,-2-5-91,-1-3 46,0-5-23,1-1 68,2 1-113,0-2 90,1 2-113,0-2 91,0 1-91,2-1 113,1 0-45,0-2 0,5 2 0,-1-3 68,3 1-68,-3-1 44,1 0-88,2 0 111,2 0-90,0 0 46,1-2-23,-1-4 0,9-9-23,-6 0 91,8-6-113,-7 3 90,-1 0-90,1-4 134,-2 1-133,-1-4 44,-3 2 0,-2 2 0,-4 3 67,-3 3-134,-4 2 111,-1 2-111,0 2 67,0 4-22,-6 1-1,-3 2 23,-7 1 0,-2 1 23,0 4-46,-1 6 68,0 7-90,4 9 113,2 1-136,5 2 113,3 1-67,3-4 22,2 11 22,0-13 1,0 6-46,4-14 23,3-2-22,4-3-181,5-3 69,2-3-23,2-3 68,2-2 21,8-4 1,-8-7 134,7-6-156,-11-6 156,6 1-134,-3 4 134,2 4-67,-3 5 179,5 5-22,-5 7-157,1 8 67,-5 7 23,-4 8-113,-2 2 46,0-2-46,-6 1 46,1-4-23,-3-4 0,-1 0 22,-1-9-22,0-1 158,0-8-1,0-1-135,0-5-22,0-6 0,0-8 0,0-7-22,6-4 44,5-3-44,5-3 66,4 0-88,1 1 66,3 4-67,1 6 45,2 5 0,-3 8 0,2 1 0,-2 5-22,0 2 67,1 3-113,-5 1 136,1 0-113,-6 0 67,-3 0-22,-3 0 0,-5 0 0,-1 0 516,-2 0-494,-7 0-22,-4 3 45,-11 5-90,-3 6 90,-4 5-112,1 3 134,3 1-134,6 0 45,5-4 22,7-2 0,3-3 0,2-3-23,1-2 68,0-2-90,0-3 112,5-3-157,2 0 158,8-1-68,2 0 0,4-7 0,10-22 22,-5 0-44,6-19 89,-13 16-112,-3 2 113,-6 9-136,-4 7 68,-3 9-67,-2 2-135,-1 3 157,0 10 45,0 8 67,0 35-22,0-4-45,0 20 45,0-17 22,0 2-44,0-3-23,0-1 0,0-5 23,0 0-1,0-16 224,-1-2-178,-5-18 133,-6-2-201,-6-1 45,-16 1-45,9-4 0,-11 1-224,13-4-90,1 0-583,2 0-358,6 0-562,5 0 1817,6-4 0,3 3 0,0-3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44.363"/>
    </inkml:context>
    <inkml:brush xml:id="br0">
      <inkml:brushProperty name="width" value="0.08571" units="cm"/>
      <inkml:brushProperty name="height" value="0.08571" units="cm"/>
      <inkml:brushProperty name="color" value="#E71224"/>
    </inkml:brush>
  </inkml:definitions>
  <inkml:trace contextRef="#ctx0" brushRef="#br0">155 1 12123,'-52'81'179,"11"-13"-156,39-40-23,1-7 22,1-6 24,0-3 21,0-6-67,0-2 0,9-3 45,1-1-90,12-6 45,2-9-22,4-12-181,3-10 158,3-1 23,-3 3 22,-3 8-22,-10 12 22,-7 7-23,-7 7 23,-2 12 337,-2 9-158,0 14 157,0 12-66,0 0-114,0 4-88,-2-3-68,-4-3 89,-6-2-89,-10-7 0,-6-2-45,-8-5-538,-8 0-1614,-2-3 2197,-11-3 0,28-9 0,0-6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53.637"/>
    </inkml:context>
    <inkml:brush xml:id="br0">
      <inkml:brushProperty name="width" value="0.08571" units="cm"/>
      <inkml:brushProperty name="height" value="0.08571" units="cm"/>
      <inkml:brushProperty name="color" value="#E71224"/>
    </inkml:brush>
  </inkml:definitions>
  <inkml:trace contextRef="#ctx0" brushRef="#br0">179 12 11271,'-26'18'112,"4"-1"-67,5 0-67,2-1 67,-2 1-68,2 0 23,-1-1 0,4-3 0,0-1 45,4-5-90,1 1 45,3-3-22,0-1-113,2-3-246,1 0 381,7-11 45,2 2-90,6-11-22,0 3 44,-1 0-44,-1-1 67,-2 0 0,0 3 45,-3 0-45,0 4 22,-3 0-22,0 3 45,-2 2 90,-1-1-112,0 4 89,-1-1 0,2 2 201,-2-1-111,0 0-112,0 1-68,0 8 1,2 10-23,0 13 45,2 11 22,-1 6-45,-2 8 23,2 8-23,-2 3-22,2 4 68,0-3-136,1-2 136,0-5-91,2-6 46,2 17-23,-2-23 22,1 10-44,-3-26 66,-1-4-66,-1-4 89,-1-2-112,-1-5 68,0-3-23,0-2 22,1-2-44,-1-3 89,2 0-134,-2-6 0,0 1-247,0 0-830,0 1-1299,5 4 2443,0-1 0,0-2 0,-1-1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55.035"/>
    </inkml:context>
    <inkml:brush xml:id="br0">
      <inkml:brushProperty name="width" value="0.08571" units="cm"/>
      <inkml:brushProperty name="height" value="0.08571" units="cm"/>
      <inkml:brushProperty name="color" value="#E71224"/>
    </inkml:brush>
  </inkml:definitions>
  <inkml:trace contextRef="#ctx0" brushRef="#br0">166 123 12168,'-73'28'471,"13"-3"-448,46-7 21,4 1 24,4 0-91,4 1 46,2-2-23,0 0 22,0-1-22,5-1 0,2-4 0,6 0 22,1-4 23,2-1-67,1-3 89,3-3-112,1 1 112,-3-2-67,0 0 0,-2 0 0,-4 0 23,1-3-1,-1-4-22,-2-6 45,3-4-67,-3-5 111,0 1-156,-3-3 134,-2 2-67,-3-1 23,-1 1 0,-1-2-23,0 2 44,0-2 1,-13-6-90,3 9 90,-12-6-90,3 12 1,-2 3-2,-1 2-200,0 6-427,5 0-2533,-1 4 3206,10 10 0,1-8 0,7 8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55.827"/>
    </inkml:context>
    <inkml:brush xml:id="br0">
      <inkml:brushProperty name="width" value="0.08571" units="cm"/>
      <inkml:brushProperty name="height" value="0.08571" units="cm"/>
      <inkml:brushProperty name="color" value="#E71224"/>
    </inkml:brush>
  </inkml:definitions>
  <inkml:trace contextRef="#ctx0" brushRef="#br0">1 55 11451,'42'9'1211,"-8"-2"-898,-34-7 270,0 0-538,-3 0-67,-5 0 66,-2 0-88,-3-4 21,3 0-44,5-6 0,2 1-68,2-2 113,1 1 0,0 2-1,0 1 23,2 3-67,4 2 45,1 1 22,0 1 0,-1 0 0,-4 0 44,1 0-88,-1 0-2446,-1 0 563,2 0 1927,2 0 0,-1 0 0,1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56.374"/>
    </inkml:context>
    <inkml:brush xml:id="br0">
      <inkml:brushProperty name="width" value="0.08571" units="cm"/>
      <inkml:brushProperty name="height" value="0.08571" units="cm"/>
      <inkml:brushProperty name="color" value="#E71224"/>
    </inkml:brush>
  </inkml:definitions>
  <inkml:trace contextRef="#ctx0" brushRef="#br0">35 0 8917,'-4'11'2758,"1"-3"-2399,3-8-337,0 0-22,-12-6 22,9 4-22,-10-4 0,13 6 68,0 0-1,6 0 90,7 0-134,10 0 44,6 0-67,4 0 0,-1 0 0,-1 0 22,-4 0-44,-5 0 67,-5 0-90,-6 0 90,-4 0-90,-3 0 45,-3 0 0,2 0 0,-3 1-67,2 3 44,-2 5 23,0 5 224,0 4-156,0 4 111,-7 4-67,-5 13-45,-1-9-67,-2 7 67,8-13-44,4-4-46,-1-2 69,4-4-92,-1-3 69,1-1-23,0-5-23,0 1-246,0-5-224,0 2-1390,0-3 157,2 1 1726,9-1 0,-6 0 0,5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56.753"/>
    </inkml:context>
    <inkml:brush xml:id="br0">
      <inkml:brushProperty name="width" value="0.08571" units="cm"/>
      <inkml:brushProperty name="height" value="0.08571" units="cm"/>
      <inkml:brushProperty name="color" value="#E71224"/>
    </inkml:brush>
  </inkml:definitions>
  <inkml:trace contextRef="#ctx0" brushRef="#br0">151 1 12796,'2'47'179,"0"-7"-156,-2-26-1,0-1-22,2 2 0,6-2 113,3 1-159,5-2 92,-3-2-69,0-2 23,-6-1 0,-3-1 23,-3-1-23,-1 1 179,0 0-22,0-1 44,0 2-111,-6-1-45,-3 2 23,-9-2-68,-2-1 0,-4 0-113,0-3-223,-1 0-471,-1-1-404,0-1-1278,4 0 2489,5 0 0,8 0 0,6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56.993"/>
    </inkml:context>
    <inkml:brush xml:id="br0">
      <inkml:brushProperty name="width" value="0.08571" units="cm"/>
      <inkml:brushProperty name="height" value="0.08571" units="cm"/>
      <inkml:brushProperty name="color" value="#E71224"/>
    </inkml:brush>
  </inkml:definitions>
  <inkml:trace contextRef="#ctx0" brushRef="#br0">1 10 9859,'96'4'4215,"-14"-1"-4237,-63-4-157,0-1-427,-2-1-627,-2 1-1032,0-1 2265,-3 0 0,-4 1 0,-4 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06.336"/>
    </inkml:context>
    <inkml:brush xml:id="br0">
      <inkml:brushProperty name="width" value="0.08571" units="cm"/>
      <inkml:brushProperty name="height" value="0.08571" units="cm"/>
      <inkml:brushProperty name="color" value="#E71224"/>
    </inkml:brush>
  </inkml:definitions>
  <inkml:trace contextRef="#ctx0" brushRef="#br0">67 434 8962,'84'-32'439,"-1"0"1,1-1-1,-7 4 1,-2 1-1,-26 0-439,-35 0 23,-6-3 22,-1 4-1,-4 1-44,-2 5 0,-1 3 45,-1 0-90,-7 4 90,-4-2-67,-7 2 111,-5 3-89,-1 0 0,-6 4 0,2 1 0,-2 3 0,1 2-44,-1 1 111,-1 0-134,0 10 134,-1 6-134,0 13 111,1 7-44,-9 21 23,12-12-46,-5 13 68,18-21-90,3-1 90,5-2-90,3-3 68,3 0-23,2 6 22,5-7-22,2 4 23,10-9 44,0-3-67,7-2 112,-2-2-67,6-4 157,15 4-113,-6-7-89,9 1 23,-11-7-1,-5-2 1,-2-1-46,-3 0 90,-5-2-179,9 2-112,-10-2-381,7 0-472,-10 0-425,0 0 1502,3 0 0,-9 0 0,0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7:05.915"/>
    </inkml:context>
    <inkml:brush xml:id="br0">
      <inkml:brushProperty name="width" value="0.08571" units="cm"/>
      <inkml:brushProperty name="height" value="0.08571" units="cm"/>
      <inkml:brushProperty name="color" value="#E71224"/>
    </inkml:brush>
  </inkml:definitions>
  <inkml:trace contextRef="#ctx0" brushRef="#br0">1 57 13648,'36'-5'89,"4"1"-178,12 4 156,11 0-112,11-2 45,8-1 0,3-5 0,-4 1 45,-10-2-112,-12 4 156,-13-1-178,-13 4 178,-9-2-156,-9 4 112,-6-1-45,-5 1 0,-3 0-6143,-1 0 6143,0 3 0,0-2 0,0 3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31.834"/>
    </inkml:context>
    <inkml:brush xml:id="br0">
      <inkml:brushProperty name="width" value="0.08571" units="cm"/>
      <inkml:brushProperty name="height" value="0.08571" units="cm"/>
      <inkml:brushProperty name="color" value="#E71224"/>
    </inkml:brush>
  </inkml:definitions>
  <inkml:trace contextRef="#ctx0" brushRef="#br0">119 211 7011,'-49'-85'1480,"9"15"-1031,32 52-24,3 5-21,3 2 336,-1 5-269,3 1 22,-3 4-112,2-1-45,-1 2-44,0 0 22,2 0 763,-3 0-1033,11 0 315,17 0-46,34 4-201,-11-1 1,5 0-742,19 2 1,6 0 628,17 1 0,6 0-788,-24-1 1,2-1 0,2 0 772,7 1 0,3-1 0,1 1 45,4 0 0,3 0 0,0 0-415,-23-1 1,0 0-1,1 0 1,0 0 384,0 0 0,1 1 0,1 0 0,-1 0 0,-1 0 0,1 0 0,-1 0 0,0 0-15,23 2 0,-1 1 0,-1-1-315,-1 1 1,-1-1-1,-2 1 307,-5-1 1,-2 1 0,-1-1 51,-5 1 1,-1 0 0,-3 0-53,-6-1 1,-2 1 0,-2 0 234,21 3 1,-5 1-225,-13-2 1,-5 0 11,30 7 1606,-33-6-1651,-29-5 1376,-18-3-2811,-10-2-331,-14 0 1811,-18-1 0,12 0 0,-9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6:33.120"/>
    </inkml:context>
    <inkml:brush xml:id="br0">
      <inkml:brushProperty name="width" value="0.08571" units="cm"/>
      <inkml:brushProperty name="height" value="0.08571" units="cm"/>
      <inkml:brushProperty name="color" value="#E71224"/>
    </inkml:brush>
  </inkml:definitions>
  <inkml:trace contextRef="#ctx0" brushRef="#br0">226 556 10263,'35'-36'1053,"1"1"-784,0 14-112,8-7 90,9-4-46,8-6 2,8-6-360,4-4 314,4-7-135,-5-2 23,-3 3 0,-16 10-1,-14 13 1,-15 11 45,-15 12-1,-5 3-21,-4 5 44,0 0-90,-12 13 90,-8 6-112,-18 20 23,-12 5-23,-7 8 0,-8 1-23,-2 0-201,1-1 157,-1-3-202,6-4 22,3-5-179,4-1 292,-1-6-113,3-4 68,-1-6 134,8-5-45,2-6 68,10-2-23,3-2-22,9-3 112,4 0-45,7-3 0,6-1-90,3-1 45,1 0 113,12 0 21,9 0 113,19 0-68,10 4 203,8 3-203,4 7 269,32 18-335,-22-6-249,20 12 226,-32-13-90,-8 0 112,-5-6-112,-10 0 68,-8-7-23,-9-1 22,-5-5 272,-4-2-294,-3-3 112,-2-1-90,-1 0-22,4-5 67,4-7-112,7-12 45,4-12 0,6-12-22,3-8 11,-8 9 0,-1-3 11,14-29-23,-15 26 1,-1 0 67,1-19-45,-8 12 156,-8 15 271,-4 18-427,-3 15 67,-9 9-90,-8 25 46,-12 15-46,-7 33-21,2 14-405,18-36 1,3 2-460,3 1 1,1 1 907,2 0 0,2-3 0,0 9 0,1-16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7:18.454"/>
    </inkml:context>
    <inkml:brush xml:id="br0">
      <inkml:brushProperty name="width" value="0.08571" units="cm"/>
      <inkml:brushProperty name="height" value="0.08571" units="cm"/>
      <inkml:brushProperty name="color" value="#E71224"/>
    </inkml:brush>
  </inkml:definitions>
  <inkml:trace contextRef="#ctx0" brushRef="#br0">6650 848 11630,'9'-50'560,"-9"8"-537,-6 29 44,-8-2-45,-2 1 23,-4-3-45,-8-1 23,-3 1-23,-5-1 0,-5 0 0,-1 1 68,-5-2-136,-1 1 136,-4 2-136,2 0 91,-2 1-23,0 1 0,0-4 45,-2 2-113,-1-2 158,-1 0-180,-1 1 180,-4 0-180,-5 1 180,-9 0-112,-8 1 22,-10-3-194,42 10 1,-1-1 193,-2-1 0,-1 0 11,-2 1 0,0 0-22,0 0 0,0 1 33,1 1 1,1 0-23,1 2 0,1 0 45,-43-3-68,10 1 68,15 0-45,-16-10 0,21 2 0,-25-7 67,14 7-134,-8 3 134,-7 6-45,24 2 1,-1-1-23,18 3 0,-1-1 0,-17-1 0,2-1 0,-19-4-22,7 1 66,4-2-66,2 3 67,-6 1-90,-8 2 90,-6 0-45,24 1 0,-1-2 0,18 1 0,1 0 33,-16 0 1,2-1-12,-20-3 23,0 1 22,1-2-67,-2 2 45,6 1-45,29 5 0,-1 0 0,-22-1 0,-17 2 0,28 0-22,-4 0 67,-5 0-68,-4 0 68,-4 0-34,27 1 0,0 1-55,-25 1 66,-15 3-22,37-2 0,1 1 0,0-2-22,-2 1 66,-1 0-88,-2 2 156,1 1-180,-29 5 46,23-4 22,-19 2 0,28-6 0,8 0 476,2-1-588,7 3 224,3 0-224,2 4 157,4 1-90,-3 7 45,11-3 0,-1 3 0,9-3-22,-4-1 67,-5 4-45,-20 14-45,6-4 90,-16 12-68,15-10 23,1-1 0,9 0 0,7-5 23,9 1-68,4-3 90,1-1-113,-3 1 113,-1-1-67,-7 19 22,8-8 0,0 14 0,9-14-23,1-1 91,0-4-136,0-2 136,-4 0-91,1 19 23,-2-5 0,3 15 0,2-13-22,0-3 67,0-5-90,0-2 90,0-3-90,0 1 90,0 4-68,0 20 23,2-12 0,1 9 0,3-23 0,1-7 23,1-3-68,5-4 90,1 4-90,4 4 90,-1 8-45,6 19 0,-6-14-23,2 7 46,-7-23-68,-1-3 90,1-1-90,-1 0 67,0 3-67,9 11 45,-6-5 0,7 10 0,-8-12-22,0 0 22,1 0-67,1-2 44,2 2-21,13 5 21,-7-7-22,10 5 23,-12-8 22,-2 3-22,-1 0-1,-1-2 46,1 0-91,2-3 91,5 0-90,28 14 44,-2-6 23,29 11 0,-12-11-45,6-2 68,-5-5-68,-6-2 67,-6-5-44,12 4 22,-15-3-22,11 4 22,-22-3-45,-4 0 90,-5-1-136,-4-1 137,0-3-92,2-1 69,4 1-46,30 10 23,-9-2 0,25 6 0,-14-7 0,2-2 23,-2 0-91,-6-3 113,-7 1-67,15 1 22,-23-1 0,12 0 0,-28-4-23,-1 0 68,-3 1-90,2 0 90,1 1-45,22 4 0,-9-1 0,20 3 0,-15-3 0,-2 0 0,-4 2-22,-4-2 67,-6-1-90,0-1 90,-5-2-68,12 4 23,-14-4 0,11 2 0,-16-4 0,6 1 23,-2 0-46,4 3 69,1 0-114,1 2 113,3-3-68,22 2 23,-11-3 0,14-1 23,-20-3-46,-4 0 69,-4 1-46,12 0-46,-12 0 69,9-1-23,-14-1 0,0 0 0,-1 0 0,1 0 23,0 0-69,3 0 92,3 0-92,2 0 92,4 0-46,19 0 0,-12 0 0,12 0 0,-19 0-23,-6 0 91,1 0-136,-7 0 91,-1 0-46,3 0 23,-7 0 0,4 0 0,-7 0-23,-1-1 69,1-1-114,2-2 136,4-1-114,6-1 92,5-1-92,24 3 46,-12 1 0,12 0 0,-21 2-22,-3-2 44,-5-1-44,-1-2 22,-4 0-23,0-2 23,-3 2-22,0 1 22,-2 1 0,0 1-45,0 1 112,-1 0-134,6 0 112,0 0-90,5-2 90,3 1-45,2 0 0,2 1 0,1 2-45,-2-1 90,-2 0-112,-1-2 134,-2 0-134,-1 0 134,-2 2-112,-2-3 45,-3 2 0,10-4 45,-7 2-112,9 0 134,-7 2-134,1 0 134,4-1-157,21-2 90,-9 2-134,17-3 44,-21 2 46,1 1-91,-5-2 113,0 1-23,-5-2-45,-2 0 135,-3 1-113,7-3 68,-7 0 0,5-1-44,-9 0 21,1 0-89,0-1 90,2-2-68,5 1 68,-1 1-1,5 3 23,8-1 0,-10 4-22,7-4 44,-15 0-44,0 0 67,-2 1-90,-1-2 90,3 0-68,8-11 23,-4 5 23,6-6-23,-11 7 0,0-1 22,-1-3-22,2-4 23,0-3-46,1-3 90,4-4-111,1-4 44,5-5 0,-2-2-23,1 0 90,-4 5-111,-5 5 111,-3 6-22,-3 1 44,2 2 113,9-12-45,-8 7 22,6-8-134,-12 11-22,-1 0 21,-2 3-66,-1-2 67,2 0-90,-1-5 90,2-2-68,6-23 23,-3 12 0,3-15 45,-7 21 45,-4 3-90,-2 3 22,-2 6 69,0 3-91,3-15 44,-4 8-44,2-13 23,-5 13-46,0 3 68,1 2-90,-1 4 90,0-1-67,0 0 44,1-1-22,5-14 0,-1 10 0,0-8 23,-4 16-46,-1 1 90,1 3-134,-2 2 134,1-1-67,-2-6 0,0 5 0,0-7 23,-3 8-23,-1-2 45,-3 3-68,-3 1 90,0-1-111,-1 2 88,0-4-44,-9-4 0,3 2 45,-9-4-45,2 5 0,-3 0 67,-5 1-134,-3-2 90,-6 3-46,-8-1-66,-11 0 21,-14 0-291,-18 0-512,37 6 0,-3 2 64,-9-1 0,-2 2 807,-14 0 0,4 2 0,-13-1 0,9 2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7:34.609"/>
    </inkml:context>
    <inkml:brush xml:id="br0">
      <inkml:brushProperty name="width" value="0.08571" units="cm"/>
      <inkml:brushProperty name="height" value="0.08571" units="cm"/>
      <inkml:brushProperty name="color" value="#E71224"/>
    </inkml:brush>
  </inkml:definitions>
  <inkml:trace contextRef="#ctx0" brushRef="#br0">38 1796 13603,'-22'84'67,"6"7"-112,30 1-382,3 3 360,4-5 134,2-6-112,0-6 45,0-4 0,-2-6 170,0-7-126,-6-9-3,-1-9 27,-1-7-136,-6-7 158,1-5 127,-2-6-195,-3-5-22,0-4 45,-1-4-45,0-1 113,1-2-91,-1-1 46,4-1-46,0 0 157,16-16 45,25-30-112,-5 2 1,9-11-765,-4 4 1,9-9-1,4-6 1,1-1-1,-2 4 657,8-8 1,-1 1 0,1-1 0,6-5-324,-16 17 0,3-4 1,3-2-1,2-2 0,-1 2 1,0 0-1,-2 4 318,1 0 0,-1 1 0,0 2 0,0 1 0,1 0 0,0 0-246,3 0 1,0-1 0,0 1-1,1 0 1,1 1 0,-1 2 237,-1 1 1,-1 1-1,1 1 1,0 1-1,2 0 1,2 1-226,9-4 0,4-1 1,1 1-1,0 2 1,-3 3-1,-5 3 137,5-2 1,-4 4 0,-2 2 0,1 2 142,8-3 0,2 0 1,-4 5-1,-14 10-406,-11 12 0,-10 6 614,4 2-1847,-31 7 2072,-18 10 1,-3-8 0,-1 8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1.045"/>
    </inkml:context>
    <inkml:brush xml:id="br0">
      <inkml:brushProperty name="width" value="0.08571" units="cm"/>
      <inkml:brushProperty name="height" value="0.08571" units="cm"/>
      <inkml:brushProperty name="color" value="#E71224"/>
    </inkml:brush>
  </inkml:definitions>
  <inkml:trace contextRef="#ctx0" brushRef="#br0">1 1 7885,'21'69'396,"0"0"1,0-6-1,-6-10-351,-9-24 89,1-2-134,-5-6 90,0-3-90,-2-3 0,0-3 0,0-2-135,0-2-515,0-2-1143,0-1 1793,0 0 0,0-3 0,0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1.675"/>
    </inkml:context>
    <inkml:brush xml:id="br0">
      <inkml:brushProperty name="width" value="0.08571" units="cm"/>
      <inkml:brushProperty name="height" value="0.08571" units="cm"/>
      <inkml:brushProperty name="color" value="#E71224"/>
    </inkml:brush>
  </inkml:definitions>
  <inkml:trace contextRef="#ctx0" brushRef="#br0">15 1 7101,'1'13'695,"1"-3"-202,-2-10 471,0 0-537,21 1-159,-7 2 226,19 0-225,-13 2-90,2 0-44,-1 2-68,0 1-22,1 3-23,-3 1 1,-2 1 44,-3 0-45,-6 1 1,-1-1-23,-3-1 22,-2 1 1,-1-2 89,-1 2-23,0-2-22,-5-1-44,-5-1 22,-7 0 22,-7-2-67,-4-1 0,-3-4-22,-1 0 22,1-2-180,6 0 113,2 0-179,8 0-114,4 0-559,4 0-672,4 0 1591,2-5 0,1 3 0,0-3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2.096"/>
    </inkml:context>
    <inkml:brush xml:id="br0">
      <inkml:brushProperty name="width" value="0.08571" units="cm"/>
      <inkml:brushProperty name="height" value="0.08571" units="cm"/>
      <inkml:brushProperty name="color" value="#E71224"/>
    </inkml:brush>
  </inkml:definitions>
  <inkml:trace contextRef="#ctx0" brushRef="#br0">1 0 10733,'9'73'494,"-1"-3"-427,-8-27 22,0 3-66,0-2-46,0-3 91,0-4-136,0-4 68,0-4 0,0-4-2175,0 4-1277,0-8 2604,3 2 0,-2-14 0,3-3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2.621"/>
    </inkml:context>
    <inkml:brush xml:id="br0">
      <inkml:brushProperty name="width" value="0.08571" units="cm"/>
      <inkml:brushProperty name="height" value="0.08571" units="cm"/>
      <inkml:brushProperty name="color" value="#E71224"/>
    </inkml:brush>
  </inkml:definitions>
  <inkml:trace contextRef="#ctx0" brushRef="#br0">1 1 10195,'72'3'538,"-13"-1"-426,-50-2-112,-3 2 225,-3 3-158,-2 2 23,-1 4-46,-1-2-44,-6 3 45,-2-3-22,-5 0-46,1 0 90,2-2-134,3 1 90,1-2-46,4 1 23,0-2 0,3 0 0,0 0 0,0-1 202,0 1 67,5 0-269,5-3 0,7 0 45,5-2-45,1 0 0,2 0-314,1 0-246,0 0-4664,4-5 5224,-4-1 0,-8 0 0,-8 1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3.008"/>
    </inkml:context>
    <inkml:brush xml:id="br0">
      <inkml:brushProperty name="width" value="0.08571" units="cm"/>
      <inkml:brushProperty name="height" value="0.08571" units="cm"/>
      <inkml:brushProperty name="color" value="#E71224"/>
    </inkml:brush>
  </inkml:definitions>
  <inkml:trace contextRef="#ctx0" brushRef="#br0">1 27 11406,'53'-14'179,"-5"2"-201,-21 12-202,-1 0-382,-5 0-1344,-3 0 1950,-5 0 0,-7 0 0,-3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06.932"/>
    </inkml:context>
    <inkml:brush xml:id="br0">
      <inkml:brushProperty name="width" value="0.08571" units="cm"/>
      <inkml:brushProperty name="height" value="0.08571" units="cm"/>
      <inkml:brushProperty name="color" value="#E71224"/>
    </inkml:brush>
  </inkml:definitions>
  <inkml:trace contextRef="#ctx0" brushRef="#br0">39 1 9814,'49'8'45,"-6"-2"-23,-26-4 45,-4 3-134,-2 4 134,-6 6-22,-1 2-45,-2 5 67,-2 1-22,-8 3-22,-5 0-1,-8 0 23,-3-3-90,-1-2 113,5-5-91,-1 0 46,6-4-23,2 1 0,3-3 0,5-2 0,1-1 0,2-1 0,1-1 45,1 1-23,0-1 404,4 5-247,5-4 46,6 4-113,8-6-68,0 0-21,5-1 22,11-2-1,-10 1-88,8-2-1,-16 0-224,-3 0-493,0 0-270,-4 0-896,2 0 1928,0 0 0,-8 0 0,1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3.229"/>
    </inkml:context>
    <inkml:brush xml:id="br0">
      <inkml:brushProperty name="width" value="0.08571" units="cm"/>
      <inkml:brushProperty name="height" value="0.08571" units="cm"/>
      <inkml:brushProperty name="color" value="#E71224"/>
    </inkml:brush>
  </inkml:definitions>
  <inkml:trace contextRef="#ctx0" brushRef="#br0">1 27 8446,'76'1'3117,"-9"-1"-3207,-37 0-538,-2-2-1838,-3-4 2466,-2-2 0,-11 1 0,-4 2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3.759"/>
    </inkml:context>
    <inkml:brush xml:id="br0">
      <inkml:brushProperty name="width" value="0.08571" units="cm"/>
      <inkml:brushProperty name="height" value="0.08571" units="cm"/>
      <inkml:brushProperty name="color" value="#E71224"/>
    </inkml:brush>
  </inkml:definitions>
  <inkml:trace contextRef="#ctx0" brushRef="#br0">122 1 11989,'-9'85'411,"-1"1"0,-2-5 0,12-25-411,25-54 45,-1-1-90,0-1 90,0 0-67,-4-5 44,-1-2-22,-5-8 0,1-4 0,-3-2 0,-1-3 22,-3 2 1,-3-1 44,-3 2-45,-2 2 1,0 1-1,-9-2-22,-6 4 0,-14 0 0,-6 3-269,-20-2-381,14 6-1278,-13 0 1928,26 5 0,10 2 0,8 1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4.738"/>
    </inkml:context>
    <inkml:brush xml:id="br0">
      <inkml:brushProperty name="width" value="0.08571" units="cm"/>
      <inkml:brushProperty name="height" value="0.08571" units="cm"/>
      <inkml:brushProperty name="color" value="#E71224"/>
    </inkml:brush>
  </inkml:definitions>
  <inkml:trace contextRef="#ctx0" brushRef="#br0">8 0 10105,'-1'100'-438,"0"-1"1,1 1 0,-1 0 0,0-1 0,1 1 0,-1 14 0,0 13 0,1-10 0,-1-31 0,1-52 437,0-42 0,0 6 0,0-5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5.117"/>
    </inkml:context>
    <inkml:brush xml:id="br0">
      <inkml:brushProperty name="width" value="0.08571" units="cm"/>
      <inkml:brushProperty name="height" value="0.08571" units="cm"/>
      <inkml:brushProperty name="color" value="#E71224"/>
    </inkml:brush>
  </inkml:definitions>
  <inkml:trace contextRef="#ctx0" brushRef="#br0">0 0 9724,'13'10'1346,"-3"-2"-1189,-10-8 44,0 0-156,63-12 22,-30 10-44,53-1-46,-47 18 68,-3 10-90,-2 7 90,-5 2-23,-8 1-538,-76 13 1,-12 1-4103,47-2 4618,-49 0 0,16-8 0,64-25 0,-1-7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5.517"/>
    </inkml:context>
    <inkml:brush xml:id="br0">
      <inkml:brushProperty name="width" value="0.08571" units="cm"/>
      <inkml:brushProperty name="height" value="0.08571" units="cm"/>
      <inkml:brushProperty name="color" value="#E71224"/>
    </inkml:brush>
  </inkml:definitions>
  <inkml:trace contextRef="#ctx0" brushRef="#br0">0 1 11720,'8'60'149,"-1"1"1,0-6-1,-2-9-127,-5-14 23,0-5-67,0-5 89,0-5-112,0-4 45,0-5-89,0-1-584,0-1-964,0-2 1637,19-1 0,-14-2 0,13-1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5.697"/>
    </inkml:context>
    <inkml:brush xml:id="br0">
      <inkml:brushProperty name="width" value="0.08571" units="cm"/>
      <inkml:brushProperty name="height" value="0.08571" units="cm"/>
      <inkml:brushProperty name="color" value="#E71224"/>
    </inkml:brush>
  </inkml:definitions>
  <inkml:trace contextRef="#ctx0" brushRef="#br0">1 19 11271,'97'-10'112,"-10"4"-112,-47 3 0,-6 3-134,-7 0-808,-10 0-1389,-6 0 2331,-7 3 0,-3-3 0,-1 3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5.905"/>
    </inkml:context>
    <inkml:brush xml:id="br0">
      <inkml:brushProperty name="width" value="0.08571" units="cm"/>
      <inkml:brushProperty name="height" value="0.08571" units="cm"/>
      <inkml:brushProperty name="color" value="#E71224"/>
    </inkml:brush>
  </inkml:definitions>
  <inkml:trace contextRef="#ctx0" brushRef="#br0">0 62 8693,'98'-17'0,"-1"0"0,-19 3 0,0 1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6.398"/>
    </inkml:context>
    <inkml:brush xml:id="br0">
      <inkml:brushProperty name="width" value="0.08571" units="cm"/>
      <inkml:brushProperty name="height" value="0.08571" units="cm"/>
      <inkml:brushProperty name="color" value="#E71224"/>
    </inkml:brush>
  </inkml:definitions>
  <inkml:trace contextRef="#ctx0" brushRef="#br0">121 10 12078,'-33'39'180,"0"1"0,-19 27-158,50-47-22,2 0 560,58-26 1,13-14-472,-39 5-89,39-9 0,-12-5 203,-59 2-203,-6 4 67,-2 4-67,-6 5 22,-2 5-44,2 3-91,-2 3-66,-2 2-382,-5 1-201,-1 5-673,-2 6-2018,2 8 3453,5 2 0,8-7 0,6-5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6.676"/>
    </inkml:context>
    <inkml:brush xml:id="br0">
      <inkml:brushProperty name="width" value="0.08571" units="cm"/>
      <inkml:brushProperty name="height" value="0.08571" units="cm"/>
      <inkml:brushProperty name="color" value="#E71224"/>
    </inkml:brush>
  </inkml:definitions>
  <inkml:trace contextRef="#ctx0" brushRef="#br0">107 1 11563,'-30'87'0,"1"1"0,5-18 0,0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7.135"/>
    </inkml:context>
    <inkml:brush xml:id="br0">
      <inkml:brushProperty name="width" value="0.08571" units="cm"/>
      <inkml:brushProperty name="height" value="0.08571" units="cm"/>
      <inkml:brushProperty name="color" value="#E71224"/>
    </inkml:brush>
  </inkml:definitions>
  <inkml:trace contextRef="#ctx0" brushRef="#br0">0 92 11271,'29'65'194,"1"0"1,-2-5-1,-2-8-126,1-13 851,27-66 0,3-20-942,-17 13 23,14-26 0,-9-5 0,-36 16 0,-2 13-89,-2 9 89,-1 11-426,-1 9-449,0 3-784,0 4-807,-2 6 2466,3 9 0,-3-5 0,1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3:24.972"/>
    </inkml:context>
    <inkml:brush xml:id="br0">
      <inkml:brushProperty name="width" value="0.08571" units="cm"/>
      <inkml:brushProperty name="height" value="0.08571" units="cm"/>
      <inkml:brushProperty name="color" value="#E71224"/>
    </inkml:brush>
  </inkml:definitions>
  <inkml:trace contextRef="#ctx0" brushRef="#br0">157 71 9859,'-11'-21'-23,"3"4"23,8 11 45,0 4-67,0 0-23,2 2 23,1 0-46,2 0 1,-3 4 0,0 0 67,-2 1 67,0 0-44,0 1 21,-8 0 46,0 0-90,-8-2 22,1-3-22,2 0 0,3-1 23,4 0-23,-1 0-45,4 0 23,0-2-68,2-1 90,1-4 0,0 4 0,0-2 0,0 4 0,0 0-22,4 1-68,2 0 68,-1 0-113,0 2 112,-5 2-22,0 1 45,0 0 0,0 0 0,-7-2 45,-8 0-90,-1-2 113,-4-1-136,9 0-66,4-2 22,3-5 45,2-4 67,2-3 0,0 2 22,0 2 23,7 2-68,0 5 46,6 0-46,1 3 1,-4 6 0,-1 6-68,-5 8 0,-3 6-1412,-2 4 1502,-10 4 0,8-14 0,-7-3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07.502"/>
    </inkml:context>
    <inkml:brush xml:id="br0">
      <inkml:brushProperty name="width" value="0.08571" units="cm"/>
      <inkml:brushProperty name="height" value="0.08571" units="cm"/>
      <inkml:brushProperty name="color" value="#E71224"/>
    </inkml:brush>
  </inkml:definitions>
  <inkml:trace contextRef="#ctx0" brushRef="#br0">1 5 9814,'60'-3'561,"-4"1"-494,-25 2 134,2 0-178,-4 0 22,-1 0-23,-4 0 23,-1 0-45,-4 0 0,-3 0-45,-4 0-134,-2 0-247,-3 0-449,2 0-268,0 1-1233,2 1 2376,2 3 0,-7-3 0,1 2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7.440"/>
    </inkml:context>
    <inkml:brush xml:id="br0">
      <inkml:brushProperty name="width" value="0.08571" units="cm"/>
      <inkml:brushProperty name="height" value="0.08571" units="cm"/>
      <inkml:brushProperty name="color" value="#E71224"/>
    </inkml:brush>
  </inkml:definitions>
  <inkml:trace contextRef="#ctx0" brushRef="#br0">0 1 11115,'2'72'0,"-1"-1"0,0 1 0,1 14 0,-1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7.699"/>
    </inkml:context>
    <inkml:brush xml:id="br0">
      <inkml:brushProperty name="width" value="0.08571" units="cm"/>
      <inkml:brushProperty name="height" value="0.08571" units="cm"/>
      <inkml:brushProperty name="color" value="#E71224"/>
    </inkml:brush>
  </inkml:definitions>
  <inkml:trace contextRef="#ctx0" brushRef="#br0">0 11 11854,'53'-3'0,"0"0"0,36-1-22,-61 5-539,-2 2-1367,-4 1 1928,-5 4 0,-7-4 0,-5 1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7.930"/>
    </inkml:context>
    <inkml:brush xml:id="br0">
      <inkml:brushProperty name="width" value="0.08571" units="cm"/>
      <inkml:brushProperty name="height" value="0.08571" units="cm"/>
      <inkml:brushProperty name="color" value="#E71224"/>
    </inkml:brush>
  </inkml:definitions>
  <inkml:trace contextRef="#ctx0" brushRef="#br0">7 15 10419,'-7'-8'2131,"65"2"-2087,-26 6-44,50 0-112,-48 0-605,-3 0-1189,-3 0 1906,-3 0 0,-11 0 0,-4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8.409"/>
    </inkml:context>
    <inkml:brush xml:id="br0">
      <inkml:brushProperty name="width" value="0.08571" units="cm"/>
      <inkml:brushProperty name="height" value="0.08571" units="cm"/>
      <inkml:brushProperty name="color" value="#E71224"/>
    </inkml:brush>
  </inkml:definitions>
  <inkml:trace contextRef="#ctx0" brushRef="#br0">0 1 12146,'19'91'329,"1"1"0,-6-5 0,4-27-128,4-60 46,-6 0-180,-2-9-45,-3-5 181,-1-11-181,-2-4 90,-4-4-67,-1 1 335,-3 3-312,0 1 89,-4 5-157,-4 2 0,-4 5-22,-6 2-293,2 4-223,-2 4-851,0 3-1280,0 3 2669,-3 5 0,10-3 0,1 3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9.460"/>
    </inkml:context>
    <inkml:brush xml:id="br0">
      <inkml:brushProperty name="width" value="0.08571" units="cm"/>
      <inkml:brushProperty name="height" value="0.08571" units="cm"/>
      <inkml:brushProperty name="color" value="#E71224"/>
    </inkml:brush>
  </inkml:definitions>
  <inkml:trace contextRef="#ctx0" brushRef="#br0">220 1 11339,'-72'60'0,"9"-10"-45,45-42-740,-1 0-1794,0-5 2579,5 0 0,5-2 0,4-1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29.978"/>
    </inkml:context>
    <inkml:brush xml:id="br0">
      <inkml:brushProperty name="width" value="0.08571" units="cm"/>
      <inkml:brushProperty name="height" value="0.08571" units="cm"/>
      <inkml:brushProperty name="color" value="#E71224"/>
    </inkml:brush>
  </inkml:definitions>
  <inkml:trace contextRef="#ctx0" brushRef="#br0">0 192 12482,'60'65'237,"1"0"1,-1 0 0,-4-4-1,-2-1 1,-22-27-238,-27-31 225,-5-2 156,3 0-314,1-3 45,3-9-135,5-10 23,4-10 0,4-10 0,3-7 23,3-9-23,14-26-45,-10 23 90,6-10-90,-15 36 67,-4 10-22,-3 7 0,-3 6-112,-4 4-89,-1 3-584,-4 2-3856,4 2 4641,-2 0 0,1 1 0,-3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30.516"/>
    </inkml:context>
    <inkml:brush xml:id="br0">
      <inkml:brushProperty name="width" value="0.08571" units="cm"/>
      <inkml:brushProperty name="height" value="0.08571" units="cm"/>
      <inkml:brushProperty name="color" value="#E71224"/>
    </inkml:brush>
  </inkml:definitions>
  <inkml:trace contextRef="#ctx0" brushRef="#br0">0 0 10867,'82'37'-44,"-19"-4"-1,-59-15-45,-4 0 45,0-1 1,-3 0 44,-2-3 0,-3-4 44,0-2-21,2-4-23,3 0 22,2-1 113,1 1 67,0 0 291,0 1-157,0 0-67,4-2-67,5 0-157,7-1-22,9-1 22,3 0-90,6-1-1,1 0-312,2 0-898,-2 0 1256,12-6 0,-25 4 0,5-4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30.824"/>
    </inkml:context>
    <inkml:brush xml:id="br0">
      <inkml:brushProperty name="width" value="0.08571" units="cm"/>
      <inkml:brushProperty name="height" value="0.08571" units="cm"/>
      <inkml:brushProperty name="color" value="#E71224"/>
    </inkml:brush>
  </inkml:definitions>
  <inkml:trace contextRef="#ctx0" brushRef="#br0">0 1 13715,'61'2'0,"-1"1"0,-4-1 0,-7 0-90,-10-2-761,-1 0-831,1 0-2712,-8 0 4394,-2 0 0,-15 0 0,-6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31.062"/>
    </inkml:context>
    <inkml:brush xml:id="br0">
      <inkml:brushProperty name="width" value="0.08571" units="cm"/>
      <inkml:brushProperty name="height" value="0.08571" units="cm"/>
      <inkml:brushProperty name="color" value="#E71224"/>
    </inkml:brush>
  </inkml:definitions>
  <inkml:trace contextRef="#ctx0" brushRef="#br0">0 4 12168,'78'-1'0,"-1"0"0,-15 0 0,-1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29:31.536"/>
    </inkml:context>
    <inkml:brush xml:id="br0">
      <inkml:brushProperty name="width" value="0.08571" units="cm"/>
      <inkml:brushProperty name="height" value="0.08571" units="cm"/>
      <inkml:brushProperty name="color" value="#E71224"/>
    </inkml:brush>
  </inkml:definitions>
  <inkml:trace contextRef="#ctx0" brushRef="#br0">174 10 12818,'-70'49'359,"14"-5"123,101-29 0,16-7-370,-34-3 11,34 0 1,-8-9-12,-51-15 180,-2-1-158,0 0-112,-7 2-22,-8 0-112,-11 4-426,-9 1-874,-9 7-1279,-6 3 2691,-8 3 0,25 0 0,5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08.320"/>
    </inkml:context>
    <inkml:brush xml:id="br0">
      <inkml:brushProperty name="width" value="0.08571" units="cm"/>
      <inkml:brushProperty name="height" value="0.08571" units="cm"/>
      <inkml:brushProperty name="color" value="#E71224"/>
    </inkml:brush>
  </inkml:definitions>
  <inkml:trace contextRef="#ctx0" brushRef="#br0">29 362 9971,'46'-17'269,"-4"4"-202,-20 9 157,2 0-179,5-1 112,0 1-112,-1-1 67,-2 1-67,-1-1 0,-2 0 45,-1-4-68,-4-1 113,0-3-135,-1-3 156,-1-5-156,-2 0 23,-2-4-1,-2 1-22,-2 0 0,-2 2 0,-3 2 23,-2 3-1,-1 3-44,0 2 89,0 1-112,-11-3 23,2 6 22,-13-1 0,5 6 0,-5 1 0,0 1-23,-5 1 68,-1 0-112,0 0 112,-1 0-68,-12 11 1,11 0 22,-9 10 0,16-1 0,0 2 0,1 4-23,3 0-21,1 5 21,4-3 23,4 3-45,4-2 45,2-1 0,2 3 0,1-3-22,1 3 22,0 7-67,5-10 134,1 4-134,4-14 112,1-3-45,0 1 0,2-1 44,2-1-21,2 1 22,2-2-45,1 0 67,1-3-67,-1-1 22,-1 0-22,2-4 45,-1 1-45,2-2 0,-3-1-45,1 2-89,-1-2-382,-1 1-582,2-2-1145,-2 0 2243,5 0 0,-13 0 0,1-1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09.112"/>
    </inkml:context>
    <inkml:brush xml:id="br0">
      <inkml:brushProperty name="width" value="0.08571" units="cm"/>
      <inkml:brushProperty name="height" value="0.08571" units="cm"/>
      <inkml:brushProperty name="color" value="#E71224"/>
    </inkml:brush>
  </inkml:definitions>
  <inkml:trace contextRef="#ctx0" brushRef="#br0">0 1 11137,'46'27'269,"-5"-4"-202,-13-20 180,0 1-225,6-4 1,1 1-23,3-1 0,1 0-23,0 0 68,1 1-90,1 0 135,1 3-157,0-3 89,0 3-22,0 0 0,-1 0 0,0 1-22,-1 0 89,-1 1-157,-1 0 180,-3-2-180,1 0 113,-2-1-23,16 6 0,-14-4-23,9 5 46,-15-5-46,-5 1 68,0 0-90,-3-2 90,-1 0-90,2 0 68,-5-1-23,11 2 0,-7-1-23,7 0 46,-6-2-68,-3 1 112,2 0-134,-2 0 112,-2 0-68,6 1 23,-8-1 0,4-1 23,-10 0-68,0-2 112,-3 0-134,0 0 134,-3 0-134,0 0 89,-2 0-89,0 0-180,-1 0-358,0 5-1435,-1 6 2040,-5 4 0,4-3 0,-4-5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12.096"/>
    </inkml:context>
    <inkml:brush xml:id="br0">
      <inkml:brushProperty name="width" value="0.08571" units="cm"/>
      <inkml:brushProperty name="height" value="0.08571" units="cm"/>
      <inkml:brushProperty name="color" value="#E71224"/>
    </inkml:brush>
  </inkml:definitions>
  <inkml:trace contextRef="#ctx0" brushRef="#br0">2126 441 8962,'-41'-42'235,"0"0"1,-29-29 190,52 58-337,-4 0 113,-3 0-45,-4-2 23,-5 0-113,-3-2 67,-2 2 113,-4-1-247,1 2 23,-3 0 22,0 1-45,1 0 22,0 2-22,0 1 67,0-1-89,-1 3 44,-1-2 1,2 2-1,0-1-22,2 1 157,2 1-112,1-1 44,3 3-66,-15-4-1,9 5-22,-9-1 45,13 4-45,2 1 0,-2 0-45,-17 0 135,11 0-180,-14 0 157,16 0-67,-17 0 0,14 0 0,-12 1 23,22 2-23,0 2 44,4 4-88,1-1 111,4 3-112,0 0 67,4 2-22,-1 1 0,4 1-22,-4 12 67,6-5-112,-3 12 111,7-9-88,0 5 88,2 0-44,-1 1 0,-1 1 0,0-1-22,-2-2 44,4-1-44,-4-1 0,2 9 66,3-9-88,2 5 66,4-9-22,1 0 0,0 1 0,1 4 0,1-1 22,1 3-44,0 0 67,0 0-68,0-1 91,4-1-23,2 0-23,4 0-22,1 1 23,1-1 44,2 1-67,2-1 22,2-2-22,0 0 45,3-2-22,2 0-23,2 1 134,1-3-67,5 1-44,-1-4 21,3 1-21,11 4 44,-8-4-112,6 4 112,-10-8-67,-3-1 0,1-1 0,-1-1-22,-2-1 67,1 1-68,-3-3 46,13 7 22,-12-7 23,10 5-68,-13-6 224,13 4-202,-8-3 0,10 1 46,-11-3-68,1-2 44,-2 1-21,2-3-1,1 0 68,1-2-68,0 1 23,1-2 68,-1 1-113,2-1 89,0-1 23,15 0-67,-8 0 89,10 0-89,-14 0 0,-1 0 22,0 0 0,2 0 1,0 0 0,15 0-24,-12-4-44,9 1 68,-17-4-68,-3 2 0,-2 0 22,-3 1 23,-1-3-23,-2 0-22,-2-3 45,-1 0-90,-1-2 112,-3 0-67,1-1 23,-3 0-23,-2-2 22,0-2 23,-3 0-90,1-4 112,-3 3-156,2-4 178,-1 2-178,2-1 156,2 1-134,-1 1 67,2-1 0,-2 3 0,3-1 22,1 4-67,-1-3 45,5-9 112,-4 4-201,2-11 111,-3 11-22,-2-1 0,0 2 0,1 2-22,-1-1-1,8-9 113,-6 7-157,7-7 134,-8 11-112,-1 3 45,-3 0 0,1 1 0,-4 0 0,1-7 90,-3 6-135,1-4 112,-2 5-112,0 1 68,0 1-23,0-2 0,0 1 0,0 1 0,0-2 0,0-5 67,0 1-134,-3-4 134,0 3-90,-4-1 23,0-2 0,0-1 0,-1-2 23,-1 3-46,1 2 23,-9-5 0,4 8-22,-9-5-449,4 7-223,-6 1-674,-4 3-2691,-6 4 4059,-6 0 0,16 6 0,5-2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0.775"/>
    </inkml:context>
    <inkml:brush xml:id="br0">
      <inkml:brushProperty name="width" value="0.08571" units="cm"/>
      <inkml:brushProperty name="height" value="0.08571" units="cm"/>
      <inkml:brushProperty name="color" value="#E71224"/>
    </inkml:brush>
  </inkml:definitions>
  <inkml:trace contextRef="#ctx0" brushRef="#br0">1 0 9208,'6'70'217,"1"0"0,-1-5 0,-2-7-83,-1-6-134,-3 1 67,1 0-44,-1-2-46,1-2 68,2-7-67,0-5 44,3-5-22,-3-6 0,1-4 23,-3-6-1,1-5 23,-2-4 627,1-5-649,0-4 22,5-18 0,0-13-45,3-19 0,4-11-22,0-3-1,3-4 23,0 2-68,-1 5 226,7-1-91,-9 25-22,1 5-45,-7 27 0,-1 5 0,3 9 0,4 13 22,3 14 1,6 37 44,-6-13-134,4 19 156,-11-29-89,-1-3 0,-2-10-22,-2-5 22,0-8 0,-1-7-22,0-8 89,-2-2-45,2-5-22,-1-10 0,2-11 0,2-19 0,0-10-22,7-36 111,-1 22-178,4-17 178,-5 41-178,-3 10 134,-2 14-90,-3 8 22,-1 5 23,1 3-22,1 14 44,3 9 1,0 18-23,3 38 89,-3-16-133,2 24 88,-4-30-44,0-2 0,0-8 23,-2-6-90,1-5 134,0-8-134,-1-3 22,2-4-22,-2-5-741,1-5-986,-1-3-918,-1-5 2712,-1 0 0,-1-3 0,0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1.494"/>
    </inkml:context>
    <inkml:brush xml:id="br0">
      <inkml:brushProperty name="width" value="0.08571" units="cm"/>
      <inkml:brushProperty name="height" value="0.08571" units="cm"/>
      <inkml:brushProperty name="color" value="#E71224"/>
    </inkml:brush>
  </inkml:definitions>
  <inkml:trace contextRef="#ctx0" brushRef="#br0">58 0 10554,'-5'60'112,"-1"-12"-90,-3-36 1,0-6 44,1 0-45,2-5 1,0 0 21,2-1 24,1 0-136,2-6 91,1-7-68,0-8 67,0-6-66,3 4 21,2 4 1,2 8-23,-1 5 23,-2 4-23,-3 2 90,1 5-68,-2 6 68,0 6-45,0 4 67,-3-4-67,-1-3 0,-2-7 23,0-3 44,3-2 46,2-2-158,1-8 45,0-4-23,4-8-22,3-1 22,6 3-21,0 5-248,1 5-21,-4 5-405,-2 2-269,-2 13-985,-4 8 1972,0 16 0,-2-15 0,0-1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1.914"/>
    </inkml:context>
    <inkml:brush xml:id="br0">
      <inkml:brushProperty name="width" value="0.08571" units="cm"/>
      <inkml:brushProperty name="height" value="0.08571" units="cm"/>
      <inkml:brushProperty name="color" value="#E71224"/>
    </inkml:brush>
  </inkml:definitions>
  <inkml:trace contextRef="#ctx0" brushRef="#br0">1 33 10105,'53'-8'56,"-1"0"1,39-7-80,-53 15 23,-6-1-90,0 1-447,-5 0-1190,-2 0 1727,-4 0 0,-11 0 0,-2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2.170"/>
    </inkml:context>
    <inkml:brush xml:id="br0">
      <inkml:brushProperty name="width" value="0.08571" units="cm"/>
      <inkml:brushProperty name="height" value="0.08571" units="cm"/>
      <inkml:brushProperty name="color" value="#E71224"/>
    </inkml:brush>
  </inkml:definitions>
  <inkml:trace contextRef="#ctx0" brushRef="#br0">0 39 8267,'10'5'2376,"-1"-1"-1994,58-11-292,-28 0-68,54-5-44,-50 3 66,-8 4-88,-6 1-383,-8 2-1209,-1 1 1636,-4 1 0,-6 0 0,-3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2.703"/>
    </inkml:context>
    <inkml:brush xml:id="br0">
      <inkml:brushProperty name="width" value="0.08571" units="cm"/>
      <inkml:brushProperty name="height" value="0.08571" units="cm"/>
      <inkml:brushProperty name="color" value="#E71224"/>
    </inkml:brush>
  </inkml:definitions>
  <inkml:trace contextRef="#ctx0" brushRef="#br0">0 19 11137,'62'-5'142,"0"0"0,-5 0 0,-8 2-120,-11 3-22,-8 0 0,-3 0-45,-10 1-22,-2 3-381,-7 2-292,-2 4-740,-3 0-650,-2 0 2130,-1 0 0,0-5 0,0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3.273"/>
    </inkml:context>
    <inkml:brush xml:id="br0">
      <inkml:brushProperty name="width" value="0.08571" units="cm"/>
      <inkml:brushProperty name="height" value="0.08571" units="cm"/>
      <inkml:brushProperty name="color" value="#E71224"/>
    </inkml:brush>
  </inkml:definitions>
  <inkml:trace contextRef="#ctx0" brushRef="#br0">62 0 8177,'-34'62'2511,"8"-10"-2399,25-33-112,1-5 90,0 0-45,0-4 0,0-1-45,0-3 45,0 1-45,3-4 45,-2 1-45,5-1 22,-3-2 68,1 1 111,1-2 91,1 1-225,5-1 90,3 4-90,5-1-67,8 3 0,3 0 45,6 3-90,0 2 90,1 3-90,-3 3 90,-6 1-90,-7 2 45,-5-1 0,-6 1-44,-2-1 88,-5-1-111,0-1 134,-3-4-44,0 2-1,0-4 23,-6-1-23,-6-1 46,-9-2-68,-7 0 0,-3-3 0,-1-1 44,2-2-111,6-1 67,5 0-89,10 0-23,3 0-270,6 0-2622,0 0 1188,0 3 1816,0 1 0,0-1 0,0 1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3.766"/>
    </inkml:context>
    <inkml:brush xml:id="br0">
      <inkml:brushProperty name="width" value="0.08571" units="cm"/>
      <inkml:brushProperty name="height" value="0.08571" units="cm"/>
      <inkml:brushProperty name="color" value="#E71224"/>
    </inkml:brush>
  </inkml:definitions>
  <inkml:trace contextRef="#ctx0" brushRef="#br0">0 0 10397,'46'37'381,"0"0"0,-1-4 0,-4-3-358,5 1-1,1-2-22,-3 1 0,-6-3-22,-5-3 66,-4-1-88,-6-3-136,-1-2-245,-8-3-607,-2-4-761,-4 2 1793,-4-5 0,-1-2 0,-2-2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4.082"/>
    </inkml:context>
    <inkml:brush xml:id="br0">
      <inkml:brushProperty name="width" value="0.08571" units="cm"/>
      <inkml:brushProperty name="height" value="0.08571" units="cm"/>
      <inkml:brushProperty name="color" value="#E71224"/>
    </inkml:brush>
  </inkml:definitions>
  <inkml:trace contextRef="#ctx0" brushRef="#br0">325 2 8177,'-7'-1'1973,"1"1"-1816,-48 73 67,30-39-224,-10 13 0,1 0 45,10-11-22,-1 1-23,3-3 0,0-2 67,3-4-157,3-3 180,3-3-180,2-2 23,3-2-224,0-4-987,3 0-202,1-3 1480,2-2 0,1-4 0,0-2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08.727"/>
    </inkml:context>
    <inkml:brush xml:id="br0">
      <inkml:brushProperty name="width" value="0.08571" units="cm"/>
      <inkml:brushProperty name="height" value="0.08571" units="cm"/>
      <inkml:brushProperty name="color" value="#E71224"/>
    </inkml:brush>
  </inkml:definitions>
  <inkml:trace contextRef="#ctx0" brushRef="#br0">61 0 9523,'-26'55'425,"4"-5"-268,17-15-134,1-1 156,2 1-111,1-1-24,1-2 24,0-1-46,0-3 0,0-3 1,0-3-46,0 0 23,1-3-156,-1-1-943,3-2-1143,-3-1 2242,1 0 0,-1-7 0,0-2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4.426"/>
    </inkml:context>
    <inkml:brush xml:id="br0">
      <inkml:brushProperty name="width" value="0.08571" units="cm"/>
      <inkml:brushProperty name="height" value="0.08571" units="cm"/>
      <inkml:brushProperty name="color" value="#E71224"/>
    </inkml:brush>
  </inkml:definitions>
  <inkml:trace contextRef="#ctx0" brushRef="#br0">0 0 10285,'9'55'78,"-1"0"1,6 41 10,-14-60-66,1 0-23,2-5 0,3 0 22,1-6-67,2 0-179,3-4-583,3-2-1704,3-3 2511,2-4 0,-8-5 0,-3-3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4.893"/>
    </inkml:context>
    <inkml:brush xml:id="br0">
      <inkml:brushProperty name="width" value="0.08571" units="cm"/>
      <inkml:brushProperty name="height" value="0.08571" units="cm"/>
      <inkml:brushProperty name="color" value="#E71224"/>
    </inkml:brush>
  </inkml:definitions>
  <inkml:trace contextRef="#ctx0" brushRef="#br0">0 16 10890,'5'92'134,"0"0"1,0 0-1,-2-5 1,-1-3 0,11-35-135,13-48 44,1-4 69,0-7-113,2-8 67,-4-10-22,3-4 112,-4-3-90,-4-1 23,-5-1-46,-5 1 1,-5 2 22,-2 1-44,-2 2-23,-3 1 45,-10 1-90,-7 4 22,-10 0-156,-4 5-471,0 2-3094,-10 3 3744,14 6 0,3 2 0,17 6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5.934"/>
    </inkml:context>
    <inkml:brush xml:id="br0">
      <inkml:brushProperty name="width" value="0.08571" units="cm"/>
      <inkml:brushProperty name="height" value="0.08571" units="cm"/>
      <inkml:brushProperty name="color" value="#E71224"/>
    </inkml:brush>
  </inkml:definitions>
  <inkml:trace contextRef="#ctx0" brushRef="#br0">1 134 11383,'34'-60'449,"1"10"-270,-1 41-156,5 2 21,2 2 1,0 3-90,-5 2 23,-4 5 22,-6 9 0,-4 7 0,-7 11-22,-5 2 22,-5 3-23,-3-1 46,-14-2-91,-4-2 1,-14-7 45,-4-5 22,-3-8 0,0-5 0,4-4 22,7-2-44,9-1-23,9 0 45,6 0-381,2 0 358,11 0 23,4 1 0,16 3 0,1 2 45,6 4-90,-1 1 90,-2 4-90,-4 3 45,-8 2-22,-6 2 22,-7-1 0,-6-2 22,-3-1-22,-2-3 90,-9-2-90,-6-4 45,-14-1-1,-5-5-66,-6 0 112,-1-3-135,0 0 45,5 0 0,8 0 0,8 0-23,9-2-245,6 2-91,4-1-785,2 1 1,0 0-1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6.363"/>
    </inkml:context>
    <inkml:brush xml:id="br0">
      <inkml:brushProperty name="width" value="0.08571" units="cm"/>
      <inkml:brushProperty name="height" value="0.08571" units="cm"/>
      <inkml:brushProperty name="color" value="#E71224"/>
    </inkml:brush>
  </inkml:definitions>
  <inkml:trace contextRef="#ctx0" brushRef="#br0">4 1 10442,'-3'99'493,"6"-13"-425,2-44-1,5-5-112,-2-3 112,0-3-89,-1-3 22,1-1-45,-2-5-90,1-1-268,-1-4-674,-2-3-940,0-4 2017,-1-2 0,-1-5 0,-1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6.916"/>
    </inkml:context>
    <inkml:brush xml:id="br0">
      <inkml:brushProperty name="width" value="0.08571" units="cm"/>
      <inkml:brushProperty name="height" value="0.08571" units="cm"/>
      <inkml:brushProperty name="color" value="#E71224"/>
    </inkml:brush>
  </inkml:definitions>
  <inkml:trace contextRef="#ctx0" brushRef="#br0">486 0 10800,'-9'48'628,"-4"-4"-583,-12-17 0,-2 1 0,-2-3-23,-2 1-22,-3-2 0,0 0 0,0-3 22,0-3-44,0-1 22,1-6-45,1-2-44,2-4 21,4-3-21,6-1 89,2-1 0,6 0 0,5 0 0,3 0-67,4 0 22,9 0 90,7 5-45,11 5 44,9 6-21,5 5 134,5 1-45,7-2 157,3 1-247,1-6-3369,-4-3 3414,-9 0-111,0-4 44,-15 1 0,1-1-45,-17-4 0,-3 2-381,-5-2 3212,0 2-4669,-3 0-1166,-1 3 3049,-1 0 0,0-4 0,0-1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7.666"/>
    </inkml:context>
    <inkml:brush xml:id="br0">
      <inkml:brushProperty name="width" value="0.08571" units="cm"/>
      <inkml:brushProperty name="height" value="0.08571" units="cm"/>
      <inkml:brushProperty name="color" value="#E71224"/>
    </inkml:brush>
  </inkml:definitions>
  <inkml:trace contextRef="#ctx0" brushRef="#br0">297 74 9859,'-55'-16'269,"0"1"0,-38-10-247,69 30 1,3 5 44,5 7-67,3 4 22,3 1 23,5-1-90,2-2 113,2-4 21,1-3-66,1-2 66,5 0-22,6-3 1,6 0 0,3-3-46,1-1 68,0-2-68,-2-1 23,2-2 22,-1-8-134,1-4 112,-2-7-45,3-17 22,-11 12 0,-1-11 1,-10 18 66,-1 3-66,0 6 134,0 4-157,0 4-135,0 2 113,0 13 44,0 5-67,0 15 90,2 1-90,2 3 90,4 3-90,3-1 68,3 1-23,0-2 0,-2-1 0,-4-4-23,-2-1 91,-5-3-136,0-3 113,-1-6-45,-1-4 0,-9-6 45,-19 1-45,-2-6 0,-14 1-22,10-4-1,1-1-538,2-1-246,7 1-896,4 1-472,7 1 2175,6 0 0,4-2 0,2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8.127"/>
    </inkml:context>
    <inkml:brush xml:id="br0">
      <inkml:brushProperty name="width" value="0.08571" units="cm"/>
      <inkml:brushProperty name="height" value="0.08571" units="cm"/>
      <inkml:brushProperty name="color" value="#E71224"/>
    </inkml:brush>
  </inkml:definitions>
  <inkml:trace contextRef="#ctx0" brushRef="#br0">286 0 9253,'-25'64'291,"0"-1"1,2-1 0,1-4-180,-5 19 157,2 7-1312,3 3 1178,1 3-46,4 2-44,2-5-23,3-1 23,5-9 1,1-6 325,3-7-348,-1-9 178,2-6-178,-1-9-23,2-8 0,-2-6 559,0-7-492,2-6-134,-2-5 134,2-1-134,-2-4-113,0-1-739,2 0-1278,-2-2 2197,2 0 0,-1 0 0,1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29.294"/>
    </inkml:context>
    <inkml:brush xml:id="br0">
      <inkml:brushProperty name="width" value="0.08571" units="cm"/>
      <inkml:brushProperty name="height" value="0.08571" units="cm"/>
      <inkml:brushProperty name="color" value="#E71224"/>
    </inkml:brush>
  </inkml:definitions>
  <inkml:trace contextRef="#ctx0" brushRef="#br0">477 47 9948,'-50'-14'505,"0"0"0,-36-5-460,53 28-90,5 4 112,7 4-134,4-2 67,7 1 0,5-3 0,2-1 0,3 0 22,0-3 1,0 0 44,3 0-22,6 0-23,7 0 23,6 1-45,20 2 0,-9-4 0,13 4 45,-14-6-45,-2 1 44,-4-1-88,-6 3 44,-4 1-68,-7 3 68,-4 2 0,-3 4 68,-2 1-68,0 1 22,-7 0 23,-4-3-45,-10 0 45,-6-2-45,-5-3 67,-2-3-67,-2-4 22,-2 0-22,-21-2-45,13 0-89,-17 3-1346,23 0 1480,3 3 0,17-5 0,7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48.775"/>
    </inkml:context>
    <inkml:brush xml:id="br0">
      <inkml:brushProperty name="width" value="0.08571" units="cm"/>
      <inkml:brushProperty name="height" value="0.08571" units="cm"/>
      <inkml:brushProperty name="color" value="#E71224"/>
    </inkml:brush>
  </inkml:definitions>
  <inkml:trace contextRef="#ctx0" brushRef="#br0">68 38 10980,'-18'9'179,"4"-4"-179,14-12 0,0 0-22,1 1 44,8 4-66,4 0 88,8 2-88,1 0 66,-3 5-44,-3 3 22,-4 2-23,-5 0 23,-3-5 0,-2-1 23,-2 0-1,-3-1-44,-7 3 66,-8-4-66,-7 0 44,-3-2-22,1 0 23,4-1-23,8-3 0,5-3-45,8-12 67,3 4-66,9-5 44,7 9-23,6 5 23,1 2 0,-1 4 0,-4 4-67,-1 16 134,-7-2-134,-3 11 157,-7-11-113,-1-4 46,-6-3-23,-4-2 22,-8-3-22,-10-2 22,8-2-22,-5-2 23,14 0-46,4-5 46,5-3-46,0-6 23,2-3 0,7-1 0,2 2-44,16 4 44,-6 6-23,7 4 46,-11 2-68,-5 5 45,-2 2 0,-5 3 0,-2 1 0,-3-1 45,-7-4-90,-6 0 90,-5-5-68,-1-1 68,4 0-45,3 0 0,6-1 0,4-5 0,3-3-22,8-8 44,2 5-67,8 0 68,-1 10-68,-2 2 0,-3 0 45,-3 7-606,-3 3 606,-3 13 0,-2-12 0,0 2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50.360"/>
    </inkml:context>
    <inkml:brush xml:id="br0">
      <inkml:brushProperty name="width" value="0.08571" units="cm"/>
      <inkml:brushProperty name="height" value="0.08571" units="cm"/>
      <inkml:brushProperty name="color" value="#E71224"/>
    </inkml:brush>
  </inkml:definitions>
  <inkml:trace contextRef="#ctx0" brushRef="#br0">33 0 12034,'-16'72'89,"3"4"-22,11 2-89,0 4 44,2-5-22,0-4 0,0-12 0,0-6-22,0-10 67,0-10-112,0-8 134,0-7-134,0-5 67,0-2 0,0-5-269,0-1-381,0-4-262,0-2 0,0-1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09.888"/>
    </inkml:context>
    <inkml:brush xml:id="br0">
      <inkml:brushProperty name="width" value="0.08571" units="cm"/>
      <inkml:brushProperty name="height" value="0.08571" units="cm"/>
      <inkml:brushProperty name="color" value="#E71224"/>
    </inkml:brush>
  </inkml:definitions>
  <inkml:trace contextRef="#ctx0" brushRef="#br0">420 20 8289,'-46'-11'381,"4"3"-223,21 8-114,-3 5 180,-1 3-224,-1 8 112,-1 5-89,0 3 22,0 3-45,1 1 0,2-2 0,0-2 22,3-2-44,3-5 44,3 0-44,3-6 44,4-1-67,4-3 45,1-4 0,3 1 0,0-4-45,0 2 1,0 1-1,0 0 0,0 1 90,0 0 0,1 0 22,3 1-45,1-1 1,3 0-23,-2 1 67,2 0-67,1 0 67,0 3-44,3-1 44,-1 1-67,1 2 45,0 1-45,2 4 0,0 2 45,1 2 22,3 0 90,0-1-90,3 2 157,0 1-224,4-3 158,9 8-46,-6-12-45,4 6-67,-11-10 0,-2-1 67,-3 0-22,0-3-90,-7-2 45,-3-1-67,-5-2-1331,-1-1 0,0 2 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51.310"/>
    </inkml:context>
    <inkml:brush xml:id="br0">
      <inkml:brushProperty name="width" value="0.08571" units="cm"/>
      <inkml:brushProperty name="height" value="0.08571" units="cm"/>
      <inkml:brushProperty name="color" value="#E71224"/>
    </inkml:brush>
  </inkml:definitions>
  <inkml:trace contextRef="#ctx0" brushRef="#br0">129 115 7011,'2'4'2108,"-1"-2"-382,-1-2-1344,10-42-203,-7 28 202,7-32-291,-10 39-1,-3 3-66,-1 0-1,-6 2 45,-2 1 1,-4 1-136,-1 0 158,0 0-180,1 0 158,0 4-91,3 3 23,2 4 0,4 5 0,2-1 0,1 2-67,2 2 134,1 1-134,1 3 89,0-1-66,0-1 66,0 0-22,10 7 0,0-6-22,10 6 44,-1-8 0,13 11-66,-6-8 66,10 11-22,-10-12 0,-1 3 0,-2-1-22,-2 0 44,-5 0-44,-2-3 66,-4-1-88,-2-2 88,-4-2-44,-2 5 0,-2-7 0,0 2 45,0-8-45,-4 1 67,-4-2-111,-8 0 88,-5-3-21,-14 0-23,8-3 0,-7 1 0,14-2-23,2 0 46,4-7-68,4-2 67,3-9-66,4 0 44,2-4-68,1 1 68,0-2 0,9 2 0,0 0 0,12 0-22,-3 3 89,3-3-156,0 0 178,1-3-156,0-4 134,0-1-112,-3-1 45,-1 2 0,-2 2 0,-3 2 45,-2 2-90,-4 1 135,-3 1-68,-2-8-44,-2 9 44,0-8-22,-2 13 0,-4 0 0,-5 0-22,-4 3-23,-2-3-201,2 4-292,1-1-1951,-1 4-605,4 2 3094,3 3 0,4 2 0,4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51.918"/>
    </inkml:context>
    <inkml:brush xml:id="br0">
      <inkml:brushProperty name="width" value="0.08571" units="cm"/>
      <inkml:brushProperty name="height" value="0.08571" units="cm"/>
      <inkml:brushProperty name="color" value="#E71224"/>
    </inkml:brush>
  </inkml:definitions>
  <inkml:trace contextRef="#ctx0" brushRef="#br0">161 0 9792,'-44'37'807,"6"-3"-606,22-3-201,1 2 90,3 4-90,1 2 68,5 1-68,1 1 22,4-1 1,-1-3-1,2-4-22,0-4 45,0-4-90,0-1 112,2-6-89,3 0 44,4-5-22,2-2 23,3-3-1,-1-1-22,1-4 45,0 0-45,-2-3 201,3 0-133,-4 0-1,1-3-22,-5-2-1,-1-6 24,-4-4-68,0-2 112,-2 1 23,0-6-135,-3 8 112,-4-5-112,-4 9 22,-6 0-22,-1-1 22,-3 3-66,2-2 44,0 5-23,5 2-246,1 3-90,4 0-313,4 0-629,1 3-672,4 5 1973,0 3 0,0-3 0,0-2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52.893"/>
    </inkml:context>
    <inkml:brush xml:id="br0">
      <inkml:brushProperty name="width" value="0.08571" units="cm"/>
      <inkml:brushProperty name="height" value="0.08571" units="cm"/>
      <inkml:brushProperty name="color" value="#E71224"/>
    </inkml:brush>
  </inkml:definitions>
  <inkml:trace contextRef="#ctx0" brushRef="#br0">0 66 11630,'17'-35'0,"0"7"45,2 27-45,-1-1 67,-1 2-134,-3 0 134,1 0-134,-5 0 112,2 0-45,-3 2 0,0 4 0,-1 2-45,-3 6 112,0-2-67,-3 4 45,1-1 0,-3 2 0,0 1-23,-1 0-22,-5 2 23,-2-2-23,-5 1 44,-2 0-88,0 0 133,1 3-89,-4 10-45,5-7 68,-3 5-23,6-10 0,0 7-67,3-8 156,-1 5-134,4-10 90,0-1-90,1-1 68,0-2-46,1 0 23,0-3 0,2 0 0,-2-3 0,2 0-44,0-2 44,0 1-68,0-2 113,0 4-90,0-4 90,2 1-45,5-2 67,14 0-111,1 0 111,6 0-90,-6 0 68,-2 0-45,1 0 45,-3 0-67,-1 0 22,-3 0 0,-4 0 22,-1 0-67,-5 0 90,1 0-112,-5 0-135,3 0-852,-2 0-1367,1 0 2421,-1 5 0,-1-4 0,0 4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54.192"/>
    </inkml:context>
    <inkml:brush xml:id="br0">
      <inkml:brushProperty name="width" value="0.08571" units="cm"/>
      <inkml:brushProperty name="height" value="0.08571" units="cm"/>
      <inkml:brushProperty name="color" value="#E71224"/>
    </inkml:brush>
  </inkml:definitions>
  <inkml:trace contextRef="#ctx0" brushRef="#br0">0 1 10307,'6'72'538,"0"-11"-538,1-37 22,1-3-22,-1 0 23,1-1-23,0-3 68,-2-1-136,1-3 136,-1-2-136,2 0-44,-2-4-448,0 3-539,-1-4-448,-1 1 1547,1-2 0,-2-2 0,-2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54.731"/>
    </inkml:context>
    <inkml:brush xml:id="br0">
      <inkml:brushProperty name="width" value="0.08571" units="cm"/>
      <inkml:brushProperty name="height" value="0.08571" units="cm"/>
      <inkml:brushProperty name="color" value="#E71224"/>
    </inkml:brush>
  </inkml:definitions>
  <inkml:trace contextRef="#ctx0" brushRef="#br0">296 0 7505,'-29'28'2511,"0"-4"-2422,9-14-66,-2 0-1,-3-2 23,1 2-45,-4-1 0,3-1 0,0-1-45,2-3 113,6 0-136,3-2 136,6-1-136,4-1 113,1 0 67,3 1-22,8 0 44,3 0-134,12-1 180,2 0-113,5 0 0,-2 0 46,1 0-113,-2 1 0,-1 1 67,-3 0-112,-2 1 90,-6 1-90,-2 1 68,-2-1-46,-3 1-90,3 0-223,-2 0-336,2 1-830,-1-2-292,0 0 1794,1 1 0,-6-2 0,0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0:55.571"/>
    </inkml:context>
    <inkml:brush xml:id="br0">
      <inkml:brushProperty name="width" value="0.08571" units="cm"/>
      <inkml:brushProperty name="height" value="0.08571" units="cm"/>
      <inkml:brushProperty name="color" value="#E71224"/>
    </inkml:brush>
  </inkml:definitions>
  <inkml:trace contextRef="#ctx0" brushRef="#br0">0 136 11742,'25'9'45,"-3"0"-45,-9 8 45,-2-1-90,0-2 112,-2-2-134,-1-2 112,-1-1-45,-3-4 0,1-1 0,-3-2-45,1 0 45,0-1-45,-2 0 90,2-1-67,-1 0 89,0 0-67,2-4 0,1-6 0,0-4 0,2-6 22,-1-1-44,2 3 67,-2 0-90,0 4 45,-1 1 45,-2 6-68,0 2 23,-1 3 0,2 2 0,2 0-22,9 0 67,-3 4-90,5 2 90,-4 5-68,0 2 46,0 2-23,-1-2 0,0 1 0,-1-4-23,-1-2 23,2 0 45,-4-3-67,1-1 67,-5-3-45,2-1 44,-2 0 24,2 0 66,0 0 0,0 0 46,1-6-157,0-4 89,-1-7-90,1-4 23,-2 0-45,0-3 22,-1 3-22,-3 0-22,1 4 22,-2 3-359,0 2-493,1 2-964,-1 1 1816,4 4 0,-4 2 0,3 2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03.004"/>
    </inkml:context>
    <inkml:brush xml:id="br0">
      <inkml:brushProperty name="width" value="0.08571" units="cm"/>
      <inkml:brushProperty name="height" value="0.08571" units="cm"/>
      <inkml:brushProperty name="color" value="#E71224"/>
    </inkml:brush>
  </inkml:definitions>
  <inkml:trace contextRef="#ctx0" brushRef="#br0">39 176 9993,'-22'-68'852,"5"13"-672,17 46 44,0 5-22,0 0-68,0 4 158,0-1-180,0-2-67,3 1-1,12-2 1,10 1-45,16 2 23,5 0-23,3 1 67,3 0-45,-3 0 90,1 0-112,-4 0 180,-4-2-157,-7 1 44,-7-2-45,-8 0 23,-7 2 22,-6-1 112,-4 2 24,-3-1-203,-12 0 22,-8-2-67,-19 1 90,-12 1-90,-8 1 68,-3 0-23,-15 0 0,28 0-23,-3 0-89,38 0 112,8 0-157,5 0 179,20 0 23,6 0-45,24 0 0,1 0 0,3 0 22,-2 0-44,-4 0 67,-4 0-90,-7 0 90,-7 0-90,-9 0 67,-11 0-22,-4 0-134,-9 0 134,-12 0-45,-15 0-22,-19 2 89,-13 4-66,-5 0 88,3 2-88,10-3 44,14-1-157,19 0 157,11-1 22,21 3 1,16-2 21,18 0 1,14-3-90,0-1 68,-2 0-23,-9 0 0,-9 0-561,-11 0-537,-10 0-2916,-9 1 4014,-6 2 0,-2-1 0,-1 1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12.783"/>
    </inkml:context>
    <inkml:brush xml:id="br0">
      <inkml:brushProperty name="width" value="0.08571" units="cm"/>
      <inkml:brushProperty name="height" value="0.08571" units="cm"/>
      <inkml:brushProperty name="color" value="#E71224"/>
    </inkml:brush>
  </inkml:definitions>
  <inkml:trace contextRef="#ctx0" brushRef="#br0">2 61 11742,'0'-34'45,"-1"8"-67,6 26 22,1 0 0,6 9 22,2 10-44,3 15 89,0 12-67,-3 7 45,0 8-3460,-4 1 3460,-2 0-45,-1-1 0,-1-2 0,-2-4-22,-1-3 67,-1-4-90,-1-6 3526,0-7-3570,0-7 178,-1-6-156,3-6 67,-3-5 0,3-4 0,-3-4 67,2-2 45,-1-1-179,1-14 90,1-6-46,3-18 23,3-7 0,4-9-22,4-3 44,2-3-67,4 0 113,1 3-136,1 4 136,1 7-113,-3 5 45,-1 10 0,-4 8-23,-3 5 46,-3 5-90,-3 4 67,-3 5-23,0 3 1,1 1-23,0 1 45,1 11 0,4 31 22,-2 1-44,-1 27 44,-2-13-22,-5 4 45,0 5-67,-2-2 67,0 1-68,0-7 23,0-4 0,0 18 23,2-21-46,-2 15 90,2-25-156,1-4 178,0-2-156,0-4 134,0-4-111,-2 0 44,1-3-202,1 7-560,-2-8-472,3 3-1636,-3-8 2870,2 0 0,-1-9 0,-1-1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13.344"/>
    </inkml:context>
    <inkml:brush xml:id="br0">
      <inkml:brushProperty name="width" value="0.08571" units="cm"/>
      <inkml:brushProperty name="height" value="0.08571" units="cm"/>
      <inkml:brushProperty name="color" value="#E71224"/>
    </inkml:brush>
  </inkml:definitions>
  <inkml:trace contextRef="#ctx0" brushRef="#br0">1 83 10643,'32'-8'696,"1"1"-607,-2 7-44,1 0-67,-1 0 89,0 0-112,-6 0 90,-4 0-45,-3 0 0,-6-1 0,0-1-45,-5 0 0,3 0-44,-4 0-360,0-2 46,-1-1-584,-2-2-717,-2-2-89,-1-2 1793,-4 1 0,3 3 0,-3 2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14.033"/>
    </inkml:context>
    <inkml:brush xml:id="br0">
      <inkml:brushProperty name="width" value="0.08571" units="cm"/>
      <inkml:brushProperty name="height" value="0.08571" units="cm"/>
      <inkml:brushProperty name="color" value="#E71224"/>
    </inkml:brush>
  </inkml:definitions>
  <inkml:trace contextRef="#ctx0" brushRef="#br0">7 0 7034,'-4'25'3520,"2"1"-3498,2 4 90,0 3-112,0 1 23,0 0 66,0 1-89,0-1 45,0-1-23,1 0 69,3 10-159,-1-13 136,2 6-68,0-17 22,-2-1-22,1-2 0,0-2 23,-1-2-46,1 0 68,0-2-67,-1-1 89,2-2-112,0 0 90,-1-1-45,0-2 0,-2 0 0,0-1 0,-2 0 22,2 1-89,-2-1 157,1 1-180,-1-2 157,3 0-89,-3 0 22,1 0 0,0 0 0,0 0 0,0-1 0,0 1 45,0 0-45,4 3-90,-2-3 157,4 2-67,-3-3 0,1 1 0,-1-1 23,5 2-23,-3-3 44,5 1-21,-3-1 22,1 0-23,-1 0 0,-1 0 1,0 0-1,-2 0-22,-1 0 0,-2 0 67,1 0-134,0 0 90,1 0-46,-1 0-290,1 0-495,-2-1-1277,0 1 2085,-1-1 0,0 1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4:10.937"/>
    </inkml:context>
    <inkml:brush xml:id="br0">
      <inkml:brushProperty name="width" value="0.08571" units="cm"/>
      <inkml:brushProperty name="height" value="0.08571" units="cm"/>
      <inkml:brushProperty name="color" value="#E71224"/>
    </inkml:brush>
  </inkml:definitions>
  <inkml:trace contextRef="#ctx0" brushRef="#br0">151 43 9590,'-42'5'-45,"5"4"68,21 17-46,-2 0 46,5 3-23,2-1 0,4 2-23,3-2 23,3-3 0,-1-3-22,2-1 44,0-3 1,2-1-1,4-3 23,2-2-45,4-2 134,1 0-22,0-3-22,3 0 44,0-1-111,1-2 134,-2-1-157,-2-2 134,-1-1-66,-2 0 178,2 0-179,-2 0 91,2 0-136,-1 0 68,-2-1-68,1-3 45,4-8-44,-5-2-23,3-5 0,-5 2 45,1 0-45,-3 0 22,3 1 0,-3 0-22,1 1 45,0 1-67,-2 0 67,0 0-45,-1 1 0,-1 1 0,-1 0 44,-1 1-21,0 1-46,0-1 68,0 3-22,0-3-68,0 2 67,0-1-44,0 2 22,0 0 0,0-2 0,-1 1 22,-3 1-67,-7-4-22,2 4 0,-4-4-67,5 5-203,-3 0-381,-3 3-492,-2 0-539,-2 1 1749,0 1 0,7 1 0,2 1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14.981"/>
    </inkml:context>
    <inkml:brush xml:id="br0">
      <inkml:brushProperty name="width" value="0.08571" units="cm"/>
      <inkml:brushProperty name="height" value="0.08571" units="cm"/>
      <inkml:brushProperty name="color" value="#E71224"/>
    </inkml:brush>
  </inkml:definitions>
  <inkml:trace contextRef="#ctx0" brushRef="#br0">1 1 10711,'43'34'89,"-6"-7"-111,-23-25 44,0 0-22,0 0 0,-2-1 0,1 2 0,-1-3 45,0 1-45,0 1 45,-2-2-45,-2 1 68,-2-1-46,-2 0-22,-2 0 0,0 0 0,0 1 23,-1 0-248,1 0-985,-2 0-1369,0 1 2579,0 3 0,0-3 0,0 2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16.735"/>
    </inkml:context>
    <inkml:brush xml:id="br0">
      <inkml:brushProperty name="width" value="0.08571" units="cm"/>
      <inkml:brushProperty name="height" value="0.08571" units="cm"/>
      <inkml:brushProperty name="color" value="#E71224"/>
    </inkml:brush>
  </inkml:definitions>
  <inkml:trace contextRef="#ctx0" brushRef="#br0">186 89 11675,'12'-21'359,"-5"2"-359,-11 11 134,-3 0-134,-2 2 45,1-2 44,-2 2-89,-1 1 23,-2 1 22,-2 2-68,1 1 114,-3 1-159,3 0 136,0 0-113,2 0 45,0 0 0,2 3-23,1 1 91,2 3-159,1 3 114,1 0-68,3 2 22,-2 1 23,4 1-67,-1-1 45,1 5 22,0-6-23,2 5 46,5-9 44,12 2-112,-2-5 112,9-1-67,-9-4 0,1 0 0,-1 0 23,-2-4-1,1-7 1,-4-5 0,1-7-23,-3 0 67,-2 1-67,-4 3 22,-1 5 1,-3 5-23,0 5 22,0 3-202,0 1 113,0 6 112,0 8-68,0 10 23,1 8 0,3 4-22,2 0 67,4 3-135,0-2 180,1-2-180,-1-3 180,-2-4-135,-2 0 67,-2-4-22,-1 0 0,-2-5 0,1 1-67,-2-3 157,0-3-90,-7 6 22,-1-9 24,-8 5-1,-1-9-45,-3-1 0,1-2-45,0-3 90,1 1-90,2-2-180,0 0 23,2 0-224,3 0-1278,1-10-896,6 0 2600,0-13 0,4 13 0,0-2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17.275"/>
    </inkml:context>
    <inkml:brush xml:id="br0">
      <inkml:brushProperty name="width" value="0.08571" units="cm"/>
      <inkml:brushProperty name="height" value="0.08571" units="cm"/>
      <inkml:brushProperty name="color" value="#E71224"/>
    </inkml:brush>
  </inkml:definitions>
  <inkml:trace contextRef="#ctx0" brushRef="#br0">0 1 11787,'34'10'515,"1"-2"-492,-2-4-23,0-4 22,-6 1-67,-7-1 90,-7 1-112,-5 0 112,-4 0-90,-1-1-89,-1 0-158,0 0-380,-2 0-450,3 1-985,-2 2 2107,1 1 0,-1-1 0,-1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17.650"/>
    </inkml:context>
    <inkml:brush xml:id="br0">
      <inkml:brushProperty name="width" value="0.08571" units="cm"/>
      <inkml:brushProperty name="height" value="0.08571" units="cm"/>
      <inkml:brushProperty name="color" value="#E71224"/>
    </inkml:brush>
  </inkml:definitions>
  <inkml:trace contextRef="#ctx0" brushRef="#br0">7 1 8065,'-4'0'1995,"1"0"-1255,3 0-403,12 0-225,-6 0 67,11 0-179,-7 0 112,1 0-112,1 0 0,-1 0 0,1 0 23,0 0-46,1 0 90,0 0-134,0 0 45,-1 0-45,1 0-517,-1 0-738,2 0-1615,0 0 2937,0 0 0,-6 0 0,-2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18.755"/>
    </inkml:context>
    <inkml:brush xml:id="br0">
      <inkml:brushProperty name="width" value="0.08571" units="cm"/>
      <inkml:brushProperty name="height" value="0.08571" units="cm"/>
      <inkml:brushProperty name="color" value="#E71224"/>
    </inkml:brush>
  </inkml:definitions>
  <inkml:trace contextRef="#ctx0" brushRef="#br0">6 172 10419,'-3'-38'718,"0"6"-718,3 26 246,0-2-111,1 1-90,5 0 67,4-1-67,5 1 67,5 0-90,2-1 23,3-1 22,3 1-67,3-1 45,1 2-67,1 3 22,-4 0 0,-1 2 0,-4 1 22,-2 1-67,-2 0 90,-5 0-134,-1 0 156,-4 3-134,0 3 67,-1 5 0,2 14 44,-2-7-88,0 10 133,-5-11-134,-2 2 113,0-3-113,-1 1 90,-1-3-45,0 0 0,0-2 0,0 2-23,0-3 68,0 2-67,0-3 66,0 0-66,-4-2 89,0-1-67,-5 1 23,0-2-1,-2 1 0,-5-3 1,0 0-23,-4-2 67,1-1-112,-2 0 112,1 0-44,-8 0-68,7-1 45,-3 1 0,8 2 0,4 0 0,0 4-67,3-3 89,0 6-67,1 1 45,1 4-44,-1 15 44,4-4 0,-1 9 22,5-7-67,-1 2 90,1-3-90,0 2 90,0-5-67,0 7-1,0-11 23,0 4 0,0-12 0,1-3 23,1-2-91,0-1-44,0-1-2085,0 5-1838,-1 0 4035,0 3 0,-1-6 0,0-2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19.249"/>
    </inkml:context>
    <inkml:brush xml:id="br0">
      <inkml:brushProperty name="width" value="0.08571" units="cm"/>
      <inkml:brushProperty name="height" value="0.08571" units="cm"/>
      <inkml:brushProperty name="color" value="#E71224"/>
    </inkml:brush>
  </inkml:definitions>
  <inkml:trace contextRef="#ctx0" brushRef="#br0">43 14 10711,'-22'1'112,"5"1"23,15-2 156,0 0-291,2-3-22,0 3-23,0-3 90,4 3-135,-2 0 180,2 3-135,-3 0 112,-1 4-45,0-3 1,0 0 22,0-2 1479,0-2-1277,4 0-247,0-4-23,2-2-44,-1-3-247,-1 1-538,-1 4-1614,-2 1 2466,0 3 0,-1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24.079"/>
    </inkml:context>
    <inkml:brush xml:id="br0">
      <inkml:brushProperty name="width" value="0.08571" units="cm"/>
      <inkml:brushProperty name="height" value="0.08571" units="cm"/>
      <inkml:brushProperty name="color" value="#E71224"/>
    </inkml:brush>
  </inkml:definitions>
  <inkml:trace contextRef="#ctx0" brushRef="#br0">1 60 11540,'14'-30'471,"-4"6"-448,-5 21 21,-2 2-88,0 0-1,1 1-22,4 1 134,5 12-134,5 7 156,3 18-89,0 5 0,0 7 0,-2 1 0,-2 0 23,-2-1-46,-3-3 90,-3-3-134,-5-6 134,-1-4-111,-3-5 44,0-8 0,0-1 0,0-8-45,0-1 22,0-6-44,0-1 179,0-4-134,0-7 22,-2-4 0,1-12-23,-1-5 23,1-8-67,1-3 45,6-6-23,6 0-22,9-1 67,5 5-135,5 2 135,2 6 0,-2 7-23,-2 5-21,-5 7 66,-3 4-67,-5 5 68,-2 2-113,-2 2 90,-1 1-45,2 12 45,-2 4-22,0 14 44,-5 4-67,-2 4 113,0 2-136,-2 5 136,1 0-113,0 2 67,0 1-22,1 22 23,-2-16-68,0 17 112,-2-23-112,0-1 90,1-1-90,2-3 90,0 0-67,4 18 22,-4-14 0,4 13 22,-4-20-44,0-4 89,-2-4-134,-1-4 134,0-3-134,0-3 89,0-3-22,0 6-67,-1-6-157,-2 7-583,-3-9-404,0-2-1009,0-1 2220,1 0 0,2-8 0,2 1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24.492"/>
    </inkml:context>
    <inkml:brush xml:id="br0">
      <inkml:brushProperty name="width" value="0.08571" units="cm"/>
      <inkml:brushProperty name="height" value="0.08571" units="cm"/>
      <inkml:brushProperty name="color" value="#E71224"/>
    </inkml:brush>
  </inkml:definitions>
  <inkml:trace contextRef="#ctx0" brushRef="#br0">0 43 11720,'53'-1'45,"-5"0"-45,-21 0 0,1 1 0,0 0 0,-3 0-23,-1 0-156,-6 0-45,-4 0-270,-4 0 203,-5 0-740,-2 0-763,-2-5-201,-1-3 1995,0-4 0,0 4 0,0 1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24.889"/>
    </inkml:context>
    <inkml:brush xml:id="br0">
      <inkml:brushProperty name="width" value="0.08571" units="cm"/>
      <inkml:brushProperty name="height" value="0.08571" units="cm"/>
      <inkml:brushProperty name="color" value="#E71224"/>
    </inkml:brush>
  </inkml:definitions>
  <inkml:trace contextRef="#ctx0" brushRef="#br0">1 0 6765,'-1'86'3228,"3"-12"-2846,2-40-315,1-3 134,3 0-178,-3-2 22,0 0 22,0-1-67,-1 0 0,1 0 45,-1-4-45,1 0 44,1-5 24,-1-2-23,2-4 134,-1-2-89,0-3-45,2-1 67,0 2-112,2-4 112,1 1-90,2-2 1,1-2 21,1-1-66,0-1 22,0 0-22,1 0-158,2 0-828,0 0-1571,0 0 2579,0 0 0,-8 0 0,-3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25.309"/>
    </inkml:context>
    <inkml:brush xml:id="br0">
      <inkml:brushProperty name="width" value="0.08571" units="cm"/>
      <inkml:brushProperty name="height" value="0.08571" units="cm"/>
      <inkml:brushProperty name="color" value="#E71224"/>
    </inkml:brush>
  </inkml:definitions>
  <inkml:trace contextRef="#ctx0" brushRef="#br0">1 24 11159,'53'-7'78,"-1"0"1,41-3-56,-63 10-46,0 0-470,-7 0-785,-4 1-1726,-4 8 3004,-7 3 0,-3-1 0,-5-2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5:52.184"/>
    </inkml:context>
    <inkml:brush xml:id="br0">
      <inkml:brushProperty name="width" value="0.08571" units="cm"/>
      <inkml:brushProperty name="height" value="0.08571" units="cm"/>
      <inkml:brushProperty name="color" value="#E71224"/>
    </inkml:brush>
  </inkml:definitions>
  <inkml:trace contextRef="#ctx0" brushRef="#br0">1 0 12235,'83'12'471,"-2"-2"-359,-14-7-22,5-2-23,5 1-44,2-1 201,1 0-179,-1 2 134,-1 1-112,-6 0 135,-4 2-112,-6-2 45,-6 0-68,-8-2 0,-6 1 0,-6-2-44,-6 1-1,-1-1 45,-6-1-3152,1 0 3152,5 0-156,-9 0-405,2 1-268,-13 1-539,-5 0-425,-3 2-1346,0 2 3826,-3 4 1,1-5 0,-1 1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25.549"/>
    </inkml:context>
    <inkml:brush xml:id="br0">
      <inkml:brushProperty name="width" value="0.08571" units="cm"/>
      <inkml:brushProperty name="height" value="0.08571" units="cm"/>
      <inkml:brushProperty name="color" value="#E71224"/>
    </inkml:brush>
  </inkml:definitions>
  <inkml:trace contextRef="#ctx0" brushRef="#br0">1 12 8581,'7'5'2085,"73"-9"-2063,-50 1 68,56-5-180,-66 7 90,-5 1 0,-3 0-583,-2 0-1233,-1 0 1816,-2 0 0,-4 0 0,-1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26.441"/>
    </inkml:context>
    <inkml:brush xml:id="br0">
      <inkml:brushProperty name="width" value="0.08571" units="cm"/>
      <inkml:brushProperty name="height" value="0.08571" units="cm"/>
      <inkml:brushProperty name="color" value="#E71224"/>
    </inkml:brush>
  </inkml:definitions>
  <inkml:trace contextRef="#ctx0" brushRef="#br0">0 50 10105,'48'-15'740,"-5"2"-493,-13 7-202,5 1 112,3 2-135,3-1-22,-3 2 23,-4 1-23,-8 1 0,-2 0 44,-9 0-88,0 0 88,-3 2-111,-5 5 134,2 6-111,-5 4 133,1 2-89,-4 1 0,1 0 0,-2-1 0,0 1 45,0-1-67,0-2 89,-5 1-134,-2-2 156,-5-1-111,-1 1 67,-10 1-23,6-6-22,-7 4 0,8-9 45,0-1-90,2 1 135,-2-1-158,4 2 91,-6 7-23,6-3 0,-4 5-23,4-4 46,2 4-68,2-2 45,-1 7 45,5-5-112,-1 4 89,5-6-22,0 0 0,0 0 0,0 1-22,0 1 66,1 1-111,2 1 134,1 0-134,1 2-202,-3 2-852,0 0-1569,-2 2 2690,0 3 0,0-14 0,0-1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26.846"/>
    </inkml:context>
    <inkml:brush xml:id="br0">
      <inkml:brushProperty name="width" value="0.08571" units="cm"/>
      <inkml:brushProperty name="height" value="0.08571" units="cm"/>
      <inkml:brushProperty name="color" value="#E71224"/>
    </inkml:brush>
  </inkml:definitions>
  <inkml:trace contextRef="#ctx0" brushRef="#br0">1 1 11271,'42'3'-89,"-4"1"156,-22-5-89,-1 1 22,-7 0-45,-2 0 45,-3 0 0,-3 0 112,-2 5-112,-7 1 89,-3 4-66,-6-2 44,1-4-67,4 0 67,4-3-67,4 0 0,2-1-22,1 0-1436,-2 0 1458,-4 2 0,4-1 0,-2 1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57.698"/>
    </inkml:context>
    <inkml:brush xml:id="br0">
      <inkml:brushProperty name="width" value="0.08571" units="cm"/>
      <inkml:brushProperty name="height" value="0.08571" units="cm"/>
      <inkml:brushProperty name="color" value="#E71224"/>
    </inkml:brush>
  </inkml:definitions>
  <inkml:trace contextRef="#ctx0" brushRef="#br0">75 142 11922,'-11'71'112,"1"-1"-180,10-4 136,0 2-113,0 1 67,-4 1-22,0-4 0,-5-6 0,2-6-22,0-8 67,2-9-90,0-4 112,1-8-134,0-6 67,2-5 0,0-5-90,2-4-89,0-2 22,0-2-471,0 1 359,0-17-269,0-5-22,0-19-338,0-2 226,0-8 358,0-1 0,0-6-90,0-3 382,0-1-23,1-1 90,-1 5-45,2 2 22,-1 5 23,0 2 90,2 3 0,0 3 111,0 3 45,-2 4 180,1 4 45,-2 5 89,0 4-380,0 7 133,0 2-111,0 4 44,0 4-156,0 2-135,0 2 22,3 10-22,4 8 112,6 17-89,4 12 134,3 6-67,1 7-23,2 2-22,0 1-45,2 1 89,-2-4-66,1-2-23,0-5 45,9 16-1,-10-19-21,4 10-23,-12-23 0,-2-5-23,0-3 68,-3-4-67,-1-4 22,2 3 45,-4-12-90,0 3 22,-4-10-89,1-1-426,-1 1-538,3-4-785,-3 0 1861,1-1 0,-3 0 0,1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58.251"/>
    </inkml:context>
    <inkml:brush xml:id="br0">
      <inkml:brushProperty name="width" value="0.08571" units="cm"/>
      <inkml:brushProperty name="height" value="0.08571" units="cm"/>
      <inkml:brushProperty name="color" value="#E71224"/>
    </inkml:brush>
  </inkml:definitions>
  <inkml:trace contextRef="#ctx0" brushRef="#br0">1 8 10397,'22'-1'695,"-2"0"-628,-8 1 202,1 0-224,1 0 112,0 0 45,0 0-45,1 0-68,0 0-44,1 0-45,1 0 45,-2 0-45,2 0 45,1 0-90,-1 0 112,1-1-89,-1-1 22,-2 1-23,-1 0 23,-1 1-201,-3 0-360,1 0-358,-3 0-1368,4 0 2287,-1 0 0,-4 0 0,-2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1:59.556"/>
    </inkml:context>
    <inkml:brush xml:id="br0">
      <inkml:brushProperty name="width" value="0.08571" units="cm"/>
      <inkml:brushProperty name="height" value="0.08571" units="cm"/>
      <inkml:brushProperty name="color" value="#E71224"/>
    </inkml:brush>
  </inkml:definitions>
  <inkml:trace contextRef="#ctx0" brushRef="#br0">0 262 10711,'47'22'628,"-2"-3"-382,-13-11-224,0 0 113,3-3-112,-2-1-1,-3-2-22,-2-1 0,-2-1 45,-2 0-23,-2 0-44,1 0 89,-3 0-112,2-2 113,-2-5-113,0-5 90,-4-3-1,-2-3-21,-4-2-23,-3-1 22,-4-3 23,-2 2-90,-1-3 112,0 2-89,-6 1 89,-13-7-67,-1 10 0,-10-6 0,9 13 23,0-1-46,0 4 46,1 2-113,-1 3 157,2 3-134,-1 1 45,0 0 22,0 2 0,-2 5 22,0 3-44,1 7 44,0-1-67,1 2 112,2 1-134,0-2 112,3 6-67,1-1 22,1 3 0,4 2 0,0 0 0,4 2 0,0 1 44,2-1-111,1 0 134,-1-1-89,1-1 44,1-2-22,1-3 0,0 0 0,0-1 0,0 0 45,4 1-90,2-2 135,9 10-45,-2-10-45,5 7 22,-4-11-22,0-1 0,0-1 45,0 0-90,-1-1 90,5 4 22,-5-6-89,6 4 44,-8-7-22,2 1 0,-3-1 0,0-1-22,-1 0 67,1-1-113,-2-1 68,4 3 45,-2-1-90,1-1 68,-2-2-23,-2 0 0,4 0 0,-1-2 22,3 0-22,7-2 113,-2 0-203,7 0 180,-6 0-112,-2 0 22,0 0 0,-6 0 0,0 0 44,-2 0-133,0 0 89,4 0-203,-4 0-447,2 0-605,-3-2-2602,3 1 3857,4-3 0,-5 2 0,-1-1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2:01.451"/>
    </inkml:context>
    <inkml:brush xml:id="br0">
      <inkml:brushProperty name="width" value="0.08571" units="cm"/>
      <inkml:brushProperty name="height" value="0.08571" units="cm"/>
      <inkml:brushProperty name="color" value="#E71224"/>
    </inkml:brush>
  </inkml:definitions>
  <inkml:trace contextRef="#ctx0" brushRef="#br0">3 0 11966,'-1'51'157,"0"-4"-134,1-19-46,2-1 90,1-2-111,4-1 111,-1-3-112,1-3 90,-2-1-68,1-6 23,-2-1 0,-1-3 0,-2-3 45,-1 0-90,0-2 45,2 0-22,-1-2-224,2 2-293,0-2-313,0 0-605,-1 0-651,2 0 2108,1 0 0,-2 0 0,-1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2:01.789"/>
    </inkml:context>
    <inkml:brush xml:id="br0">
      <inkml:brushProperty name="width" value="0.08571" units="cm"/>
      <inkml:brushProperty name="height" value="0.08571" units="cm"/>
      <inkml:brushProperty name="color" value="#E71224"/>
    </inkml:brush>
  </inkml:definitions>
  <inkml:trace contextRef="#ctx0" brushRef="#br0">0 18 7930,'10'9'1032,"-2"-2"-426,-8-7-114,0 0-267,0-3 21,0 0-178,2-1 133,1 3-201,2 1 23,2-1 21,2 1-66,0-2 22,0 2 0,2 0 0,0-2 0,2 0 0,1-2-291,0 0-270,-1 1-1008,0 0-718,0 2 2287,1 1 0,-6 0 0,-2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2:02.502"/>
    </inkml:context>
    <inkml:brush xml:id="br0">
      <inkml:brushProperty name="width" value="0.08571" units="cm"/>
      <inkml:brushProperty name="height" value="0.08571" units="cm"/>
      <inkml:brushProperty name="color" value="#E71224"/>
    </inkml:brush>
  </inkml:definitions>
  <inkml:trace contextRef="#ctx0" brushRef="#br0">0 19 10643,'54'-9'202,"-9"1"-89,-31 7-91,1 0 1,1 1-23,-1 0 0,-1 0-23,-1 0 68,-3 0-67,0 0 89,-3 0-112,-2 1 112,-1 4-89,-1 0 44,-1 5-22,-1 0 0,-1 1 0,0 0 0,0 1 45,-3-1-67,-3 0 66,-3-1-44,-8 3-22,7-3 22,-3 0 0,9-3 0,0-2 22,4-1-22,-1 0-44,0-1 88,-1 1-111,0-3 67,1 2 0,1-3 0,0 3-22,0-2 44,0 2-89,0-1 45,0-1 89,3-1-67,1 0 0,4 0 22,2 0-22,4 0 45,0 0-90,4 0 112,-1 0-134,3 0 67,-4-1 0,-2-1-381,-2 1-225,-4-2-874,1 3-717,-1-2 2197,-2 2 0,-2 0 0,-1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2:03.156"/>
    </inkml:context>
    <inkml:brush xml:id="br0">
      <inkml:brushProperty name="width" value="0.08571" units="cm"/>
      <inkml:brushProperty name="height" value="0.08571" units="cm"/>
      <inkml:brushProperty name="color" value="#E71224"/>
    </inkml:brush>
  </inkml:definitions>
  <inkml:trace contextRef="#ctx0" brushRef="#br0">0 32 11899,'38'-18'135,"-4"4"-135,-11 14 0,-1 0 22,-2 0-67,-1 0 68,-2 0-68,-3 2-202,-3-1-201,-2 3-696,-3 1-985,-2 4 2129,-2 5 0,-2-5 0,0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5:52.777"/>
    </inkml:context>
    <inkml:brush xml:id="br0">
      <inkml:brushProperty name="width" value="0.08571" units="cm"/>
      <inkml:brushProperty name="height" value="0.08571" units="cm"/>
      <inkml:brushProperty name="color" value="#E71224"/>
    </inkml:brush>
  </inkml:definitions>
  <inkml:trace contextRef="#ctx0" brushRef="#br0">1 0 12370,'26'62'471,"-2"-1"-337,-15-17-134,2 6 135,-3 2-112,2 2 89,-2-1-45,0-4 67,-2-3-67,0-5 1,-1-5-24,0-4-44,-1-5 23,0-4-1,-2-3-44,2-6 89,-4-3-67,2-6 0,0-3-1390,-1-2 0,1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2:03.456"/>
    </inkml:context>
    <inkml:brush xml:id="br0">
      <inkml:brushProperty name="width" value="0.08571" units="cm"/>
      <inkml:brushProperty name="height" value="0.08571" units="cm"/>
      <inkml:brushProperty name="color" value="#E71224"/>
    </inkml:brush>
  </inkml:definitions>
  <inkml:trace contextRef="#ctx0" brushRef="#br0">1 1 7123,'2'13'3655,"0"-2"-3408,25-3-202,-15-6 0,22 6-1,-23-7-44,-1 0 0,-1-1 0,0 0 0,-1 0 0,2 0-22,0 0-112,2 0-382,-2 0-1255,3 0-1211,-5 0 2982,-1 0 0,-2 0 0,-4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2:21.364"/>
    </inkml:context>
    <inkml:brush xml:id="br0">
      <inkml:brushProperty name="width" value="0.08571" units="cm"/>
      <inkml:brushProperty name="height" value="0.08571" units="cm"/>
      <inkml:brushProperty name="color" value="#E71224"/>
    </inkml:brush>
  </inkml:definitions>
  <inkml:trace contextRef="#ctx0" brushRef="#br0">0 242 12213,'45'-34'180,"2"4"-135,-2 22 111,8-4-133,11-3 66,9-2-44,10-3-45,7 2-1031,2 0 1053,2 3-44,-1 2 130,-6 2-152,-7 5 88,-8 1-88,-9 2 88,-5 0-66,-4 2 22,-5-2 0,-4 3 768,-5-1-745,-2 1 131,-6 0-87,1 0-179,-6 0 224,0 0-156,3 0 44,-10 0 0,2-2 0,-10 2-23,-3-1 68,-2 0-23,-1 0-89,-2 0 112,-2 1 246,-1 0-448,-11-1-268,0 0-338,-11 0-1165,2 1 1928,-1 3 0,8-3 0,3 3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2:23.202"/>
    </inkml:context>
    <inkml:brush xml:id="br0">
      <inkml:brushProperty name="width" value="0.08571" units="cm"/>
      <inkml:brushProperty name="height" value="0.08571" units="cm"/>
      <inkml:brushProperty name="color" value="#E71224"/>
    </inkml:brush>
  </inkml:definitions>
  <inkml:trace contextRef="#ctx0" brushRef="#br0">0 99 11989,'22'-2'157,"-2"1"-135,-12 1-22,2 0 0,-2 0 22,3 0 1,0 0 44,2 0-112,3-2 112,2 2 24,5-2-91,4 0 134,8-2-67,5 0 23,9-2 22,7 1-67,6-2 89,6 0-111,1-2 89,1 2-89,-1 0 21,-5 2-44,-2 0 45,-6 1-45,-7 1 0,8 1 90,-22 0-135,2 1 90,-25-1 22,-6 2-22,-4-1 268,-2 1-290,-2-1-68,1 0 112,-1 0-89,0 1 22,2 0 0,-2 0 0,0 0-23,-1 0 68,0 0-112,1-1 134,0 1-134,0-2 112,1 2-90,-3 0 45,3 0-45,-5 0-112,2 0-336,-2-1 0,0 1-561,-3-1-650,-2 1 1704,-3 0 0,6 0 0,0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4:31.018"/>
    </inkml:context>
    <inkml:brush xml:id="br0">
      <inkml:brushProperty name="width" value="0.08571" units="cm"/>
      <inkml:brushProperty name="height" value="0.08571" units="cm"/>
      <inkml:brushProperty name="color" value="#E71224"/>
    </inkml:brush>
  </inkml:definitions>
  <inkml:trace contextRef="#ctx0" brushRef="#br0">0 13 10307,'42'5'0,"-6"0"0,-25-5 0,-1 0 0,1 0 90,-2 0-180,1 0 180,-1 0-180,1 0 180,3 0-90,-1 0 0,2 0 0,-1 0 0,-1 0 0,1 0-22,-2 0 66,2 0-88,1 0 88,-3 0-66,4 0 22,-4 0 0,1 0 0,-4 0 0,7 0 45,-7 0-112,7-1 134,-7 0-134,4-1 111,-1 2-66,0-2 22,0 1 0,5 1 22,-3-1-44,2-1 67,-6 2-90,-2-1 90,2 1-90,-4 0 45,4 0 0,-1-2 0,1 2 0,5-2 45,-4 1-112,4 0 134,-5 1-112,1 0 67,-2 0-22,1 0 0,0 0-22,5 0 44,-2 0-44,3 0 67,-5 0-90,0 0 90,-3-1-90,1 1 67,-1-3-22,1 3 0,1-2-22,2 2 67,-4 0-90,3 0 90,-3 0-90,-2 0 90,4 0-68,-4 0 23,1 0-22,2 0 44,-3 0-44,3 0 67,-1 0-90,0 0 90,1 0-90,-1 0 67,2 0-22,-2 0 0,0 0-22,3 0 44,-2 0-66,2 0 111,-2 0-112,-1 0 67,1 0-22,1 0 0,-1 0-22,4 0 44,-1 0-44,1 0 67,-2 0-90,-2 0 90,1 0-90,-2 0 67,1 0-22,-1 0 0,2 0-22,5 0 44,-4 0-66,5 0 88,-7 0-156,-1 0 202,0 0-90,-1 2 0,-1-2-22,5 1 44,-4-1-112,3 0 180,-3 0-180,-2 0 180,0 0-112,0 0 22,0 0 0,0 0-68,0 0 68,3 0 90,-1 0-202,1 0 224,-2 0-224,-2 2 202,1-2-158,0 1 68,-1-1 0,2 0 0,-3 1 0,3 0 68,-3 1-158,2 0 180,0-1-180,-1 1 112,1-2-22,-1 0 0,0 0 0,0 0-22,0 0 44,-1 0-66,1 0 156,1 1-224,1-1 156,-1 1-44,0-1 0,-1 0-22,0 0 22,-1 2 0,1-2 0,0 1 22,1-1-66,-1 0 88,2 0-66,-1 0 22,0 0 0,-2 0 0,0 0-22,0 0 134,-1 0-2086,1 0 1974,-2 4 0,2-3 0,-2 2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4:55.593"/>
    </inkml:context>
    <inkml:brush xml:id="br0">
      <inkml:brushProperty name="width" value="0.08571" units="cm"/>
      <inkml:brushProperty name="height" value="0.08571" units="cm"/>
      <inkml:brushProperty name="color" value="#E71224"/>
    </inkml:brush>
  </inkml:definitions>
  <inkml:trace contextRef="#ctx0" brushRef="#br0">0 64 8536,'60'-20'-807,"-7"4"739,-24 5-133,-5 4 156,-7 2 23,-7 2-1,-6 1 23,-3 2-67,-1 0-202,0 3-785,0 4 1054,0 3 0,0-2 0,0-2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36.949"/>
    </inkml:context>
    <inkml:brush xml:id="br0">
      <inkml:brushProperty name="width" value="0.08571" units="cm"/>
      <inkml:brushProperty name="height" value="0.08571" units="cm"/>
      <inkml:brushProperty name="color" value="#E71224"/>
    </inkml:brush>
  </inkml:definitions>
  <inkml:trace contextRef="#ctx0" brushRef="#br0">262 1 12617,'-8'22'1278,"1"14"-1009,7 29-23,0 17 46,-1 13-598,-1-43 0,0 1 418,0 2 0,-1 2-90,0 0 0,-1 1 45,2 0 1,-1 1-57,0 0 0,-1 0-11,-1-2 0,0-1 0,0-1 0,-1 0 11,-1-4 1,-1-2-35,-8 42 289,-1-11-378,2-11 67,-1-15 45,4-12-493,-1-12-90,5-12-201,0-7 322,-1-7-770,-2-2-1526,-6-2 2758,-1-1 0,6 1 0,3-1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37.758"/>
    </inkml:context>
    <inkml:brush xml:id="br0">
      <inkml:brushProperty name="width" value="0.08571" units="cm"/>
      <inkml:brushProperty name="height" value="0.08571" units="cm"/>
      <inkml:brushProperty name="color" value="#E71224"/>
    </inkml:brush>
  </inkml:definitions>
  <inkml:trace contextRef="#ctx0" brushRef="#br0">250 45 8738,'12'-33'3340,"-3"21"-3228,-16 18-67,-8 27 180,-10 8-135,-4 5-46,1-3 46,1-3-68,1-4 68,0-8-23,0-5-134,5-7 67,3-5-45,7-3-538,4-3-358,4-4-181,2 1 1,1-2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38.187"/>
    </inkml:context>
    <inkml:brush xml:id="br0">
      <inkml:brushProperty name="width" value="0.08571" units="cm"/>
      <inkml:brushProperty name="height" value="0.08571" units="cm"/>
      <inkml:brushProperty name="color" value="#E71224"/>
    </inkml:brush>
  </inkml:definitions>
  <inkml:trace contextRef="#ctx0" brushRef="#br0">1 50 6025,'32'-20'4080,"-5"2"-3676,-24 14-135,0 0 45,-2 3-90,1 0 292,-2-1-270,1 2 136,4 1 66,3 12-223,6 10 43,1 17-156,6 6 23,1 6-46,6 1-66,8-2-46,4-5 91,6-4-136,-1-9-178,1-4-718,-4-10-920,-1-1 1884,-6-6 0,-16-5 0,-5-3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29.853"/>
    </inkml:context>
    <inkml:brush xml:id="br0">
      <inkml:brushProperty name="width" value="0.08571" units="cm"/>
      <inkml:brushProperty name="height" value="0.08571" units="cm"/>
      <inkml:brushProperty name="color" value="#E71224"/>
    </inkml:brush>
  </inkml:definitions>
  <inkml:trace contextRef="#ctx0" brushRef="#br0">0 16 12235,'46'-1'112,"-6"0"-134,-19 1 22,2 0 0,-1 0 0,3 0 22,0 0-44,2 0 90,1 2-114,0-2 92,3 1-69,0-1 23,2 0 0,0 0 0,0 1 23,-1 0-69,2 1 137,-1-2-182,0 2 182,-3-2-182,1 0 137,-2 0-46,1 0 0,14 0 0,-10 0 0,14 0-23,-15 0 91,1 0-136,-2 0 136,-2 0-136,0 0 91,12 0-23,-8 0 0,9 0-23,-13 0 91,-1-2-159,-1 0 182,-1 0-182,-1-1 137,10 2-46,-10 1 0,7-1-23,-13 1 91,-2 0-136,-1-2 136,-1 2-136,-1-2 158,1 1-180,-2 0 113,12 1-23,-6-1 0,8 0 0,-6 0 45,-3 1-113,-1 0 91,4 0 44,-6 0-89,3-1 22,-6 1 0,2-2 0,1 2 0,-1 0-45,1 0 112,-1 0-134,0 0 134,1 0-89,-1 0 22,3 0 0,-4 0 0,2 0-45,-6 0 112,1 0-134,-3 0 134,2 0-134,-2 0 134,2 0-89,-1 0 22,7 0 0,-6 0 22,4 0-89,-5 0 134,-2 0-134,-2 0 156,-1 0-133,0 0 66,1 0-22,0 0 0,0 0-22,0 0 66,-2 0-133,1 0 178,-2 0-178,0 0 156,0 0-67,1 0 0,2 0-22,-1 0 44,3 0-44,-2 0 66,-1 0-88,-3 0-353,1 0 1,-2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49.873"/>
    </inkml:context>
    <inkml:brush xml:id="br0">
      <inkml:brushProperty name="width" value="0.08571" units="cm"/>
      <inkml:brushProperty name="height" value="0.08571" units="cm"/>
      <inkml:brushProperty name="color" value="#E71224"/>
    </inkml:brush>
  </inkml:definitions>
  <inkml:trace contextRef="#ctx0" brushRef="#br0">96 51 10150,'-33'-25'583,"6"4"-583,26 20 0,0-1 90,-1 1-135,0 0 67,0 1-44,-1 0-23,2 0-45,-2 0-1255,3 0 1009,-3 0 44,2 0-133,-2 0 110,0 0 46,2 0 157,-2 0-67,2 0 135,-1 0 21,0 1 1861,1 0-1771,0 3-111,1-1 88,0 4-21,0 2-1,0 3-22,0 2 0,0 1 0,0 2 0,0 1 45,0 2-90,0-2 90,0 1-67,0-2 89,0 3-112,0-1 45,0 2 0,0 2 45,0 9-90,0-8 112,0 5-134,0-12 157,0 1-135,1-4 67,0 8-22,0-8 0,-1 2 0,0-5 23,0-4-68,0 3 112,0-3-112,0 0 45,0 1-22,0-3-493,0 0-292,1-2-584,1 0 1391,2 1 0,-2-3 0,0 2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5:53.425"/>
    </inkml:context>
    <inkml:brush xml:id="br0">
      <inkml:brushProperty name="width" value="0.08571" units="cm"/>
      <inkml:brushProperty name="height" value="0.08571" units="cm"/>
      <inkml:brushProperty name="color" value="#E71224"/>
    </inkml:brush>
  </inkml:definitions>
  <inkml:trace contextRef="#ctx0" brushRef="#br0">82 0 11003,'-14'51'388,"0"-1"1,1 1-1,1-2-163,0 23 133,3 12-111,4 7 89,2 4-647,3 1 580,4-4-202,7-5 68,6-7-135,10-8 125,1-5-125,3-9 0,-2-6 0,0-9 90,-2-8-180,-2-4 68,-4-8-45,-1-3-1061,3-1-420,-5-9-1645,5 0 3193,-5-9 0,-8 1 0,-2-2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50.450"/>
    </inkml:context>
    <inkml:brush xml:id="br0">
      <inkml:brushProperty name="width" value="0.08571" units="cm"/>
      <inkml:brushProperty name="height" value="0.08571" units="cm"/>
      <inkml:brushProperty name="color" value="#E71224"/>
    </inkml:brush>
  </inkml:definitions>
  <inkml:trace contextRef="#ctx0" brushRef="#br0">95 0 10599,'-27'15'-45,"4"1"134,13-6-156,2 4 90,1-2-23,1 0 0,2 0 0,0-3 0,1-1-45,2-1-224,-1-2-247,2 1-157,0-2-470,0 0 291,0-1-515,0-1 1367,0 0 0,0-1 0,0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50.785"/>
    </inkml:context>
    <inkml:brush xml:id="br0">
      <inkml:brushProperty name="width" value="0.08571" units="cm"/>
      <inkml:brushProperty name="height" value="0.08571" units="cm"/>
      <inkml:brushProperty name="color" value="#E71224"/>
    </inkml:brush>
  </inkml:definitions>
  <inkml:trace contextRef="#ctx0" brushRef="#br0">1 0 9568,'49'58'22,"-8"-11"-22,-37-40 0,0-3 45,0 0-45,-1 0 0,2 1-1390,-3 0 1390,1 2 0,-1-3 0,-1-1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51.680"/>
    </inkml:context>
    <inkml:brush xml:id="br0">
      <inkml:brushProperty name="width" value="0.08571" units="cm"/>
      <inkml:brushProperty name="height" value="0.08571" units="cm"/>
      <inkml:brushProperty name="color" value="#E71224"/>
    </inkml:brush>
  </inkml:definitions>
  <inkml:trace contextRef="#ctx0" brushRef="#br0">102 1 7953,'-28'70'470,"-1"0"1,2-6 0,9-11-448,19-27-1,2-1 1,2 1-23,0-2 67,1-2-89,-1-1 67,1-2-68,-2 0 23,0-2 0,-1-1-90,-1-3-672,0 2-583,-2-3 1345,3 0 0,-3-6 0,1-1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52.085"/>
    </inkml:context>
    <inkml:brush xml:id="br0">
      <inkml:brushProperty name="width" value="0.08571" units="cm"/>
      <inkml:brushProperty name="height" value="0.08571" units="cm"/>
      <inkml:brushProperty name="color" value="#E71224"/>
    </inkml:brush>
  </inkml:definitions>
  <inkml:trace contextRef="#ctx0" brushRef="#br0">1 48 6675,'-1'-17'2444,"9"-1"-2130,3 16-112,9-2-1,1 2-201,-2 1 90,1 0-68,-3 1 1,-2 0-1,0 0-22,1 0 0,-1 0-67,12-1 67,-3 0 0,-3 0 0,-7 1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52.547"/>
    </inkml:context>
    <inkml:brush xml:id="br0">
      <inkml:brushProperty name="width" value="0.08571" units="cm"/>
      <inkml:brushProperty name="height" value="0.08571" units="cm"/>
      <inkml:brushProperty name="color" value="#E71224"/>
    </inkml:brush>
  </inkml:definitions>
  <inkml:trace contextRef="#ctx0" brushRef="#br0">0 1 10195,'8'46'0,"-1"-5"45,-7-17-90,0-1 113,0 1-91,0-1 68,0 1-45,0-2 0,0-1 0,1 0-22,2-3 44,1 0-44,0-1 66,0-1-88,-1-2-360,1-2-919,-1-1-1210,1-1 2533,-1 4 0,-1-9 0,-1 3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53.443"/>
    </inkml:context>
    <inkml:brush xml:id="br0">
      <inkml:brushProperty name="width" value="0.08571" units="cm"/>
      <inkml:brushProperty name="height" value="0.08571" units="cm"/>
      <inkml:brushProperty name="color" value="#E71224"/>
    </inkml:brush>
  </inkml:definitions>
  <inkml:trace contextRef="#ctx0" brushRef="#br0">0 53 8625,'10'39'382,"-3"-4"-293,-7-22-89,3 0 68,0-1-68,3 0 89,1-2-89,0-1 23,1-2 44,0 0-67,2-2 45,0 0 0,1-2 0,0 1 0,-1-2-23,0-1 1,0-1-23,-2 0 0,3 0 22,0 0-44,1 0 89,0 0-112,-2-1 112,0-4-67,-3 0 45,0-5-45,-3-1 0,0-2 0,-1-2 0,0-1 22,0-2-44,0 0 89,-2-2-156,2 1 178,-3 2-156,1 0 89,-1 6-22,0 0 0,0 4 45,0 1-112,0 2 134,0 1 23,0 2 201,0-1-223,0 6-136,0 3 113,0 6-45,0 1 0,0 3 0,0-3-45,0 0 113,1 0-136,1-3 136,1 3-136,0-3 136,1 1-91,0-1 23,2-4 0,-2 1-45,1-1 0,-2-1-179,1 1-224,-1-2-269,0 0-315,0-1-784,1-2 1816,0 2 0,-1-2 0,0 1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53.836"/>
    </inkml:context>
    <inkml:brush xml:id="br0">
      <inkml:brushProperty name="width" value="0.08571" units="cm"/>
      <inkml:brushProperty name="height" value="0.08571" units="cm"/>
      <inkml:brushProperty name="color" value="#E71224"/>
    </inkml:brush>
  </inkml:definitions>
  <inkml:trace contextRef="#ctx0" brushRef="#br0">1 0 8155,'2'56'381,"-1"-9"-381,-1-37 112,0 0-67,0-2-45,2-1 23,-1-1-1,2-1-22,-1 0 67,0-1-134,-2 0 67,2-1-22,-1-2-696,-1 2-739,1-2 1457,1 3 0,-2-2 0,1 1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54.092"/>
    </inkml:context>
    <inkml:brush xml:id="br0">
      <inkml:brushProperty name="width" value="0.08571" units="cm"/>
      <inkml:brushProperty name="height" value="0.08571" units="cm"/>
      <inkml:brushProperty name="color" value="#E71224"/>
    </inkml:brush>
  </inkml:definitions>
  <inkml:trace contextRef="#ctx0" brushRef="#br0">31 6 9074,'-13'-3'2265,"3"1"-2265,10 2-472,0 0-402,-2 0-561,0 0 1435,-1 0 0,2 0 0,1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55.475"/>
    </inkml:context>
    <inkml:brush xml:id="br0">
      <inkml:brushProperty name="width" value="0.08571" units="cm"/>
      <inkml:brushProperty name="height" value="0.08571" units="cm"/>
      <inkml:brushProperty name="color" value="#E71224"/>
    </inkml:brush>
  </inkml:definitions>
  <inkml:trace contextRef="#ctx0" brushRef="#br0">119 0 9859,'-26'12'112,"2"-2"112,14-10-224,-1 1 23,4 2 22,0 3-45,0 1 0,1 1 0,-1 1-23,3-2 46,0 2-46,1 0 68,2 2-90,-1 1 90,2 1-90,0-1 68,0-1-23,0-3 0,0-1 22,0 0-44,0-1 66,0-1-88,0 0 88,0-1-88,0-2 88,0 0 68,0-1 0,2 0-89,0 0-1,4 0 45,2-1-111,1 0 88,2 0-44,-1 0 0,1 0 0,0 0-44,2 0 111,0 0-134,-1 0 156,2 0-178,-3 0 66,3-1 23,-4-1-67,3-1-23,-4-1-134,1 0-23,1-3 68,-1-1-225,0-2-223,-1-3-293,-3-1 91,0-1 829,-2-2 0,-1 8 0,-2 1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3:56.142"/>
    </inkml:context>
    <inkml:brush xml:id="br0">
      <inkml:brushProperty name="width" value="0.08571" units="cm"/>
      <inkml:brushProperty name="height" value="0.08571" units="cm"/>
      <inkml:brushProperty name="color" value="#E71224"/>
    </inkml:brush>
  </inkml:definitions>
  <inkml:trace contextRef="#ctx0" brushRef="#br0">0 1 8872,'4'58'45,"1"-5"-112,0-24 157,2 0-158,-1-2 113,-1-2-90,1 0 45,0-3 0,-1 2 0,1-3 45,-1 1-90,1-3 90,-2 0-90,0-3 113,-1-2-136,-1-2 136,-1-3-91,0 1 23,1-3 0,1 2 0,-1-3 23,3 1-46,-2-2 68,1 1-67,-2-2 89,1 0-112,1-1 45,-1 1 0,1 0 0,0 3 45,0-2-90,0 1 23,-2-2-1,0 0-739,0-3-90,-1 2 852,0-2 0,-1 1 0,0-1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5:54.428"/>
    </inkml:context>
    <inkml:brush xml:id="br0">
      <inkml:brushProperty name="width" value="0.08571" units="cm"/>
      <inkml:brushProperty name="height" value="0.08571" units="cm"/>
      <inkml:brushProperty name="color" value="#E71224"/>
    </inkml:brush>
  </inkml:definitions>
  <inkml:trace contextRef="#ctx0" brushRef="#br0">21 1 11406,'34'46'448,"-1"1"-246,-8-9-135,1 10 112,-1 6-134,-1 7 113,-3 3-24,-2 3-89,-4 2 45,-4 1-23,-7 0 112,-2 0-112,-2-2 113,-1 1-135,-5-4 156,-5-3-89,-4-4-22,-2-5-45,-1-4-23,1-7 23,-1-4 1,0-6-2,0-7-21,0-3 22,1-6-23,1 0-22,4-9-202,3 2-426,4-9-650,-1 1-1031,-1-1 2309,-8 0 0,9 0 0,-4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4:00.051"/>
    </inkml:context>
    <inkml:brush xml:id="br0">
      <inkml:brushProperty name="width" value="0.08571" units="cm"/>
      <inkml:brushProperty name="height" value="0.08571" units="cm"/>
      <inkml:brushProperty name="color" value="#E71224"/>
    </inkml:brush>
  </inkml:definitions>
  <inkml:trace contextRef="#ctx0" brushRef="#br0">118 1 8088,'-26'3'874,"5"0"-605,18-3 157,0 0-157,0 0-45,1 0-67,-1 0-67,0 0 67,-1 0-135,-2 0 90,0 0-112,0 0 112,0 0-89,2 0-1,-2 2-22,3-2 0,-1 2-22,1-1 44,2 0-44,-2 0 66,3-1-111,-1 3 67,1 0 0,0-1 0,0 3 0,0-4 0,0 3 45,0-1-45,1 0 45,6 0-68,4 0 91,6-1-68,5 0 0,1-1 0,3-1 0,2 0 23,1 0-46,0 0 91,0 0-68,11 0-45,-8 0 67,6 0-22,-11 0 0,0 0 0,1 0-22,2 0 89,-2 0-134,2 0 134,-5 2-134,3-2 112,-1 1-68,13 0 23,-9 0-22,10 0 67,-15-1-90,1 0 112,-2 1-89,13 1-23,-7 0 67,7 0-22,-8-1 0,-3-1 0,2 0 0,-1 0 23,1 0-1,13 0-89,-10 0 112,8 0-68,-16 0 23,-1 0 0,0 0 0,-1 0 0,-1 0 0,1 0 45,0 0-45,11-1-45,-6-1 45,9 1 0,-11-2 0,1 2 23,-2-2-68,-1 0 90,2 0-90,-2 1 90,0 0-90,-2 1 90,-1 1-158,6 0-134,-10 0-515,4 0-1098,-13 0 1860,-2 0 0,-3 0 0,-1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12.780"/>
    </inkml:context>
    <inkml:brush xml:id="br0">
      <inkml:brushProperty name="width" value="0.08571" units="cm"/>
      <inkml:brushProperty name="height" value="0.08571" units="cm"/>
      <inkml:brushProperty name="color" value="#E71224"/>
    </inkml:brush>
  </inkml:definitions>
  <inkml:trace contextRef="#ctx0" brushRef="#br0">0 113 9680,'7'-37'515,"-2"6"-313,-5 27-157,0 0 89,0 1 135,0-1-179,0 1 67,0-2-90,0 0 90,0 0-134,0 0 111,0 1-44,0 3-135,0-1 90,0 6-23,7 10-22,0 7 0,7 9 22,-1 2 1,-2-2-23,-1-1 90,-3-2-180,0-3 180,-3-4-135,0-4 45,-1-5 0,0-3 0,-2-3 45,1-3-135,-1 0 90,-1-2 0,3 0 45,-1 0-45,2-3 0,2-7 0,1-8-45,3-9 90,3-2-113,-1 1 181,1 1-226,-2 7 181,-2 4-136,-2 6 68,-2 3 0,0 4-22,-3 2 0,2 1-1,-2 0 1,3 0-23,1 1 0,0 4 23,2 4-45,-2 4 22,-1 1 45,1-3-45,-3 0 45,1-4-67,-1-1-23,2-1 68,-1-3-158,2 1 157,1-3-66,-1 0 44,3 0 23,4 0 22,0-4-23,12-13-22,-7-1 90,6-12-90,-8 8 90,-3-1-45,-1 6 0,-4 5 23,-5 5-1,-1 4-22,-2 2 0,0 11 0,1 5 45,2 11-23,-1 4 1,3 1-46,-2-2 68,3-1-90,1-3 90,-1-3-90,0-6 68,1-3-46,0-6 23,2-2-22,-3-2-90,0-1-494,-3-1-671,0 0-808,0 1 2085,-3 2 0,1-2 0,-1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13.963"/>
    </inkml:context>
    <inkml:brush xml:id="br0">
      <inkml:brushProperty name="width" value="0.08571" units="cm"/>
      <inkml:brushProperty name="height" value="0.08571" units="cm"/>
      <inkml:brushProperty name="color" value="#E71224"/>
    </inkml:brush>
  </inkml:definitions>
  <inkml:trace contextRef="#ctx0" brushRef="#br0">174 73 10307,'-39'-25'202,"5"5"-224,25 20 66,1 0-44,0 0 0,4 0-22,1 0-112,2 0 66,1-2 1,0 1 67,0-3-22,0 4 44,0-1 1,-4 1-1,-5 1 0,-2-1-22,-5 1 90,5-1-112,3 0 66,2 0-66,5 0-90,-1 0 90,6-5 22,3 2 0,6-5-45,0 5 90,2 0-113,-5 3 91,0 0-46,-4 0 23,-2 0 0,-3 0 202,0 0-180,-7 0-44,2 0-180,-5 0-179,4 0-852,3 0 373,0 0 1,2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15.418"/>
    </inkml:context>
    <inkml:brush xml:id="br0">
      <inkml:brushProperty name="width" value="0.08571" units="cm"/>
      <inkml:brushProperty name="height" value="0.08571" units="cm"/>
      <inkml:brushProperty name="color" value="#E71224"/>
    </inkml:brush>
  </inkml:definitions>
  <inkml:trace contextRef="#ctx0" brushRef="#br0">205 132 9231,'-33'48'146,"-1"0"0,-23 34-79,44-58-22,-1-5-23,4-3 1,0-4-23,3-2 0,0 0 22,3-4-44,-1-1 66,2-1-88,-1-1 133,2 0 23,1-2-112,1-8 67,0-5-134,0-9 112,1-7-112,7-3 89,1-5-22,8-5 0,-2 3 0,2-1 0,-1 4 45,-1 5-90,-2 1 112,-2 8-134,-4 3 134,-1 5-89,-4 5 44,2 2-22,-4 2 0,2 1 0,-1 2-67,2 0 134,2 1-134,4 1 134,1 7-89,1 5 44,0 9-22,3 3 0,7 20 0,-2-12 0,5 11 0,-6-17 45,-2-1-112,2-3 134,-4 1-112,0-3 45,1 4 0,-6-6 23,2 1-46,-7-7 68,0-2-90,-2-1 90,-1-2-67,-1-2 44,0-1 1,0-2-23,0 1 44,0 0-21,0-1-23,-1 1 45,-4-1-90,-5-1 90,-6 0-68,-2-2 46,-4 2-23,-1-1 0,-3-1 0,0 3-23,-2-3 46,4 2-46,2-1 68,4 0-90,4-1 90,1 0-67,3 0 22,1 1 0,0 0 0,1 0-23,1-1 1,0 0-404,1 0-224,2 0-539,0 0-178,1 0 1367,2 0 0,-1 0 0,2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17.134"/>
    </inkml:context>
    <inkml:brush xml:id="br0">
      <inkml:brushProperty name="width" value="0.08571" units="cm"/>
      <inkml:brushProperty name="height" value="0.08571" units="cm"/>
      <inkml:brushProperty name="color" value="#E71224"/>
    </inkml:brush>
  </inkml:definitions>
  <inkml:trace contextRef="#ctx0" brushRef="#br0">0 253 10240,'15'-9'67,"0"2"23,9 7-45,0 3 0,0-3 22,1 3-45,-4-2-22,1 1 67,-4-1-111,-2-1 111,-3 0-67,-2 0 0,-1 0 22,-3 0 1,1 0-1,-2 0 23,1-1-23,-2-3-22,1-3 45,-1-2-23,0-3 1,-1 0-23,-3-2 0,2-8 0,-3 4 68,1-7-91,-1 6 91,0 1-136,0 2 113,0 1-45,0 5 0,-6-3 23,1 4-23,-7-1 0,3 5 89,-2 1-178,0 2 156,-2 1-112,-1 1 45,-1 0 0,-2 0 0,-6 0-22,3 0 89,0 1-157,6 3 180,3 3-180,2 3 135,-1 4-67,2 1 22,-8 16-23,6-6 46,-4 12-68,5-13 90,2 2-90,2-3 90,2 0-90,1-1 45,2-2 0,0-1 0,0 5-23,0-6 68,0 4-90,0-7 90,2 1-135,1-2 158,0 0-136,2-2 68,3 3 0,1-4 0,2 2-23,0-4 91,0-2-113,2-1 113,2-1-46,0-3 1,0 0 66,0-2-66,8 0-23,-4 0-157,7 0 44,-7 0-3855,12-7 3968,-8-1 0,-2-1 0,-11 2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1.638"/>
    </inkml:context>
    <inkml:brush xml:id="br0">
      <inkml:brushProperty name="width" value="0.08571" units="cm"/>
      <inkml:brushProperty name="height" value="0.08571" units="cm"/>
      <inkml:brushProperty name="color" value="#E71224"/>
    </inkml:brush>
  </inkml:definitions>
  <inkml:trace contextRef="#ctx0" brushRef="#br0">0 2 11003,'40'-1'313,"2"0"-246,-6 1-22,5 0-67,1 0 67,1 0-90,3 2-45,-2-1 1,-3 3-338,-10-1-671,-6 1-763,-11-1 1861,-5 1 0,-4-2 0,-4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1.894"/>
    </inkml:context>
    <inkml:brush xml:id="br0">
      <inkml:brushProperty name="width" value="0.08571" units="cm"/>
      <inkml:brushProperty name="height" value="0.08571" units="cm"/>
      <inkml:brushProperty name="color" value="#E71224"/>
    </inkml:brush>
  </inkml:definitions>
  <inkml:trace contextRef="#ctx0" brushRef="#br0">0 2 7998,'18'4'1570,"-4"-1"-853,-14-3-493,67 0-157,-34 0-44,54-1-23,-53-1 0,-4-1-336,-4 2-763,-2 0-1906,-3 1 3005,1 0 0,-11 0 0,-2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2.353"/>
    </inkml:context>
    <inkml:brush xml:id="br0">
      <inkml:brushProperty name="width" value="0.08571" units="cm"/>
      <inkml:brushProperty name="height" value="0.08571" units="cm"/>
      <inkml:brushProperty name="color" value="#E71224"/>
    </inkml:brush>
  </inkml:definitions>
  <inkml:trace contextRef="#ctx0" brushRef="#br0">35 0 11137,'-19'52'45,"5"4"44,13 6-66,1 2 22,0-2 22,0-2-90,2-6 68,3-3-67,3-6 44,0-5-22,1-5 0,-3-4 23,-1-5-46,-1-3-22,1-4-156,-1-1-988,1-2-1344,2-1 2533,-1-2 0,-1-6 0,-3-2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2.802"/>
    </inkml:context>
    <inkml:brush xml:id="br0">
      <inkml:brushProperty name="width" value="0.08571" units="cm"/>
      <inkml:brushProperty name="height" value="0.08571" units="cm"/>
      <inkml:brushProperty name="color" value="#E71224"/>
    </inkml:brush>
  </inkml:definitions>
  <inkml:trace contextRef="#ctx0" brushRef="#br0">0 7 10150,'1'85'113,"-1"-15"-113,0-56 0,6-2 0,2-1 22,7-4-44,2-3 44,-1-1-22,3-3 22,-4 0 158,1 0-68,-2 0 0,-3-6 112,0-3-134,-3-9 67,-3-2-157,-1-3 134,-2 1-111,-1 1 156,-1 0-179,0 3 0,-4-4 0,0 9 0,-6-1-224,0 11-225,-1 0-739,0 3-1009,1 0 2197,1 1 0,5 0 0,1 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3.276"/>
    </inkml:context>
    <inkml:brush xml:id="br0">
      <inkml:brushProperty name="width" value="0.08571" units="cm"/>
      <inkml:brushProperty name="height" value="0.08571" units="cm"/>
      <inkml:brushProperty name="color" value="#E71224"/>
    </inkml:brush>
  </inkml:definitions>
  <inkml:trace contextRef="#ctx0" brushRef="#br0">183 1 10576,'-82'3'224,"15"-1"-179,53-2-90,5 1 45,3 3 0,3 2 0,2 3 0,1 1-22,0 3 67,4 0-90,5 1 112,8 1-112,7-1 112,4 0-89,-1-2 22,1 0 0,-5-1 0,-5-1 0,-4 1-22,-8-3 44,-2 1-67,-4-2 90,0-2-45,0 2 22,-4 0-22,-6 0 0,-4-1 0,-16 0 68,8-2-136,-4 1 24,11-3-225,6 0-695,4 0-2646,1 2 3610,4-1 0,-1 0 0,1-2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0:59.165"/>
    </inkml:context>
    <inkml:brush xml:id="br0">
      <inkml:brushProperty name="width" value="0.08571" units="cm"/>
      <inkml:brushProperty name="height" value="0.08571" units="cm"/>
      <inkml:brushProperty name="color" value="#E71224"/>
    </inkml:brush>
  </inkml:definitions>
  <inkml:trace contextRef="#ctx0" brushRef="#br0">1243 1572 8962,'-88'-38'695,"17"8"-538,63 26-135,1 2 1,1-2 178,-1-1-156,0 1 0,-2-1 68,-1 0 21,-3 1 0,-2-1 1,-3 0-23,-5 0-23,-3-1 69,-4-1-1,-2 0 89,-3-1-201,3-1 22,-2 1-44,4-1 134,1 2-90,2 0 68,3 2-68,1-1-67,2-1 45,3 0-45,-2 0 156,-12-6-133,6 5 44,-8-4-22,13 4 0,2 0-45,2 0 23,-5-3-23,7 2 67,-5-1-89,8 2 44,-1 1-44,-1-2 44,-2-1-22,-2-3 0,-9-5 0,3 4 22,-6-4-44,5 6 44,1-1-66,0 1 66,3 0-22,4 1 0,2-4 0,7 2 0,0 0 0,6 1 22,-1-1-22,-1-3 0,-1-4 23,0-2-1,-1-3-44,1-4 44,-3-15-22,0 6 0,0-10 23,1 17-23,1 0 67,2 4-45,1 2-22,1 2 0,1 1-22,0 2-1,1 0-21,0 2 44,0 0 44,0 0 1,0 1-45,0-4 45,4 2-45,0-1 22,4 0-22,-2 0 0,1 2-22,-1-1 44,4 0-44,-2 1 89,3-2-112,1 1 45,-1-3 0,-1 2-22,6-10 0,-5 11 22,6-7 0,-4 11 22,1-1-44,2 2 22,0-3-23,1 3 23,1-1 0,-1 2 0,12-6 0,-5 8 0,7-6 0,-9 9 0,-1 0-45,0 1 45,-3 1 0,3 1 0,9 1 0,-4 1 0,8 1-44,-9 0 88,0 2-88,0-3 111,2 3-90,-2-1 23,3 1 0,-4 0 0,10-2 0,-10 2 0,6-1 0,-8 1 23,-2 0-46,0 0 23,-1 0 0,-2 0 0,11 0-44,-6 0 88,8 0-88,-8 0 88,1 0-88,-2 1 88,-1 0-88,0 4 88,1-1-44,0 1 0,3 0 0,-2 0-44,5-1 88,-4 2-88,1 0 88,-2-1-111,-3 1 90,0-1-46,-2 2 23,3-1-22,-3 2 22,0-1 0,-2 2-23,-1 0 46,0 0-46,-1 2 23,0-1 0,-1 1 0,0 2-22,2-1 22,-2 2 0,4 3 22,4 7-44,-1-5 44,2 7-66,-4-12 88,-4 1-44,2 0-22,0 5 0,-3-4-23,0 4 45,-3-4 0,-4 3-23,2 0 46,-1 3-46,-2-2 46,2 2-23,-2 0 0,0 13 0,0-8 67,-2 8-89,-1-12 44,0 1-44,0 3 44,2 0-22,-2-2 0,3 2 0,-4-4 0,1 15 0,-1-13 0,0 10 0,0-14 22,0 0-22,0 1 0,0 0 23,0 0-23,0 7 0,0-8 0,-2 7 0,0-11 22,-2 1-44,0 0 67,-1-1-45,0 2 0,-2 0 0,0-1 0,-2 0 0,1-2 0,1-1 44,-1-2-21,2 0-23,-2-1 67,-1 0-45,-5 7 46,0-6-24,-3 6 46,2-9-68,2-1 68,-2 0-23,0-1 23,-2-1-45,-2 1 0,-3-3-23,-7 2 1,6-4-23,-7 2 67,9-2-67,-1 2 22,0-2-22,2 1 23,1-1-1,1 0-22,3-1 23,-7 0-23,7 0 22,-6 0-22,9 0 22,-3 0-22,0-1 45,-3 0-45,-1-1 67,-15 0 23,9 0-68,-9 0-22,15 0 23,3 0-46,4 0 68,3 0-67,2 0 22,3 0 0,0 0-807,2 0 209,1 0 0,1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3.583"/>
    </inkml:context>
    <inkml:brush xml:id="br0">
      <inkml:brushProperty name="width" value="0.08571" units="cm"/>
      <inkml:brushProperty name="height" value="0.08571" units="cm"/>
      <inkml:brushProperty name="color" value="#E71224"/>
    </inkml:brush>
  </inkml:definitions>
  <inkml:trace contextRef="#ctx0" brushRef="#br0">1 1 8940,'6'-1'1323,"0"35"-1055,-6-11-111,0 30-67,0-22-68,0 2 1,0-3-23,3 0 44,2-3-88,2 0 88,1-5-88,-3-1-91,0-4-537,-3-2-1099,-1-2-740,-1-2 2511,0-2 0,0-5 0,0-2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3.844"/>
    </inkml:context>
    <inkml:brush xml:id="br0">
      <inkml:brushProperty name="width" value="0.08571" units="cm"/>
      <inkml:brushProperty name="height" value="0.08571" units="cm"/>
      <inkml:brushProperty name="color" value="#E71224"/>
    </inkml:brush>
  </inkml:definitions>
  <inkml:trace contextRef="#ctx0" brushRef="#br0">0 24 8558,'65'-7'0,"0"1"0,-13 1 0,0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5.427"/>
    </inkml:context>
    <inkml:brush xml:id="br0">
      <inkml:brushProperty name="width" value="0.08571" units="cm"/>
      <inkml:brushProperty name="height" value="0.08571" units="cm"/>
      <inkml:brushProperty name="color" value="#E71224"/>
    </inkml:brush>
  </inkml:definitions>
  <inkml:trace contextRef="#ctx0" brushRef="#br0">109 0 9478,'-60'59'157,"12"-10"-157,48-30 22,1-5 247,6-1-45,2-2-111,6-4-91,2 1-22,2-2 0,1-3 22,1-1 46,-3-2-68,-1 0 134,-4 0-134,-2 0 90,-4-5-46,-2-3 91,-2-8-113,-2-3 68,-1-1 0,0 0-45,-5 2-45,-4 5 0,-6 1 0,-3 6-426,0 2-292,2 3-986,0 1 1704,5 0 0,4 0 0,5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5.808"/>
    </inkml:context>
    <inkml:brush xml:id="br0">
      <inkml:brushProperty name="width" value="0.08571" units="cm"/>
      <inkml:brushProperty name="height" value="0.08571" units="cm"/>
      <inkml:brushProperty name="color" value="#E71224"/>
    </inkml:brush>
  </inkml:definitions>
  <inkml:trace contextRef="#ctx0" brushRef="#br0">1 0 8088,'39'43'1065,"0"-1"0,23 31-1043,-59-48 1,-2-2-1,-1-3-44,0-5 66,0-3 24,-2-6-46,-4-2 0,-3-3 90,1-1-89,0 0 66,2 0-66,3 0 89,0-5 68,3-4-113,0-6-67,3-5 0,8-2 0,5-2-45,9 1 45,2 2-247,-2 6 68,-1 4-516,-3 4-539,-4 4-1232,-2 2 2466,-3 1 0,-5 0 0,-2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6.544"/>
    </inkml:context>
    <inkml:brush xml:id="br0">
      <inkml:brushProperty name="width" value="0.08571" units="cm"/>
      <inkml:brushProperty name="height" value="0.08571" units="cm"/>
      <inkml:brushProperty name="color" value="#E71224"/>
    </inkml:brush>
  </inkml:definitions>
  <inkml:trace contextRef="#ctx0" brushRef="#br0">228 13 9993,'-87'-7'583,"14"1"-583,47 8 0,7 2 0,6 3-45,7 4 23,2 1 22,4 3-67,0-1 44,3 1 46,7 2-46,6-2 91,9 0-46,2 0-22,1-4 22,1 2-22,-2-2 23,1-1-46,-4 1 68,-3-3-112,-3 2 112,-5 0-90,-3 0 45,-6-1 0,-1 1 22,-3-1-22,0-4 68,0 2-68,-4-4 89,-5 1-66,-5-2-1,-5-1 45,-3-1-89,1 0 44,0 0-44,4 0 22,2 0-45,5 0 0,3 0-807,4 0-2152,2 0 3004,1 2 0,0-1 0,0 1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7.063"/>
    </inkml:context>
    <inkml:brush xml:id="br0">
      <inkml:brushProperty name="width" value="0.08571" units="cm"/>
      <inkml:brushProperty name="height" value="0.08571" units="cm"/>
      <inkml:brushProperty name="color" value="#E71224"/>
    </inkml:brush>
  </inkml:definitions>
  <inkml:trace contextRef="#ctx0" brushRef="#br0">69 1 9881,'-38'42'90,"8"-4"-90,29-17 0,1 0 22,4-2-22,6-3 23,4 0-23,6-5 44,-1-1-88,0-3 111,-3-4-45,0-1-22,-4-2 0,2 0 0,-2-6 23,0-5-46,1-9 113,-2-4-135,-1 0 90,-2 4 67,-4 5 68,-1 6-136,-2 5-44,-1 3-134,0 1 156,3 12-44,-1 4 67,3 12-90,1 0 90,1-1-68,2-3 23,3-2-44,2-6-46,2-2-560,5-5-740,3-3-1121,2-4 2511,3-2 0,-15 0 0,0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7.333"/>
    </inkml:context>
    <inkml:brush xml:id="br0">
      <inkml:brushProperty name="width" value="0.08571" units="cm"/>
      <inkml:brushProperty name="height" value="0.08571" units="cm"/>
      <inkml:brushProperty name="color" value="#E71224"/>
    </inkml:brush>
  </inkml:definitions>
  <inkml:trace contextRef="#ctx0" brushRef="#br0">20 1 9568,'-2'63'224,"0"1"0,0-6 0,1-2 67,-6 32-291,5-23 23,-2 21 22,4-34-68,0-3 113,0-4-180,0-3 45,1-6-336,2-2-246,2-8-2422,-1-3 3049,0-6 0,-2-9 0,-1-3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7.625"/>
    </inkml:context>
    <inkml:brush xml:id="br0">
      <inkml:brushProperty name="width" value="0.08571" units="cm"/>
      <inkml:brushProperty name="height" value="0.08571" units="cm"/>
      <inkml:brushProperty name="color" value="#E71224"/>
    </inkml:brush>
  </inkml:definitions>
  <inkml:trace contextRef="#ctx0" brushRef="#br0">0 1 7549,'38'62'82,"-1"0"0,2-3 1,-20-19-2056,-36-40 1973,7 0 0,5 0 0,4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7.995"/>
    </inkml:context>
    <inkml:brush xml:id="br0">
      <inkml:brushProperty name="width" value="0.08571" units="cm"/>
      <inkml:brushProperty name="height" value="0.08571" units="cm"/>
      <inkml:brushProperty name="color" value="#E71224"/>
    </inkml:brush>
  </inkml:definitions>
  <inkml:trace contextRef="#ctx0" brushRef="#br0">20 0 10419,'-4'64'179,"-1"-1"1,1-3 0,1-5-68,1 5-67,1 0-45,4 14 0,3 18 0,-2-15 0,0 1 0,0-8 0,1 0 0,0-1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8.399"/>
    </inkml:context>
    <inkml:brush xml:id="br0">
      <inkml:brushProperty name="width" value="0.08571" units="cm"/>
      <inkml:brushProperty name="height" value="0.08571" units="cm"/>
      <inkml:brushProperty name="color" value="#E71224"/>
    </inkml:brush>
  </inkml:definitions>
  <inkml:trace contextRef="#ctx0" brushRef="#br0">1 4 7460,'38'-2'1973,"-7"1"-1413,46 1-425,-43 4-68,59 3-44,-67 6-23,-7 3 89,-10 4-21,-4 2 88,-5 2-133,-8-1-1,-6-2 45,-11-6-67,-8-2 0,-3-6-67,-2-3 45,1-3-337,4-1 45,7 0-1031,7 0 1345,9 0 0,5 0 0,3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3:27.503"/>
    </inkml:context>
    <inkml:brush xml:id="br0">
      <inkml:brushProperty name="width" value="0.08571" units="cm"/>
      <inkml:brushProperty name="height" value="0.08571" units="cm"/>
      <inkml:brushProperty name="color" value="#E71224"/>
    </inkml:brush>
  </inkml:definitions>
  <inkml:trace contextRef="#ctx0" brushRef="#br0">137 509 9993,'43'-10'112,"-4"1"-134,-11 9 89,-1 0-67,2 0 45,-2-3-45,-5-2 23,-1-5-23,-6 0 22,2-2 1,-3-2-46,3-3 90,-3-1-111,1-2 156,-1 1-180,0-1 68,-4-1 0,1 1 0,-6 0 68,0 0-158,-4 0 202,1 2-22,-2 0-46,0 1 1,0 2 22,0-8-44,0 8-23,0-6 0,-3 10 45,-1-2-68,-2 3 68,-2-1-67,1 1 44,-5-2-22,1 2 0,-1 0 90,1 5-90,0 0 22,-1 3 68,0-1-158,0 0 136,1 0-113,0 1 90,-5 0-45,3 1 0,-1 1 23,3 0-23,1 0 0,-4 0 67,1 0-112,-5 2 68,-8 8-23,1-1 0,-8 7 0,6-3 22,2 1-44,3 1 89,2 0-179,2 2 112,-2 10 45,6-2-68,-1 9 23,7-6 0,2 0-22,0 1 67,2-1-90,1-1 112,2-1-134,0 0 89,1 10-22,0-11 0,0 10 0,0-14 23,0 0-46,0 1 113,1-1-180,2 2 113,6 9 44,-2-8-112,3 8 45,-4-12 0,1-1 0,-1 1 45,1-6-112,0 2 156,-2-4-178,2 0 111,3 6 23,0-7-45,4 4 0,1-8 0,-1-2-45,0 0 45,1 0 67,-4-2-67,1 1 23,-4-1-1,1-2-22,0 3 0,1-1-22,2 3 66,-3 1-88,1-3 111,-1 2-134,-4-4 89,7 2-22,-6 0 0,8-2-22,-5 0 44,4-2-67,0 0 112,4 0-134,-1 0 112,2 0-90,-2 0 45,6 0 0,-6 0 0,2 0-67,-8 0-68,-1 0 90,-1 0-269,-2 0-157,2 0-2219,4 0 2690,-2 0 0,-1 0 0,-5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16.940"/>
    </inkml:context>
    <inkml:brush xml:id="br0">
      <inkml:brushProperty name="width" value="0.08571" units="cm"/>
      <inkml:brushProperty name="height" value="0.08571" units="cm"/>
      <inkml:brushProperty name="color" value="#E71224"/>
    </inkml:brush>
  </inkml:definitions>
  <inkml:trace contextRef="#ctx0" brushRef="#br0">254 39 7370,'-45'86'426,"8"-11"-381,25-42-23,2-5-22,0-5 22,2-3 23,2-3-45,-1-2 0,3-2 0,0-2 0,-2-3 23,4-1 0,0-3-1,2 0 1,0-1 44,0-1 112,-1 0-157,0-1-22,0 0 23,0 0-46,-1 1 46,-2 2-46,-1 0 46,-1 2-23,-1-1 0,1 2 45,1-1-23,-1 2 0,1 0 23,-1 2-45,0 1 112,1-1-45,-1 0 91,1-1-136,0-1 23,1-1-45,1 0 22,1-3-22,-1 2 0,1-3-22,0 1 22,2-3 0,-2 2 269,2-3-247,2-7 68,3-6-68,3-9 1,5-6-23,1-1-23,3-9 1,0-2-45,1-4 67,0-5 0,-5 1 67,-1 0 0,-5 5 23,0 5-90,-2 11 22,-1 7 68,-1 5 0,-2 6-45,0 2 112,-1 3-113,2 4 136,-2-1 22,1-1-23,-1 1-89,0-1-90,1 1 0,1 1 0,1 0 0,2 0 22,1 4 45,5 4-44,2 8 111,5 5-44,3 7 45,4 4-113,2 3 1,1 5-1,-2-1 23,1 1-45,-5-1 22,-1-1-22,-1-3 23,-5-1-23,3-5 22,-5-1-44,0-3 22,-4-2 0,-2-3 0,-1-2 22,1-3-44,-3-4 66,2-3-66,-2 0 44,-1 0-44,-1 0 22,1-1 0,0 0 0,-1-3 0,-1 2 0,0-3 22,-1 0-66,3-1-1,-2 0-22,1 0-136,-1 1 91,-1-1-134,0 0 111,0-1 135,0 1 68,0 0-68,0 0 0,-3 0 0,-6-1 22,-3-1-44,-5 0 66,-2 0-66,-2 0 44,-3 0-22,-1-2 0,-3-1 0,-2-3 0,-3-1 0,-3 3 0,1-3 23,-3 5 44,3 0-45,-9 0-22,16 1 23,-4-1-23,21 1 45,3 1 67,4 0-90,1 0 90,0 0-90,2 0 1,-2 0-763,3 0 113,-4 0-338,2 0-828,-3 0 1793,3 0 0,0 0 0,2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8.789"/>
    </inkml:context>
    <inkml:brush xml:id="br0">
      <inkml:brushProperty name="width" value="0.08571" units="cm"/>
      <inkml:brushProperty name="height" value="0.08571" units="cm"/>
      <inkml:brushProperty name="color" value="#E71224"/>
    </inkml:brush>
  </inkml:definitions>
  <inkml:trace contextRef="#ctx0" brushRef="#br0">1 1 10150,'8'53'426,"-2"0"-403,-3-9 44,0 2-45,0-4-22,1-2 0,0-5 0,2-4 0,-2-6-22,0-4 22,-2-4-359,0-4-560,0-2-1301,-1-3 2220,1-1 0,-2-3 0,0-1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8.885"/>
    </inkml:context>
    <inkml:brush xml:id="br0">
      <inkml:brushProperty name="width" value="0.08571" units="cm"/>
      <inkml:brushProperty name="height" value="0.08571" units="cm"/>
      <inkml:brushProperty name="color" value="#E71224"/>
    </inkml:brush>
  </inkml:definitions>
  <inkml:trace contextRef="#ctx0" brushRef="#br0">0 0 7370,'14'13'1031,"-3"-2"-649,-11-11-293,0 0-89,0 70 45,0-43 0,0 54-90,0-63-179,0-1-1233,0-6 1457,0 0 0,0-6 0,0-2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9.214"/>
    </inkml:context>
    <inkml:brush xml:id="br0">
      <inkml:brushProperty name="width" value="0.08571" units="cm"/>
      <inkml:brushProperty name="height" value="0.08571" units="cm"/>
      <inkml:brushProperty name="color" value="#E71224"/>
    </inkml:brush>
  </inkml:definitions>
  <inkml:trace contextRef="#ctx0" brushRef="#br0">0 0 9388,'0'0'0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29.642"/>
    </inkml:context>
    <inkml:brush xml:id="br0">
      <inkml:brushProperty name="width" value="0.08571" units="cm"/>
      <inkml:brushProperty name="height" value="0.08571" units="cm"/>
      <inkml:brushProperty name="color" value="#E71224"/>
    </inkml:brush>
  </inkml:definitions>
  <inkml:trace contextRef="#ctx0" brushRef="#br0">13 105 7101,'-7'-4'1300,"2"1"-896,5 3-135,0 0-202,35 0 90,-22 0 23,31 0-158,-31 0 68,3 0-90,0-3 224,1-1-179,-2-5 67,-1 0-90,-1-3 45,-5 2 1,-1 1 179,-4 2-46,-2-2-134,-1 4 293,0-4-293,0 4-67,-2-1-135,-56 72-134,50-46-2399,-28 59 2668,60-68 0,-2-2 0,-11-5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0.257"/>
    </inkml:context>
    <inkml:brush xml:id="br0">
      <inkml:brushProperty name="width" value="0.08571" units="cm"/>
      <inkml:brushProperty name="height" value="0.08571" units="cm"/>
      <inkml:brushProperty name="color" value="#E71224"/>
    </inkml:brush>
  </inkml:definitions>
  <inkml:trace contextRef="#ctx0" brushRef="#br0">147 631 10576,'-78'20'112,"14"1"-67,60-8-875,58-13 1,18-16 336,-21-25 313,24 14 1,-5-5-90,-39-41-90,-13 17 337,-4-5 22,-4-1 89,-5-1-89,-2 1 427,-2 6 402,-1 8-44,0 10-292,0 14-134,0 9-180,-1 9-134,-1 3-45,0 1 0,-2 2-67,-3 12 134,-2 10-134,-3 21 156,1 12-89,5-6 0,0 2 23,0 28-23,3-26 0,1-1 22,0 18-44,2-9 66,0-4-88,0-8 88,0-5-88,0-4 21,0-8-761,0-4-1571,0-7 2355,0-4 0,0-9 0,0-3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0.938"/>
    </inkml:context>
    <inkml:brush xml:id="br0">
      <inkml:brushProperty name="width" value="0.08571" units="cm"/>
      <inkml:brushProperty name="height" value="0.08571" units="cm"/>
      <inkml:brushProperty name="color" value="#E71224"/>
    </inkml:brush>
  </inkml:definitions>
  <inkml:trace contextRef="#ctx0" brushRef="#br0">80 12 10711,'-38'0'247,"8"0"-225,23 0 113,4 0 604,2 0-716,2-3-23,4 2 45,3-3-113,3 2 113,-1 1-112,1 1 67,-4 0-45,2 2-157,-4 6-695,-2 7-2107,0 8 3004,-3 3 0,0-9 0,0-5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1.683"/>
    </inkml:context>
    <inkml:brush xml:id="br0">
      <inkml:brushProperty name="width" value="0.08571" units="cm"/>
      <inkml:brushProperty name="height" value="0.08571" units="cm"/>
      <inkml:brushProperty name="color" value="#E71224"/>
    </inkml:brush>
  </inkml:definitions>
  <inkml:trace contextRef="#ctx0" brushRef="#br0">1 0 11137,'12'57'336,"-2"-1"-291,-10-9 22,0 2-45,0-1-22,0-2 0,0-1 113,0-7-203,0-2 180,1-5-180,2-5 0,3-2-156,2-7-808,0-4-897,1-5 1951,-2-5 0,-2-1 0,-1-2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2.026"/>
    </inkml:context>
    <inkml:brush xml:id="br0">
      <inkml:brushProperty name="width" value="0.08571" units="cm"/>
      <inkml:brushProperty name="height" value="0.08571" units="cm"/>
      <inkml:brushProperty name="color" value="#E71224"/>
    </inkml:brush>
  </inkml:definitions>
  <inkml:trace contextRef="#ctx0" brushRef="#br0">1 0 8110,'71'14'762,"-1"-1"1,-4-2-1,-19 4-740,-40 5 46,-4 2-1,-2-3 22,-1 1 68,-2-5-67,-5-1 135,-8-4-181,-7-2 68,-5-2-89,-3-3-1,3 0-22,-1-3 0,7 0 0,6 0-45,6 0-89,6 0-4014,2 0 4148,4-7 0,-3 6 0,3-5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2.274"/>
    </inkml:context>
    <inkml:brush xml:id="br0">
      <inkml:brushProperty name="width" value="0.08571" units="cm"/>
      <inkml:brushProperty name="height" value="0.08571" units="cm"/>
      <inkml:brushProperty name="color" value="#E71224"/>
    </inkml:brush>
  </inkml:definitions>
  <inkml:trace contextRef="#ctx0" brushRef="#br0">0 1 10397,'64'45'-264,"-1"1"1,1-1-1,26 20 1,-27-19-1710,-58-40 1973,-2-2 0,-2-3 0,-1-1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2.674"/>
    </inkml:context>
    <inkml:brush xml:id="br0">
      <inkml:brushProperty name="width" value="0.08571" units="cm"/>
      <inkml:brushProperty name="height" value="0.08571" units="cm"/>
      <inkml:brushProperty name="color" value="#E71224"/>
    </inkml:brush>
  </inkml:definitions>
  <inkml:trace contextRef="#ctx0" brushRef="#br0">280 1 10240,'-19'52'269,"-1"0"0,-17 39-224,11-51-1,-1-1-66,5-1 67,-2 0-68,4-5 46,1-2-23,3-4 0,3-3-45,3-2-22,1-5-606,2 0 673,2 4 0,2-11 0,0 3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17.900"/>
    </inkml:context>
    <inkml:brush xml:id="br0">
      <inkml:brushProperty name="width" value="0.08571" units="cm"/>
      <inkml:brushProperty name="height" value="0.08571" units="cm"/>
      <inkml:brushProperty name="color" value="#E71224"/>
    </inkml:brush>
  </inkml:definitions>
  <inkml:trace contextRef="#ctx0" brushRef="#br0">0 265 9253,'63'-5'897,"-5"0"-650,-26 0-202,3 0 112,-2 1-113,-1 3 24,-4-2-68,-4 2 67,-2-2-45,-5 0-22,-2 1 67,-5 1-67,-2 0 91,-2-1-91,-2-2 112,0 1-90,-1-5 23,0 2-23,-1-5-22,0 0 0,-1-3 0,-1-3 0,0-2 0,0-2 0,0-1-89,-2 3 89,-3 2 22,-3 2-22,-2 5 0,-2-1 0,-1 5-67,-4 2 112,-2 0-112,-2 4 134,-3-1-134,1 1 134,1 0-67,-12 14 0,12 3 22,-8 13-22,14 0 23,0 4-1,5 3 0,0 3 1,4 1-23,1 0 0,3-2 0,2-3 0,1-4 0,0-1 67,5-3-22,1-1 44,7-2-66,1-2-1,0-3 1,3 0-23,-3-6 67,2 0-67,2-4 89,2-2 46,15 0-135,-8-3 23,9 0 44,-13-3-45,-4-1 1,-3-1-46,-4 0 23,-3 0-291,0 0-247,-3 0-561,3 0 1099,11 0 0,-11 0 0,7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2.914"/>
    </inkml:context>
    <inkml:brush xml:id="br0">
      <inkml:brushProperty name="width" value="0.08571" units="cm"/>
      <inkml:brushProperty name="height" value="0.08571" units="cm"/>
      <inkml:brushProperty name="color" value="#E71224"/>
    </inkml:brush>
  </inkml:definitions>
  <inkml:trace contextRef="#ctx0" brushRef="#br0">1 0 10487,'4'59'112,"-1"1"0,0-6 0,0-4-68,1 2-21,1-3 22,-1-1-45,1-4 0,-1-4-45,0-3-112,-3-7-426,0-3-1300,-1-6 1883,0-3 0,0-9 0,0-3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3.161"/>
    </inkml:context>
    <inkml:brush xml:id="br0">
      <inkml:brushProperty name="width" value="0.08571" units="cm"/>
      <inkml:brushProperty name="height" value="0.08571" units="cm"/>
      <inkml:brushProperty name="color" value="#E71224"/>
    </inkml:brush>
  </inkml:definitions>
  <inkml:trace contextRef="#ctx0" brushRef="#br0">1 3 8670,'0'5'1861,"0"-1"-1793,0-4-24,81-2-21,-41 2-1,13-1 1,1 1-68,-9 0-45,0 0-605,-3 0-1592,-5-1 2287,-4-2 0,-16 1 0,-5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3.691"/>
    </inkml:context>
    <inkml:brush xml:id="br0">
      <inkml:brushProperty name="width" value="0.08571" units="cm"/>
      <inkml:brushProperty name="height" value="0.08571" units="cm"/>
      <inkml:brushProperty name="color" value="#E71224"/>
    </inkml:brush>
  </inkml:definitions>
  <inkml:trace contextRef="#ctx0" brushRef="#br0">128 28 8401,'-23'-15'1391,"4"2"-988,19 13-89,-26 66-224,15-30 89,-20 53-90,23-49-66,2 0-23,3-3-1412,15-48 1950,-1 0-404,11-31 91,-6 16-181,-3 17 91,4 3-90,0 3 44,4 2 23,0 1-67,2 0 45,0 0-67,2 3 22,-4 2-23,0 5 23,-4 3-23,-4 2 1,-2 2-1,-7 1 0,0 3 1,-4 0 22,0 0-90,0 0 112,0-2-134,0-1-157,0-2-875,-1 0-1390,-1 0 2489,1-3 0,-1-4 0,2-4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4.202"/>
    </inkml:context>
    <inkml:brush xml:id="br0">
      <inkml:brushProperty name="width" value="0.08571" units="cm"/>
      <inkml:brushProperty name="height" value="0.08571" units="cm"/>
      <inkml:brushProperty name="color" value="#E71224"/>
    </inkml:brush>
  </inkml:definitions>
  <inkml:trace contextRef="#ctx0" brushRef="#br0">1 245 10128,'58'-5'224,"0"0"0,39-7-224,-78-2 135,-1-2-68,-3-3-22,-1 0-1,-1-1 24,-5 0-68,0 0 23,-4 3-1,-2 1 23,-2 3 0,0 2 0,0 1 134,-1 2-157,-6 1-22,-3 1 0,-8 2 67,-2 3-156,-1-1 134,1 2-90,4 0 67,0 3-44,2 7 22,3 7-23,0 7 23,5 3 0,2 0-44,3 4 88,1-2-88,0 3 88,1-2 1,7 1-45,2-5 90,10-2-45,-1-3 22,4-7-67,1-2-135,-2-4-290,1-3-1010,-4-1 1435,-2-1 0,-8-1 0,-3-1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4.719"/>
    </inkml:context>
    <inkml:brush xml:id="br0">
      <inkml:brushProperty name="width" value="0.08571" units="cm"/>
      <inkml:brushProperty name="height" value="0.08571" units="cm"/>
      <inkml:brushProperty name="color" value="#E71224"/>
    </inkml:brush>
  </inkml:definitions>
  <inkml:trace contextRef="#ctx0" brushRef="#br0">213 46 10128,'-57'-25'583,"10"5"-583,44 20 22,-4 0 23,-2 6 0,-4 5-23,0 11 23,-3 4 0,2 5 45,2 1-45,2 3 44,3 0 1,4 4-68,2-1 90,1 5-89,0 1 22,0 2-23,0 2 23,1-2-23,3-1-22,3-4 0,2-4 0,1-4-157,0 6-448,-3-15-673,0 5-1032,-6-18 2310,-1 1 0,0-7 0,0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4.975"/>
    </inkml:context>
    <inkml:brush xml:id="br0">
      <inkml:brushProperty name="width" value="0.08571" units="cm"/>
      <inkml:brushProperty name="height" value="0.08571" units="cm"/>
      <inkml:brushProperty name="color" value="#E71224"/>
    </inkml:brush>
  </inkml:definitions>
  <inkml:trace contextRef="#ctx0" brushRef="#br0">1 0 9948,'60'5'60,"0"-1"0,-4 0 0,-7-2-83,-3-2 1,0 0-247,-1 0-1524,-4 0 1793,-6 0 0,-17 0 0,-6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5.275"/>
    </inkml:context>
    <inkml:brush xml:id="br0">
      <inkml:brushProperty name="width" value="0.08571" units="cm"/>
      <inkml:brushProperty name="height" value="0.08571" units="cm"/>
      <inkml:brushProperty name="color" value="#E71224"/>
    </inkml:brush>
  </inkml:definitions>
  <inkml:trace contextRef="#ctx0" brushRef="#br0">16 1 10375,'-3'90'0,"1"1"0,-1 0 0,1-18 0,-1 0 0,1-1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6.093"/>
    </inkml:context>
    <inkml:brush xml:id="br0">
      <inkml:brushProperty name="width" value="0.08571" units="cm"/>
      <inkml:brushProperty name="height" value="0.08571" units="cm"/>
      <inkml:brushProperty name="color" value="#E71224"/>
    </inkml:brush>
  </inkml:definitions>
  <inkml:trace contextRef="#ctx0" brushRef="#br0">1 54 8850,'6'8'740,"-1"-2"-516,-5-6 180,0 0-315,6 18 91,-2 0-136,4 16-44,-1-5 23,-3-1 111,51-35 1,10-15-158,-28 8 45,27-14 1,-8-6-45,-46 5 89,-5 7 46,0 4 133,-4 8 23,1 4-112,-1 3-202,-1 2 0,0 14 135,-4 4-158,1 17 68,-3-2 0,3 3-22,2-1 22,1-3-22,0-3-1,3-6-44,3-5 22,5-3 23,3-6-202,0-2 67,1-4-68,-1-2 24,1 0 133,-1-5-21,0-6 44,-1-7 45,1-10-22,-1-1 22,2-5 0,5-9 0,-7 13 112,3 0 67,-13 19-67,0 7-112,-3 1-45,1 3 90,-1 13-23,3 3 23,-2 15-45,2 4 0,1-1 0,0 1 22,2-4-66,1-4 111,0-4-134,1-5-68,1-2-2690,4 0 2825,-3-5 0,-1-2 0,-5-5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6.316"/>
    </inkml:context>
    <inkml:brush xml:id="br0">
      <inkml:brushProperty name="width" value="0.08571" units="cm"/>
      <inkml:brushProperty name="height" value="0.08571" units="cm"/>
      <inkml:brushProperty name="color" value="#E71224"/>
    </inkml:brush>
  </inkml:definitions>
  <inkml:trace contextRef="#ctx0" brushRef="#br0">1 1 8805,'0'0'0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6.894"/>
    </inkml:context>
    <inkml:brush xml:id="br0">
      <inkml:brushProperty name="width" value="0.08571" units="cm"/>
      <inkml:brushProperty name="height" value="0.08571" units="cm"/>
      <inkml:brushProperty name="color" value="#E71224"/>
    </inkml:brush>
  </inkml:definitions>
  <inkml:trace contextRef="#ctx0" brushRef="#br0">238 6 11115,'-49'-3'268,"6"0"-245,19 6-23,0 4 0,1 5 22,3 6-22,4 2 23,2 4-46,6-1 46,0 4-68,3-4 67,2 2-44,2-2 44,1-3-22,0-1 112,3-2-45,4-3 91,7 1-136,5-2 45,8-2-22,0 0-90,2-5-89,-5-2-158,7-3-21,-12-1-2,6 0-290,-10-7-359,0-5-740,-1-12 1704,0-5 0,-6 11 0,-2 2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18.409"/>
    </inkml:context>
    <inkml:brush xml:id="br0">
      <inkml:brushProperty name="width" value="0.08571" units="cm"/>
      <inkml:brushProperty name="height" value="0.08571" units="cm"/>
      <inkml:brushProperty name="color" value="#E71224"/>
    </inkml:brush>
  </inkml:definitions>
  <inkml:trace contextRef="#ctx0" brushRef="#br0">1 11 11316,'31'-5'516,"1"0"-426,1 5 22,0 0-68,0 0-44,-4 1 0,-2-1 45,-8 2-90,-2-2 113,-6 0-136,-4 0 46,-1 1-112,-4 0-405,1 2-425,-1 1-403,0 3-1951,0 1 3318,-1 0 0,0-4 0,-1-1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37.217"/>
    </inkml:context>
    <inkml:brush xml:id="br0">
      <inkml:brushProperty name="width" value="0.08571" units="cm"/>
      <inkml:brushProperty name="height" value="0.08571" units="cm"/>
      <inkml:brushProperty name="color" value="#E71224"/>
    </inkml:brush>
  </inkml:definitions>
  <inkml:trace contextRef="#ctx0" brushRef="#br0">77 0 9657,'-19'37'1188,"3"4"-1030,14 8-46,-1 4-68,1 5-21,0 3 66,0 2-133,1 4 111,0 6-134,0 1-68,-2 3-897,-3-2 1032,-2-7 0,3-30 0,0-10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46.694"/>
    </inkml:context>
    <inkml:brush xml:id="br0">
      <inkml:brushProperty name="width" value="0.08571" units="cm"/>
      <inkml:brushProperty name="height" value="0.08571" units="cm"/>
      <inkml:brushProperty name="color" value="#E71224"/>
    </inkml:brush>
  </inkml:definitions>
  <inkml:trace contextRef="#ctx0" brushRef="#br0">1 0 6675,'0'0'0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47.648"/>
    </inkml:context>
    <inkml:brush xml:id="br0">
      <inkml:brushProperty name="width" value="0.08571" units="cm"/>
      <inkml:brushProperty name="height" value="0.08571" units="cm"/>
      <inkml:brushProperty name="color" value="#E71224"/>
    </inkml:brush>
  </inkml:definitions>
  <inkml:trace contextRef="#ctx0" brushRef="#br0">190 1 11227,'-51'45'104,"1"1"1,3-4-1,13-1-59,29 1 135,2 1-113,3-1 157,6-1-134,6-3 66,10-3-111,5-7-22,4-2-23,0-6-23,1-1-44,-1-5-695,1-1-381,-3-4-1817,-3-1 2960,-4-4 0,-11-2 0,-4-2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47.922"/>
    </inkml:context>
    <inkml:brush xml:id="br0">
      <inkml:brushProperty name="width" value="0.08571" units="cm"/>
      <inkml:brushProperty name="height" value="0.08571" units="cm"/>
      <inkml:brushProperty name="color" value="#E71224"/>
    </inkml:brush>
  </inkml:definitions>
  <inkml:trace contextRef="#ctx0" brushRef="#br0">1 1 9276,'12'7'1816,"-2"41"-1659,-10-25 0,0 35-135,2-30 1,0-1 44,4-1-67,0-2 0,1-3-90,-3-1-156,0-5-808,-2-1-964,-1-3 2018,-1-2 0,0-5 0,0-1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48.387"/>
    </inkml:context>
    <inkml:brush xml:id="br0">
      <inkml:brushProperty name="width" value="0.08571" units="cm"/>
      <inkml:brushProperty name="height" value="0.08571" units="cm"/>
      <inkml:brushProperty name="color" value="#E71224"/>
    </inkml:brush>
  </inkml:definitions>
  <inkml:trace contextRef="#ctx0" brushRef="#br0">1 10 10711,'23'51'134,"35"-50"-134,-28-10 22,24-29-22,-26 26 23,-9 9 22,-1 3 0,-2 0-22,0 2-23,0 7 89,-4 5-89,0 9 23,-7 3 21,-1 1-44,-4-1-22,0-3-23,0-3-247,0-5-245,0-2-1168,-1-5-694,0-1 2399,-1-4 0,1-1 0,0-2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48.702"/>
    </inkml:context>
    <inkml:brush xml:id="br0">
      <inkml:brushProperty name="width" value="0.08571" units="cm"/>
      <inkml:brushProperty name="height" value="0.08571" units="cm"/>
      <inkml:brushProperty name="color" value="#E71224"/>
    </inkml:brush>
  </inkml:definitions>
  <inkml:trace contextRef="#ctx0" brushRef="#br0">1 0 10867,'9'99'150,"0"-1"1,1 0 0,-1 1-1,0-10 1,-1 4 0,-1-12 0,0-24-174,0-19 1,-3-3-23,0-9-314,-1-3-179,0-6-762,-2-4-786,1-4 2086,-2-2 0,0-4 0,0 0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49.062"/>
    </inkml:context>
    <inkml:brush xml:id="br0">
      <inkml:brushProperty name="width" value="0.08571" units="cm"/>
      <inkml:brushProperty name="height" value="0.08571" units="cm"/>
      <inkml:brushProperty name="color" value="#E71224"/>
    </inkml:brush>
  </inkml:definitions>
  <inkml:trace contextRef="#ctx0" brushRef="#br0">0 2 8581,'16'5'1054,"-3"-1"-853,-13-4 203,0 0-113,50-8-134,-29 5-919,-19 73-1211,-7-49 1973,-45 58 0,49-78 0,1-1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50.151"/>
    </inkml:context>
    <inkml:brush xml:id="br0">
      <inkml:brushProperty name="width" value="0.08571" units="cm"/>
      <inkml:brushProperty name="height" value="0.08571" units="cm"/>
      <inkml:brushProperty name="color" value="#E71224"/>
    </inkml:brush>
  </inkml:definitions>
  <inkml:trace contextRef="#ctx0" brushRef="#br0">0 0 10867,'19'84'269,"-1"0"1,5-6-326,-10-16 0,2-17-303,-2-43 90,1-1-4499,1-2 4455,0-10 904,1-4-883,-2-12 224,0-4 68,0-4 0,-4-2 0,1 3 3594,-4 3-3347,-1 9 246,-3 5-89,-2 9 22,-1 3-157,0 3-269,0 1 45,0 6-68,0 7 68,0 10-45,0 5 0,0 2 0,0-2 0,1-3 23,2-2-46,1-5 113,3-3-180,2-2 157,-1-6-134,3 1-90,-1-6-471,1 0-963,1-1-1615,-1 0 3206,1 0 0,-5 0 0,-1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50.442"/>
    </inkml:context>
    <inkml:brush xml:id="br0">
      <inkml:brushProperty name="width" value="0.08571" units="cm"/>
      <inkml:brushProperty name="height" value="0.08571" units="cm"/>
      <inkml:brushProperty name="color" value="#E71224"/>
    </inkml:brush>
  </inkml:definitions>
  <inkml:trace contextRef="#ctx0" brushRef="#br0">0 0 10397,'12'67'470,"-2"-6"-379,-10-27-91,0 2 22,0-4-44,0 0 67,0-4-90,0-2 45,0-5 0,0-4-404,0-5-605,0-4-673,0-1 1682,1-1 0,-1-3 0,2-1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50.727"/>
    </inkml:context>
    <inkml:brush xml:id="br0">
      <inkml:brushProperty name="width" value="0.08571" units="cm"/>
      <inkml:brushProperty name="height" value="0.08571" units="cm"/>
      <inkml:brushProperty name="color" value="#E71224"/>
    </inkml:brush>
  </inkml:definitions>
  <inkml:trace contextRef="#ctx0" brushRef="#br0">0 35 7190,'65'-10'1069,"0"0"0,-6 1 0,-11 4-3020,-27 6 1951,-2 3 0,-6-2 0,-5 1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1:18.832"/>
    </inkml:context>
    <inkml:brush xml:id="br0">
      <inkml:brushProperty name="width" value="0.08571" units="cm"/>
      <inkml:brushProperty name="height" value="0.08571" units="cm"/>
      <inkml:brushProperty name="color" value="#E71224"/>
    </inkml:brush>
  </inkml:definitions>
  <inkml:trace contextRef="#ctx0" brushRef="#br0">0 1 6765,'6'15'2197,"-1"-3"-1816,-5-12 381,0 0-179,29 10-291,-10-7 44,28 7-22,-16-10-45,5 0-22,1 0-203,1 0 91,-2 0-113,-4 0 24,-4 0 21,-5 0-67,-5 0 0,-7 0 0,-2 0 0,-5 0-22,-2 0-23,-1 0-449,2 0-515,3 1-785,3 0 1794,4 2 0,-5-1 0,0-1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53.451"/>
    </inkml:context>
    <inkml:brush xml:id="br0">
      <inkml:brushProperty name="width" value="0.08571" units="cm"/>
      <inkml:brushProperty name="height" value="0.08571" units="cm"/>
      <inkml:brushProperty name="color" value="#E71224"/>
    </inkml:brush>
  </inkml:definitions>
  <inkml:trace contextRef="#ctx0" brushRef="#br0">0 114 11137,'51'8'336,"-5"-1"-269,-24-7-67,1 0 0,-3 0 0,0 0 0,-1 0 23,-2-1-68,0-3 112,-3-3-112,-4-5 112,-2 0-89,-4-2 44,-1 0-22,-2 1 23,-1 0-23,0 4 0,0 0 90,-5 1-180,-5 3 202,-8 0-179,-4 4 134,-1-1-67,3 2 0,1 2-22,-3 15 44,5-1-22,-1 16 45,9-8-67,3 3 89,3-1-67,2 11 0,5-9 22,5 6 1,6-16 66,8-2-89,3-4 45,3-1-22,2-5-46,-1-2-201,-4-3 112,-3-1 0,-4 0 22,-5-3 68,0-7-158,-3-8 180,2-8-134,-3-5 134,2-1-45,-2 1 23,0 3 22,0 8 0,-3 6 0,-3 8 22,-1 4-44,-2 2-23,2 0 0,1 2 90,3 9-90,0 6 90,1 11-45,2 16 0,-3-11 0,2 7 45,-5-19-112,0-4 156,-1-5-178,-2-5 156,2-1-134,-3-5 67,1 0-45,1-1 45,-2-7-68,4-7 113,0-10-135,3-7 135,3-4-90,2-1 45,4 1-22,11-4-1,-8 16 23,6 1 0,-12 18-22,-1 3 67,1 2-68,-2 8 46,1 7 89,0 22-67,-7-5 0,1 9 0,-6-14-45,0-6 45,0-1-23,0-1-1673,0-8 1628,0 1-21,0-11-1,0 0-22,0 1 44,0-2-22,0 2 68,3 0 1605,4-2-1560,3 0-68,4-1 0,0 0 22,0 0 90,0 0-89,1 0 156,-1 0-157,2-2 90,-4-4-112,1-4 112,-1-2-112,1-3 0,0-4 0,0 0 0,0-5-22,0 0 67,-2-1-90,-1 1 45,-4 0-135,-2-1 46,-3 9 66,-1-3 23,-5 11-44,-3 0 88,-4 3-88,-4 4 88,2-1-133,-2 2 134,0 0-113,-7 21 68,6 1-22,-3 18 67,9-4-90,3-2 67,4 0-89,3-4 112,1-3-45,0 0 0,5-10 0,1 0-45,7-11-44,0-1-24,-1-3-89,1-1 23,-1-1 157,1-2-90,1-8 22,11-13 45,-4 0 23,7-6 44,-7 12-67,-3 5 90,-1 5-90,0 3 90,-3 3-22,9 1-1,-6 7 68,6 5-23,-9 9 90,0 3-113,-3 0 1,-2 0 0,-3-3 0,-3-2-23,-2-3-22,-1-4 0,0-3 23,0-3-1,0-2 23,0-2 23,0-2-23,-3 0-45,-1 0 67,-4-5-134,2-4 67,2-9-23,2-3 23,2-7-22,0-1-1,3-2 46,7-3-114,13-4 69,0 10 22,7 0 0,-9 16 0,1 3 0,-1 4 0,1-1 45,0 5 23,-4-2-46,3 3 90,-3 0-89,0 0 111,3 0 0,-9 0 23,0 0-90,-9 0 853,-2-1-741,-1-1-44,0 1-135,0-2 0,-5 3-45,-5-1 90,-7 1-112,-6 0 89,0 0-67,-1 7 0,4 2 23,6 8-45,2 0 0,5 0 22,1-2-135,3-1 23,2-2-246,1-3 201,0-2-90,1-1 180,5-2-112,2-2 89,13-1 135,-4-5-22,4-7 67,-5-5-68,-2-10 68,-2 0-90,0-2 90,-3 3 225,-2 4-158,-1 9-112,-3 4-68,-2 8 68,-1 0 0,0 8 68,0 25-136,0 1 91,0 23-23,0-13 0,0 3 45,0-2-90,0-2 90,3-2-90,-2-5 112,2-3-89,-1-6 66,-2-3 24,0 1 66,-3-10 113,-4 2-135,-6-10 45,-5 0-157,-4-4 22,-4 0 23,1-3-90,0 0-67,4 0-1144,1 0-1075,10-3 2331,2 0 0,7 0 0,1 1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54.134"/>
    </inkml:context>
    <inkml:brush xml:id="br0">
      <inkml:brushProperty name="width" value="0.08571" units="cm"/>
      <inkml:brushProperty name="height" value="0.08571" units="cm"/>
      <inkml:brushProperty name="color" value="#E71224"/>
    </inkml:brush>
  </inkml:definitions>
  <inkml:trace contextRef="#ctx0" brushRef="#br0">17 5 10688,'-1'36'157,"0"-1"-135,-5-7 1,2-3-23,1 0 45,2-5-22,1-2-23,0-5 45,1-2-68,4-5 68,2-1 22,2-3 224,1-1-111,0-1-113,1-4-67,3-8 0,-1-8 90,4-11-180,1-4 180,0 0-180,-1 0 135,-5 10-45,-3 6 0,-5 11-45,-3 4-112,-1 2 247,0 17-113,0 4 68,0 15-67,0 0 22,0 4 0,0 2 0,0 0 22,3 1-44,-2-5 66,5-1-111,-3-4 134,0-4-89,-2-2 44,-1-6-22,0 0 0,0-6 68,0-1 134,0-4-45,-5-1-68,-4-4-66,-6-1-1,-5-2-22,0 0 0,-2 0-336,3 0-180,1 0-134,6-5-1906,3-1 2556,5-6 0,3 5 0,1 1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5:54.485"/>
    </inkml:context>
    <inkml:brush xml:id="br0">
      <inkml:brushProperty name="width" value="0.08571" units="cm"/>
      <inkml:brushProperty name="height" value="0.08571" units="cm"/>
      <inkml:brushProperty name="color" value="#E71224"/>
    </inkml:brush>
  </inkml:definitions>
  <inkml:trace contextRef="#ctx0" brushRef="#br0">221 1 10800,'46'75'261,"1"0"1,-4-4 0,-12-6-105,-22 2-22,-5 2-135,-7-3 89,-10-5-44,-9-5-90,-13-6 45,-6-7-201,-5-8-764,-6-6-2106,-5-5 3071,-8-7 0,29-7 0,5-5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6:15.538"/>
    </inkml:context>
    <inkml:brush xml:id="br0">
      <inkml:brushProperty name="width" value="0.08571" units="cm"/>
      <inkml:brushProperty name="height" value="0.08571" units="cm"/>
      <inkml:brushProperty name="color" value="#E71224"/>
    </inkml:brush>
  </inkml:definitions>
  <inkml:trace contextRef="#ctx0" brushRef="#br0">1 42 6316,'18'-23'0,"-3"4"0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6:17.963"/>
    </inkml:context>
    <inkml:brush xml:id="br0">
      <inkml:brushProperty name="width" value="0.08571" units="cm"/>
      <inkml:brushProperty name="height" value="0.08571" units="cm"/>
      <inkml:brushProperty name="color" value="#E71224"/>
    </inkml:brush>
  </inkml:definitions>
  <inkml:trace contextRef="#ctx0" brushRef="#br0">1734 390 11003,'8'-28'762,"-2"3"-650,-11 10 134,-5 0-246,-5-3 90,-5-3-68,-2 1 68,-4-2-90,-2 2 0,-4-1 0,-2 0 22,-5 3-44,0-3 90,-3 5-136,-2-1 136,2 2-114,0 0 69,2 2-23,1 2 0,-1 3 0,1 1-45,0 1 113,0 2-68,-15-1-68,12 1 113,-10 2-45,15 0 0,2 2 0,0 0-23,3 0 69,1 0-92,2 0 137,4 0-136,-10 0-1,10 3 69,-8 0-23,11 4 0,0 0 0,-1 3 0,0 0 68,-1 1-68,-10 5-68,9-5 91,-6 5-23,13-6 0,1 1 0,2-1-23,1 1 46,0-2 22,-9 5-136,7-4 182,-7 5-182,11-6 91,-2 3 0,2-1 0,1 1-22,3 1-1,1 2 1,4 3-68,-1 2 135,4 3-90,-3-1 90,3 2-45,-2 0 0,1 1 0,-1 0-22,0-2 44,-2-1-67,0-1 135,-2-3-68,-3 13-111,2-12 111,-2 10-22,3-11 0,1 0 45,-1-2-112,-1 0 156,1 0-89,-4 2-89,3-3 156,-1 2-112,3-5 45,2 2 0,-1 0-22,1 3 89,1-2-157,0 2 180,0 1-90,-3 8-67,0-6 89,-1 6-22,0-11 0,1 0 0,-1-1-22,0-2 89,2 0-157,-1-3 180,2 2-90,-2 4-45,3-2 45,0 4 0,1-4-22,0 0 44,0 1-89,-1 1 134,2 2-89,-2 9-23,2-5 67,0 5-22,0-9 0,0-1 0,0 0-44,2 1 66,2-2-44,8 7-68,0-8 112,6 3-44,-3-7 22,2-2 0,3 1 0,2-1 22,2-1-44,2 0 112,2-1-90,10 1-23,-7-3 46,5 2-23,-11-4 0,1 0 0,0 0-23,0-1 68,1 0-45,16-1-90,-8 0 158,11 0-91,-13 0 23,-2 0 0,2 0 0,0 1 23,0 0-1,16 1-112,-13 0 180,9 0-135,-15 1 68,-2-1-23,0-1 0,11 0-23,-8 0 68,8 1-90,-12 0 90,1-1-90,-1 0 90,1-1-45,0 0 0,-2 0 0,-2 0-22,-1 0 44,-3 0-67,1 0 112,-1 0-44,10 0-46,-8-3 46,6-2-23,-11-6 0,0 0 0,1-5 0,-2 0 67,3-3-134,-3-2 156,3 0-111,5-10 22,-4 7 22,3-6-22,-5 8 0,-3 2 23,1-1-23,-2 1 45,-2 2-22,0 0 44,-4 1 23,2 0-23,-3 1 0,0-2-45,-4-1 23,0-2 22,-3 0-22,0-4-45,0-1 67,0-5-89,-8-3 89,-1 1-89,-8-2 22,-1 1 0,2 3-23,0 1-44,2 3 45,0 3-359,0 3-3072,-15 8 3453,-3 5 0,6 5 0,6 3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05.298"/>
    </inkml:context>
    <inkml:brush xml:id="br0">
      <inkml:brushProperty name="width" value="0.08571" units="cm"/>
      <inkml:brushProperty name="height" value="0.08571" units="cm"/>
      <inkml:brushProperty name="color" value="#E71224"/>
    </inkml:brush>
  </inkml:definitions>
  <inkml:trace contextRef="#ctx0" brushRef="#br0">440 0 11989,'-20'97'89,"-3"-2"-664,-11-19 643,-2 5-113,-2 2 67,-1 0-22,1-2 0,1-4 0,2-4-45,3-7 189,3-8-166,3-10 62,7-8-63,6-10-44,4-5 22,6-6 145,0-4-324,3-4-45,0-3-157,0-2 22,0-2-313,-1-2-1996,1-1 2713,-3-1 0,2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05.876"/>
    </inkml:context>
    <inkml:brush xml:id="br0">
      <inkml:brushProperty name="width" value="0.08571" units="cm"/>
      <inkml:brushProperty name="height" value="0.08571" units="cm"/>
      <inkml:brushProperty name="color" value="#E71224"/>
    </inkml:brush>
  </inkml:definitions>
  <inkml:trace contextRef="#ctx0" brushRef="#br0">0 83 10442,'3'-44'717,"0"8"-470,-3 35-46,0-1-201,0 6-44,1 11 88,7 12-44,5 14 0,7 11 0,5 4 0,-1 7 23,4 0-46,0 4 136,-1-2-226,0-1 226,-3-4-203,0-3 90,-2-5 0,-2-4 0,1-7 45,-7-7-90,3-7 135,-7-6-180,-1-7 202,-2-6-179,-2-2 134,-1-5-67,-3 0 0,2-1 0,-2 0-359,8 0-1232,-1-2 1591,9-9 0,-11 6 0,2-5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07.783"/>
    </inkml:context>
    <inkml:brush xml:id="br0">
      <inkml:brushProperty name="width" value="0.08571" units="cm"/>
      <inkml:brushProperty name="height" value="0.08571" units="cm"/>
      <inkml:brushProperty name="color" value="#E71224"/>
    </inkml:brush>
  </inkml:definitions>
  <inkml:trace contextRef="#ctx0" brushRef="#br0">118 0 9836,'-55'38'449,"9"-2"-359,41-12 44,1 1-112,1 0-22,1 0 23,1-1-1,-1 1-22,2-2 67,0-2-156,0-2 178,0-2-89,0 0 23,7-2-1,0 1 23,7-4 67,2 1 23,-2-4-90,4-1 45,-1-4-46,2-1-21,1-2 44,-2-1-22,0 0 0,-1-1 179,-1-4-157,0-3-67,-2-4 0,2-2 112,-4-2-179,1-3 157,-3-1-113,-2-2 46,-2-1-23,-2 1 22,-3 1-22,1 1 0,-2 2 67,0 2-134,0 2 179,0 1-179,0 2 134,0-1-89,0 4 22,-3-1-45,-5 1-22,-1 2 44,-6 1-268,2 1 179,-2 1-382,-1 1-335,-2 1-1727,2 1 2556,-1 0 0,9 0 0,0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08.477"/>
    </inkml:context>
    <inkml:brush xml:id="br0">
      <inkml:brushProperty name="width" value="0.08571" units="cm"/>
      <inkml:brushProperty name="height" value="0.08571" units="cm"/>
      <inkml:brushProperty name="color" value="#E71224"/>
    </inkml:brush>
  </inkml:definitions>
  <inkml:trace contextRef="#ctx0" brushRef="#br0">0 1 9231,'16'33'112,"-3"-5"-179,-13-27 784,0 0-447,9-1-114,-1 0 91,11 0-247,-4 0 157,0 0-135,-5 0 0,-3 0 46,-4 0-45,-2 0 22,-1 2-45,0 3 89,0-1-44,0 3-45,0-4 45,-1 1-45,0-2-112,0-1-91,1-5 159,0 1-136,0-2-88,0 3-726,0 2 0,0 0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09.288"/>
    </inkml:context>
    <inkml:brush xml:id="br0">
      <inkml:brushProperty name="width" value="0.08571" units="cm"/>
      <inkml:brushProperty name="height" value="0.08571" units="cm"/>
      <inkml:brushProperty name="color" value="#E71224"/>
    </inkml:brush>
  </inkml:definitions>
  <inkml:trace contextRef="#ctx0" brushRef="#br0">1 1 8716,'75'1'627,"-13"0"-492,-45-1-113,-2 0 46,-1 0-46,0 0 23,0 0-23,0 0-22,-1 0 0,-1 0 23,0 0-46,-1 0 68,-3 0-90,1 0 45,-4 0 0,0 0-134,0 0 21,-2 0-89,2 0-313,-2 0 67,0 0 201,0 0 247,-3 0 1076,2 0-919,-4 7-157,-3 5 157,-6 12-135,-4 5 68,1 8-45,-1 3-22,2 3-1,2 0 45,1-4-89,2 0 67,0-5-68,3 1 68,0-7-45,1 0 0,0-7 0,2-3 0,0-5 67,0-3-112,1-5 113,0-1-136,0-2-1210,1-1 0,-2-1 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1:02.187"/>
    </inkml:context>
    <inkml:brush xml:id="br0">
      <inkml:brushProperty name="width" value="0.08571" units="cm"/>
      <inkml:brushProperty name="height" value="0.08571" units="cm"/>
      <inkml:brushProperty name="color" value="#E71224"/>
    </inkml:brush>
  </inkml:definitions>
  <inkml:trace contextRef="#ctx0" brushRef="#br0">2297 521 11271,'-41'-61'164,"-1"0"1,6 3 0,3 13-76,8 25-89,0 0 45,-3 2 134,-4 1 45,-2 0-179,-4 1-22,0-1 0,-1 1 66,-2 0-66,-1 2-1,-2-3 68,-1 3-90,0-3 89,-1 3 1,3 0-45,-2 2-23,3 3 23,-3 1 0,3 3-23,0 0 1,2 3 66,1-1-178,-1 1 111,-17 0 45,13 1-67,-14 1 46,18 0-46,0 0 22,0 0-22,4 1 0,0 3 22,-7 6 23,8-1-45,-6 5 0,12-4 0,2 0 0,-1 1 0,-2-3 0,1 3 23,-2 0-23,1 1 44,-16 7-44,12-5 0,-11 3 23,17-3-23,2 0 0,1 0 22,1 1-44,0-2 22,-7 7 22,8-7-22,-7 7 0,12-7 0,1 1 0,2 1 0,2 1-22,0-1 44,1 3-44,0-1 44,-6 14-22,4-8-22,-5 10 22,5-10 0,3 1 0,0 4 22,2 1-44,1 6 44,1 1-44,1 3 44,1-1-22,2 1 0,-1 0 0,2-2 0,0-1 0,2-3-22,-2 0 22,2 11 22,0-10-44,0 7 22,3-13 0,1-1 0,5 1 0,1-2 0,-1-1 0,2-3-23,-1 0 23,6 11-22,-2-10 22,4 9 0,-4-12 22,2 1-22,1 0 0,4-1 23,-1 1-1,7 4 23,-8-4-45,4 4 0,-11-7 0,1-1-45,-1 0 45,2-2 0,0 2 0,4-2-22,-2 1-1,14 8 46,-5-8-23,11 8 0,-7-10 22,2 0 23,1-1-45,2-3 0,-1-1 22,0 1 1,-1-1-1,11 4-22,-11-4 0,11 3 0,-14-3 0,1-2 0,0 0 23,0-2-46,3 1 1,14 1 67,-9-3-68,15 3 23,-16-5 0,3 0 45,-2-2-45,1 0 0,-1 0 0,13 0 67,-15 0-67,10 0 0,-20 0 23,1 0-23,-2 0 0,0 0-23,0 0 46,1 0-46,-1-2 23,11-5 23,-7-2-23,11-5 0,-12 2 0,2-1 22,-3 0-22,0 1 22,-2-1-22,9-11 45,-7 7-67,6-8 22,-11 10 0,-4 2 0,0-2 22,-1 2 23,-1-2-45,-1 1 0,-2 0 0,7-9 45,-6 5-68,6-7 23,-6 6 0,0 2 0,0-1 23,0 2-46,-2 1 46,5-7-1,-7 7-44,5-7 22,-6 8 0,1-1 0,-2 1 22,1-2-22,-2 2 23,1-6-1,-2 5-44,-1-5 44,1 6-44,-3-2 22,1 2 0,-2-2 0,1 0 0,0-1 22,0 2 24,-2-9-46,1 5 0,-2-8 0,0 6 0,0-1 0,0-1 0,1 1 0,1-2 22,-1 1-44,2 0 22,-1-11 22,1 6-22,0-8 0,0 7 0,-2 0 0,1 1 0,-1 2 0,-1 2 0,0-6 0,0 7 0,0-2-68,0 8 68,0 2 0,-4 1-45,-4 0-89,-8-2-247,-6 1-696,-8-2 1077,-36-8 0,37 13 0,-20-4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09.797"/>
    </inkml:context>
    <inkml:brush xml:id="br0">
      <inkml:brushProperty name="width" value="0.08571" units="cm"/>
      <inkml:brushProperty name="height" value="0.08571" units="cm"/>
      <inkml:brushProperty name="color" value="#E71224"/>
    </inkml:brush>
  </inkml:definitions>
  <inkml:trace contextRef="#ctx0" brushRef="#br0">0 0 9410,'84'13'382,"-16"-2"-360,-52-11-22,-5 0 0,0 0 22,-4 0-44,-1 0-23,-2 0-44,-3 0-943,1 0 1,-2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10.518"/>
    </inkml:context>
    <inkml:brush xml:id="br0">
      <inkml:brushProperty name="width" value="0.08571" units="cm"/>
      <inkml:brushProperty name="height" value="0.08571" units="cm"/>
      <inkml:brushProperty name="color" value="#E71224"/>
    </inkml:brush>
  </inkml:definitions>
  <inkml:trace contextRef="#ctx0" brushRef="#br0">41 0 10016,'-11'62'0,"-1"-1"0,2-4 0,3-14 67,7-34-90,0-3 23,0-2 0,0-1 359,0-3-336,6 1 89,2-1-90,4 0 1,2-2 21,-1-1-44,0-2 0,-1 1 45,-1 2-67,0 0 67,2 1-68,-1 1 68,1 0-45,1 0 0,-3 0 0,3 2 0,-2 4 45,0 3-90,-1 2 135,-1 2-135,0 3 90,-2 1-90,-2 2 67,1-1-22,-5-2 0,0-1 0,-2-2 0,0 1 45,0-3-45,0 3 22,-2-4-22,-2 1 23,-2-2 45,-2-3-46,0-1 68,-3-2-23,1-1-67,-5 1 0,-1-1 90,-1-1-180,0-1 135,2 0-90,1 1 45,3 1-45,1-1-314,5 2-67,1-3-381,2 1 67,1-1 0,1 0 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11.659"/>
    </inkml:context>
    <inkml:brush xml:id="br0">
      <inkml:brushProperty name="width" value="0.08571" units="cm"/>
      <inkml:brushProperty name="height" value="0.08571" units="cm"/>
      <inkml:brushProperty name="color" value="#E71224"/>
    </inkml:brush>
  </inkml:definitions>
  <inkml:trace contextRef="#ctx0" brushRef="#br0">147 0 10307,'-24'4'135,"3"-1"-158,9-3 91,-1 0-113,1 5 90,-1 3-45,-1 7 0,4 3 0,0-1-45,4 1 90,1-4-113,1 1 136,3-3-158,-1 0 135,2 1-68,0-3 23,0 2 0,0-3 23,0-1-23,2 0 112,2-3-67,3 1 179,3-3-202,2 3 91,1-2-113,4 2 112,0-1-45,3 1-22,1 1 0,-1 0-23,0 1-44,-6 3 89,0-1-112,-3 4 90,-2-1-68,0 1 23,-4 0 0,-1 0 0,-3 0 23,-1 0-46,0 0 68,0-2-90,0 1 113,0-3-113,0-2 90,0-1-45,-1-1 44,-1-2-44,-3-1 23,-1-2 22,-4-1-90,-1 0 90,-3 0-113,0 0 113,-1 0-90,1 0-111,-4-7 111,5 0-22,-1-9 44,8 1-89,2-3 67,3 0-67,1-8-23,0 7 90,3-3 1,4 9 21,4 1 23,5 0 0,-3 1-22,5-1 67,-2 0-68,-1 0 113,4-6-90,-4 4 22,0-3 68,-4 4-68,-4 2 136,-1 1-113,-2 0 22,-3 2-22,1 1-45,-2 0 0,0-3 0,0 1-112,0-3-68,-5 4-403,-3 1-1009,-10-1-1322,0 2 2914,-5 1 0,11 3 0,3 2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12.367"/>
    </inkml:context>
    <inkml:brush xml:id="br0">
      <inkml:brushProperty name="width" value="0.08571" units="cm"/>
      <inkml:brushProperty name="height" value="0.08571" units="cm"/>
      <inkml:brushProperty name="color" value="#E71224"/>
    </inkml:brush>
  </inkml:definitions>
  <inkml:trace contextRef="#ctx0" brushRef="#br0">1 10 9388,'41'-6'381,"-4"2"-358,-22 4 44,3 0-45,-2 0-22,1 0 45,-5 4-45,1 0 22,-2 4-22,0-2 45,2-1-22,-3-1-23,1-1 44,-4-1 1,0 1-22,-2-1 44,2-1-67,-2-1 23,1 0-1,-1 0-22,-1 0 0,2 0 67,-1-2-134,2-2 22,-3-2-134,0 0-337,-1 0-3250,0 2 3766,-1 2 0,-1 1 0,-1 1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12.819"/>
    </inkml:context>
    <inkml:brush xml:id="br0">
      <inkml:brushProperty name="width" value="0.08571" units="cm"/>
      <inkml:brushProperty name="height" value="0.08571" units="cm"/>
      <inkml:brushProperty name="color" value="#E71224"/>
    </inkml:brush>
  </inkml:definitions>
  <inkml:trace contextRef="#ctx0" brushRef="#br0">21 66 6720,'-3'-13'1233,"0"3"-941,3 10 537,0 0-627,-7 0 67,6 0 67,-5 0-89,6 0-180,0 0-67,2 0 0,5 0 0,5 0-45,4 0 135,4 0-112,0 0 67,1 0-45,-2 1 44,0-1-44,-3 2 0,-2-2 0,-1 0 0,-4 0 68,0 0-68,-4 0 44,0 0-88,-2 0 66,-1-2-44,1-2-517,0-3-2869,1-5 3408,-1 2 0,0 2 0,-2 6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13.563"/>
    </inkml:context>
    <inkml:brush xml:id="br0">
      <inkml:brushProperty name="width" value="0.08571" units="cm"/>
      <inkml:brushProperty name="height" value="0.08571" units="cm"/>
      <inkml:brushProperty name="color" value="#E71224"/>
    </inkml:brush>
  </inkml:definitions>
  <inkml:trace contextRef="#ctx0" brushRef="#br0">108 28 10778,'-36'20'22,"4"0"-89,16 1 134,3-2-89,6 4 44,5-2-22,0 0 0,2-2 23,0-2-23,7-2 22,3-2 91,8-2-68,2-1 179,1-4-202,-3-1 45,0-3-67,-2-1 90,-1-1-23,0 0-22,-2 0 22,1 0-45,-3-5-22,0-2 68,1-9-68,-1-2 67,-1-3-67,-3-2 0,-2 1 0,-3 1 0,-1 0 23,-1 2-46,0 0 46,-6 1-46,-5 3-156,-7-1-45,-3 5-292,-3 1-471,0 5-1143,1 2 2130,0 2 0,11 1 0,3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14.072"/>
    </inkml:context>
    <inkml:brush xml:id="br0">
      <inkml:brushProperty name="width" value="0.08571" units="cm"/>
      <inkml:brushProperty name="height" value="0.08571" units="cm"/>
      <inkml:brushProperty name="color" value="#E71224"/>
    </inkml:brush>
  </inkml:definitions>
  <inkml:trace contextRef="#ctx0" brushRef="#br0">0 0 10688,'63'9'-112,"-11"-2"112,-43-7 0,-2 0 23,-4 0 178,-2 0-201,-1 5 45,-2-1-45,0 1 0,-1-1 0,2-4-1749,1 2-358,0 0 2107,0 1 0,0 0 0,0 0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14.778"/>
    </inkml:context>
    <inkml:brush xml:id="br0">
      <inkml:brushProperty name="width" value="0.08571" units="cm"/>
      <inkml:brushProperty name="height" value="0.08571" units="cm"/>
      <inkml:brushProperty name="color" value="#E71224"/>
    </inkml:brush>
  </inkml:definitions>
  <inkml:trace contextRef="#ctx0" brushRef="#br0">0 0 10487,'43'14'448,"-2"-3"-403,-20-8-67,2-1 67,-3 2-45,-1-3 0,-1 0 0,-3-1-23,-1 0 46,-1 0-68,-5 0 112,-1 0-134,-4 0 44,-2 0 23,-1 4 0,0 1 0,0 6 23,0 4 22,-6 6-90,0 5 112,-8 3-112,2 0 68,0 3-23,1-2 0,1 1 0,1-6 0,3-1 0,1-3-23,1-4 68,1-2-90,2-3 68,-2-2-46,3-1-22,-1-2-157,0-2-381,0 0-515,-1-1-628,2-2 1726,-2 0 0,2-1 0,0-1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15.410"/>
    </inkml:context>
    <inkml:brush xml:id="br0">
      <inkml:brushProperty name="width" value="0.08571" units="cm"/>
      <inkml:brushProperty name="height" value="0.08571" units="cm"/>
      <inkml:brushProperty name="color" value="#E71224"/>
    </inkml:brush>
  </inkml:definitions>
  <inkml:trace contextRef="#ctx0" brushRef="#br0">228 1 9365,'-37'4'359,"5"6"-224,10 6-135,2 7 134,-1 4-111,3 4 66,-2 1-66,6 2-1,-2-1 23,7-1-22,-1-1-1,6-3 23,1 2 45,2-4-90,1-2 67,0-2 22,2-4 113,6-3 45,4-2-135,8-3 67,-1 0-179,5-5 45,1 0 22,1-3-44,0-1-1,-3-1 23,-4-4 89,3-20-111,-12 5 201,2-13-201,-11 16 268,-1 3-246,0 2 67,-11 1-90,-4 2 1,-13 2-23,-2 2 68,2 3-136,2 1 45,8 0 1,2 0-718,4 1-1255,3 5 1995,2-2 0,4 3 0,2-6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29.896"/>
    </inkml:context>
    <inkml:brush xml:id="br0">
      <inkml:brushProperty name="width" value="0.08571" units="cm"/>
      <inkml:brushProperty name="height" value="0.08571" units="cm"/>
      <inkml:brushProperty name="color" value="#E71224"/>
    </inkml:brush>
  </inkml:definitions>
  <inkml:trace contextRef="#ctx0" brushRef="#br0">2899 472 9433,'-25'-37'986,"5"6"-963,17 25 89,2-1-90,-3 3-22,1-3 90,-3 3-113,-1-3 46,0 0-23,-2-2 0,-1 2 0,-3-1 0,0 2 67,-3-2-67,-11-3-45,2 2 68,-7-4-23,5 3 0,1 0 0,-4-2-23,1 1 68,-3-1-45,-14-5-45,9 4 90,-9-6-45,15 6 0,3 1 0,-1 0-22,2 2 44,-3 1 23,-16-8-112,10 5 134,-14-4-134,15 6 89,0 3-22,-1-1 0,2 1 45,0 0-112,5 0 134,1 3-134,7 0 156,0 1-89,-4-1-22,3 0 22,-6 0 0,1 1-45,2 2 90,-8 0-90,0 0 112,-5 1-67,-18-3-67,15 2 67,-14-1 0,21 1 0,4 0 45,1 0-90,8 0 112,2 1-67,-9 0-89,4 0 156,-13 0-67,3 0 0,-1 0 0,0 0-45,-1 0 90,2 0-23,-12 0-111,14 0 156,-5 0-134,19 1 67,0 3 0,2 2 0,0 3 0,-2-1-23,1 2 68,-3 0-45,-12 3-45,7-2 90,-10 1-67,12-4 22,4 1 0,1 0-23,2 1 46,1 1-1,-8 6-89,7-5 134,-7 4-112,7-2 45,-1-1 0,-4 3 0,-2 1 23,0-1-46,-3 2 68,5-3-67,-5 10-23,11-7 67,-3 7-44,8-8 22,-2 2 0,0 2 0,-2 0 22,0 0-67,0 1 113,0-2-91,-5 9-22,2-6 68,-2 6-23,2-7 0,2-1 22,-2 0-67,2 0 113,-2-1-91,-2 6-22,2-6 68,0 4-23,4-9 0,2 2 0,-1 0 0,-1 1 22,0 0-22,-2 9-45,6-8 68,-2 7-90,7-8 67,0 0 0,2 0 0,1 0 0,1-1-23,0 1 90,0 2-134,0 0 134,0 2-67,10 9-44,-3-6 44,10 6 0,-6-12 0,1 1 44,0-2-21,6 9-46,-2-7 68,4 3-22,-3-9-1,1-3 23,-1-1 0,2 0-1,-2-3-21,1 0 45,-1-3-46,3 1-67,-7-2 90,2 1-45,-4 0 0,-1-2 0,4 2 0,0-4 23,2 2-1,14-2-67,-5 0 135,9 0-157,-10 0 89,-1 0-22,1 0 0,-1-2 0,1 0-22,0-3 89,0 0-67,7-1-67,-6 0 134,3 1-112,-6-1 45,-2 1 0,0-1 0,-3 2 45,0-2-23,8 2-89,-4 0 134,8 0-89,-7 2 22,3 1 0,1 1 0,1 0 0,1 0-45,1-1 90,1 0-23,12-2-89,-11 1 134,12-1-89,-15 0 22,1 3 0,0-2 0,-3 1 22,2-1-89,0 1 134,0-1-134,2 2 134,-2-3-89,2 2 22,0-3 0,2 0 0,-1-1 22,2 2-89,0-1 134,1 0-44,19-4-113,-11 0 157,13-4-89,-16 2 22,1 0 0,-3-1 0,2 3 22,-3-3 1,17-4-68,-12 1 90,14-4-68,-12 4 46,2 0-23,2 2 0,-3-1 0,-2 2-45,-4 1 90,-3 0-23,10 0-89,-14 3 112,9-1-68,-16 5 23,-2 2 0,-1-3 0,-2 2 23,-3-2-1,8-2-67,-6 1 90,6-5-67,-9 3 44,2-2-22,-3-3 22,1-2-22,1-2 68,3-15 133,-4 4-44,0-10-22,-8 7-135,-3-1 112,-2-1-67,-1 0 0,-4 1-45,-11 0-68,-13 6-828,-50-3-2177,11 15 3073,-27-3 0,56 15 0,10-2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1:09.503"/>
    </inkml:context>
    <inkml:brush xml:id="br0">
      <inkml:brushProperty name="width" value="0.08571" units="cm"/>
      <inkml:brushProperty name="height" value="0.08571" units="cm"/>
      <inkml:brushProperty name="color" value="#E71224"/>
    </inkml:brush>
  </inkml:definitions>
  <inkml:trace contextRef="#ctx0" brushRef="#br0">65 328 11383,'-36'-16'337,"8"4"-203,28 12 853,0 0-741,0-3-21,4 0-68,4-3-1,6 2-66,6 0-68,1 1 1,1 0-23,1 1 0,0-2 22,1-1 1,3 0-1,-1-2 24,4 1-46,-1-1 44,1 1 1,0 3-45,-3 1 23,2 1-23,0 0 67,2-3-45,7 1 0,1-1-22,6 0 23,3 1-23,1-1 22,17 0-22,-16-1-22,6 3 44,-22 0-44,-6 2 44,-2 0-22,-3 0 0,1 0 23,15 0-23,-3 0 0,14-5 22,-6-2-22,4-7 45,5 0-45,5-2 22,-2 4-44,22-3 22,-22 7-45,13-3 90,-28 10-45,-4-3 0,-4 4 0,-3-3 0,-2 2 0,1-1 0,1 1 0,18-2 0,-12 1 0,15 0 0,-16 0-45,1 2 23,0 0 22,-4 0 0,3 0-23,-5 0 23,0 0-22,-1 0 22,-2 0 0,4 0 0,-3 0 22,4 0-44,1-1 44,4 0-44,1-2 22,2 1-23,2 1 23,0 1 0,3 0 0,-4 0 0,-1 0-22,-1 0 0,-5 0-23,2 0 90,-4 0-90,23 0 45,-9 0 0,20-3 45,-13 2-90,2-3 23,-2 1-1,-1 1-202,-8-2-88,-8 3-136,-10-2-380,-8 2-68,-8-2-1211,-4-4 2108,0-4 0,-5 3 0,4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1.148"/>
    </inkml:context>
    <inkml:brush xml:id="br0">
      <inkml:brushProperty name="width" value="0.08571" units="cm"/>
      <inkml:brushProperty name="height" value="0.08571" units="cm"/>
      <inkml:brushProperty name="color" value="#E71224"/>
    </inkml:brush>
  </inkml:definitions>
  <inkml:trace contextRef="#ctx0" brushRef="#br0">183 30 9792,'-50'27'291,"-1"-1"1,-30 21 21,81-25-201,0-1 91,7-2-136,4-2 45,8-4-112,4 1 45,1-3-45,1-2 22,-1-2-44,1-3 89,-4-3-45,0 1 1,-4-2 111,-3-2-89,-3-7 44,-4-3-89,-3-10 113,-3-2-113,-1-4 45,0 0-90,-2-3 112,-7 4-134,-7 2 89,-6 4-89,-1 6 22,0 2-246,3 6-517,2 3-985,4 3-1122,4 1 2915,5 1 0,2-1 0,3 2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1.597"/>
    </inkml:context>
    <inkml:brush xml:id="br0">
      <inkml:brushProperty name="width" value="0.08571" units="cm"/>
      <inkml:brushProperty name="height" value="0.08571" units="cm"/>
      <inkml:brushProperty name="color" value="#E71224"/>
    </inkml:brush>
  </inkml:definitions>
  <inkml:trace contextRef="#ctx0" brushRef="#br0">0 6 8513,'13'4'695,"-3"0"-313,-10-4-1,0 0-247,28 25-111,-13-4 112,22 23-113,-22-10 68,-1-1-23,-1-1-90,-1-5 46,-2-5 22,-2-5-45,-2-4 0,-3-5 0,-1-4 44,-1-1 405,0-3 156,1 0-268,0 0-248,4 0-66,-2-8-1,3-5-22,0-8 67,1-7-134,2 0 157,0-4-180,1-1 112,2 0-44,-1 3-135,1 4-224,-1 6-740,1 6-1816,1 7 2937,1 3 0,-5 4 0,-3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2.096"/>
    </inkml:context>
    <inkml:brush xml:id="br0">
      <inkml:brushProperty name="width" value="0.08571" units="cm"/>
      <inkml:brushProperty name="height" value="0.08571" units="cm"/>
      <inkml:brushProperty name="color" value="#E71224"/>
    </inkml:brush>
  </inkml:definitions>
  <inkml:trace contextRef="#ctx0" brushRef="#br0">1 146 9141,'35'-10'202,"-2"3"0,-16 7-202,2 0 90,-2 0-68,0 0 45,-3 0-22,-3-3 22,-3-1-22,-3-6 0,-4 0 22,1-4 23,-2 0 45,0 1-90,-4-2-90,-6 4 90,-7-2-23,-5 3-22,-4 3 0,4 3 0,1 3 22,7 1-66,1 0 66,5 4-67,2 5 68,1 18-1,3 0 0,1 10 90,1-9-89,9 0 44,0-1-22,11 0-68,-2-2 23,8 5-134,-6-10-1839,3 4 1973,-8-10 0,-7-6 0,-2-2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2.482"/>
    </inkml:context>
    <inkml:brush xml:id="br0">
      <inkml:brushProperty name="width" value="0.08571" units="cm"/>
      <inkml:brushProperty name="height" value="0.08571" units="cm"/>
      <inkml:brushProperty name="color" value="#E71224"/>
    </inkml:brush>
  </inkml:definitions>
  <inkml:trace contextRef="#ctx0" brushRef="#br0">1 26 9523,'45'53'403,"-29"-26"-358,30 34-68,-39-39 46,-3-5-23,0-2 22,-2-6 1,-1-3 89,-1-3 291,0-2 91,0 0-449,-3-9 22,0-2 45,-2-11-22,2 0 44,0-4-44,3 1-46,0-1 24,7 1-136,4 1 24,10 4-225,2 3-1009,13 3-717,-7 6 1995,9 2 0,-22 5 0,-4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3.706"/>
    </inkml:context>
    <inkml:brush xml:id="br0">
      <inkml:brushProperty name="width" value="0.08571" units="cm"/>
      <inkml:brushProperty name="height" value="0.08571" units="cm"/>
      <inkml:brushProperty name="color" value="#E71224"/>
    </inkml:brush>
  </inkml:definitions>
  <inkml:trace contextRef="#ctx0" brushRef="#br0">183 591 9836,'-30'-18'651,"1"4"-607,1 14 1,1 0 22,4 4-111,4 1 111,6 5-67,5 1 22,4 2 1,3 0-1,1 1 23,0-1-45,5-2 22,2-1-44,8-4-68,4-1 68,1-4-202,3 1 224,0-2-45,2-9 45,1-3-90,2-12 90,-1 1 0,5-5 68,-15 13-68,-1 1 0,-14 13-68,-2 1 68,0 5 0,0 8 0,1 9 0,3 7 68,4 0-24,10 4-44,-1-10 68,10 1-113,-4-13 90,4-1-90,-1-6 22,3 0-89,0-4-179,0 0-90,-2-9-113,8-18 427,-12-5-426,7-17 425,-14 4-178,1-7 201,-2-3 45,0-6 23,-5 0 425,-2-23 359,-4 29 292,-3-16-875,-1 45-44,-2 3-68,-2 18-68,-4 2-88,-1 3 88,-1 12-111,-3 8 134,2 15-134,1 12 134,3 6-89,4 7 22,2 0 0,1 3 0,3-4 22,2-3-44,5-9 112,3-6-158,1-11 136,0-4-113,-1-9 90,-1-3-45,-1-7 0,-1-3 22,0-3 0,6-1-111,-4-8 66,9-7 23,-5-11-381,4-8 45,2-4-247,4-10 292,0-2 133,2-7-111,-1-4-89,11-29 358,-15 20 0,6-17 224,-21 34 269,-2 10 90,-5 10-179,-1 11-158,0 11-156,-4 6-135,-6 6 67,-7 16-89,-5 13 134,-2 21-89,1 11 22,6 8 0,4 3 0,7 2 22,2-1 23,4 20-23,7-28-22,4 6 91,9-36-69,1-8 1,2-6-23,4-4-23,3-4-3228,27 1 3251,-10-7 0,-3 0 0,-23-7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4.366"/>
    </inkml:context>
    <inkml:brush xml:id="br0">
      <inkml:brushProperty name="width" value="0.08571" units="cm"/>
      <inkml:brushProperty name="height" value="0.08571" units="cm"/>
      <inkml:brushProperty name="color" value="#E71224"/>
    </inkml:brush>
  </inkml:definitions>
  <inkml:trace contextRef="#ctx0" brushRef="#br0">190 108 10935,'-48'27'67,"0"1"1,-29 22-68,67-21 67,5-2-89,3-3 66,2-1 91,5-4-113,7-3 113,6-4-113,7-5-22,3-3 45,1-2-23,1-2-22,-1-4 67,-2-8-111,0-10 88,-6-10-66,-1-6 44,-9-3-22,-4-1 68,-5 4-23,-2 1-23,-9 7-22,-26-6 45,-1 16-90,-15 0-22,16 17-23,7 6-425,4 11-786,8 8-1658,5 7 2959,7 3 0,2-14 0,2-5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5.206"/>
    </inkml:context>
    <inkml:brush xml:id="br0">
      <inkml:brushProperty name="width" value="0.08571" units="cm"/>
      <inkml:brushProperty name="height" value="0.08571" units="cm"/>
      <inkml:brushProperty name="color" value="#E71224"/>
    </inkml:brush>
  </inkml:definitions>
  <inkml:trace contextRef="#ctx0" brushRef="#br0">31 299 10150,'-9'57'146,"1"-1"0,-6 38-146,23-73 67,3-2-67,10-4 90,2-3-180,2-5 180,-2-3-135,-3-3 134,-2-2-89,-2-10 0,1-7 23,-1-12-46,1-1 68,-4 3 0,-3 4 112,-4 11-89,-4 6-68,-2 5 0,-1 2-3415,0 9 3415,0 7 23,0 27-114,4-9 159,4 11-158,8-19 135,6-5-90,8-5 3437,3-2-3414,5-6-113,0-3-134,0-4-45,-4-1 90,-1-7 112,-3-8-247,-2-10 337,1-11-628,-2-6 470,2-10 158,-2-3 22,-2-5 89,-4 0-89,-2-1 158,-3 5-24,-4 4 494,-1 10-359,-6 7 135,-1 10 111,-4 8-223,0 6-292,0 7 67,0 2-134,-2 2 134,-5 8-156,-3 8 156,-6 13-112,-5 29 45,5-8 0,-3 23 0,7-18 0,3 1 0,3-2-45,2-5 135,3-5-180,1-2 180,6-7-68,5-1-22,10-6 0,6-4-67,3-5 67,-1-4-538,-1-3-1951,-3-4 2489,-3-2 0,-11-3 0,-3-2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5.446"/>
    </inkml:context>
    <inkml:brush xml:id="br0">
      <inkml:brushProperty name="width" value="0.08571" units="cm"/>
      <inkml:brushProperty name="height" value="0.08571" units="cm"/>
      <inkml:brushProperty name="color" value="#E71224"/>
    </inkml:brush>
  </inkml:definitions>
  <inkml:trace contextRef="#ctx0" brushRef="#br0">0 9 10711,'53'-3'0,"0"0"0,40 1-336,-51 8-1727,-2 0 2063,-3-3 0,-18 0 0,-3-3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5.806"/>
    </inkml:context>
    <inkml:brush xml:id="br0">
      <inkml:brushProperty name="width" value="0.08571" units="cm"/>
      <inkml:brushProperty name="height" value="0.08571" units="cm"/>
      <inkml:brushProperty name="color" value="#E71224"/>
    </inkml:brush>
  </inkml:definitions>
  <inkml:trace contextRef="#ctx0" brushRef="#br0">80 0 9478,'-17'56'433,"-1"0"0,1-2 1,4-3-142,6 23-23,2 2-180,3 0 203,2-3-247,0-3-45,3-5 0,1 13 0,0-13 0,-1 8 0,2 12 0,1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6.184"/>
    </inkml:context>
    <inkml:brush xml:id="br0">
      <inkml:brushProperty name="width" value="0.08571" units="cm"/>
      <inkml:brushProperty name="height" value="0.08571" units="cm"/>
      <inkml:brushProperty name="color" value="#E71224"/>
    </inkml:brush>
  </inkml:definitions>
  <inkml:trace contextRef="#ctx0" brushRef="#br0">0 1 10554,'52'3'258,"1"1"0,36 2-258,-55-2 45,-5 3-1,-4 6-88,-6 2 88,-7 1-44,-5 0 0,-4-1 68,-2 0 156,-2-1-157,-10-1 45,-4-2-67,-10-1 0,-5-3 0,-4-2-90,-5-1 45,-24 8 0,34-8 0,-12 6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2:33.582"/>
    </inkml:context>
    <inkml:brush xml:id="br0">
      <inkml:brushProperty name="width" value="0.08571" units="cm"/>
      <inkml:brushProperty name="height" value="0.08571" units="cm"/>
      <inkml:brushProperty name="color" value="#E71224"/>
    </inkml:brush>
  </inkml:definitions>
  <inkml:trace contextRef="#ctx0" brushRef="#br0">0 2 9388,'41'7'247,"-6"-1"-158,-20-6-44,2 0 45,2 0-90,3 0 67,0 0-45,0 0-22,1 0 23,0 0 22,1-1 67,4 0-112,0-1 22,4 1 23,1-1 0,0 0-45,0 0 23,-3 0-1,-3 1-22,-2 1 0,-4 0 0,-1 0-22,-2 0 22,1 0 44,-5 0-88,1 0 66,-5 0-22,2 0 0,0 0 0,2 0 0,4 0-22,21 0 66,-6 0-88,17 0 88,-11 0-88,1 0 88,0 0-88,-3 1 44,-7 1-68,-5 0 91,-14 0-46,-1-1 68,-10-1-90,3 0 90,-1 0-90,2 1 68,1 0-23,2 1 0,2 0-23,5 1 46,-2-1-91,4 0 68,-5 0-22,1-1 22,2 1-23,4 1-358,3 0 337,5 2-1,0-2-22,17 4 67,-11-4-45,11 3 90,-16-3-45,-2-1 22,-4 0-22,-4-1 0,-5-1 45,-3 0-23,-3 0-22,-1 0 45,-1 0-90,0 0 90,1 0-45,3 0 0,4 1 22,18 2 23,0 0-45,18 1 23,-6 0-46,3-1 68,2 3-67,21 1 22,-18-1 0,12 2 0,-28-4-23,-7 0 68,-10-2-23,-6-1 1,-7-1 44,-3 0-45,-1 0-22,4 0 0,1 0 45,6 0-67,-1 1 67,2 0-90,1 0 67,-3-1-22,1 1 0,-3-1 0,1 2 0,2-2 0,3 1 23,5-1 44,6 3-90,5-3 46,1 3-46,4-2 46,0 2-23,4 1 0,3 0 0,18 3 22,-14-2-44,8 0 44,-23-3-44,-10-1 44,-7 0 23,-9-1-45,-2 2 45,-3-2-45,1 0-45,5 0 113,3 0-136,7 0 136,3 0-91,5 0 23,5 1 0,6 0-45,2 3 45,2 0 0,2 1 45,-2-2-90,1 1 113,-2-1-136,-4 0 68,-6-2 0,-8 2 0,-9-3 45,-6 1 0,-3-1 22,-2 0-111,3 0 66,2 0-22,3 0 0,-1 0 0,-1 0 0,-2 0 0,-1 0 0,0 0 90,-2 0-830,1 0-449,-7 0-1008,-5 0 2197,-6 0 0,5 0 0,2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6.961"/>
    </inkml:context>
    <inkml:brush xml:id="br0">
      <inkml:brushProperty name="width" value="0.08571" units="cm"/>
      <inkml:brushProperty name="height" value="0.08571" units="cm"/>
      <inkml:brushProperty name="color" value="#E71224"/>
    </inkml:brush>
  </inkml:definitions>
  <inkml:trace contextRef="#ctx0" brushRef="#br0">8 285 11025,'-4'56'291,"0"-7"-268,4-28 44,0 0-493,74-33 426,-56 27-22,55-21 22,-73 33 0,2 2-23,3-2 46,5-1-46,7-4 68,4-2-90,3-6 68,1-1-46,0-6-67,-2-3 68,0-3-68,-3-1-112,1-8 158,-2-8-225,1-14 156,0-8-268,-1-6 202,1-8 112,-1-4 67,0-7 0,-1-2 45,-3 2 112,1 5 89,-5 11 561,-1 12-381,-5 11 45,-2 11-381,-2 8-90,-1 4-90,0 1 90,-3 6 0,-8 12 0,-7 13-23,-4 14 46,0 8-68,6 5 90,3 2-90,5 1 67,2-5-44,3-3 22,2-9 0,1-6 0,0-6 22,4-6-223,13 3-494,1-11-785,10 2-2017,-6-13 3497,-3-3 0,-8-3 0,-4-1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7.192"/>
    </inkml:context>
    <inkml:brush xml:id="br0">
      <inkml:brushProperty name="width" value="0.08571" units="cm"/>
      <inkml:brushProperty name="height" value="0.08571" units="cm"/>
      <inkml:brushProperty name="color" value="#E71224"/>
    </inkml:brush>
  </inkml:definitions>
  <inkml:trace contextRef="#ctx0" brushRef="#br0">0 0 11115,'67'15'-8,"0"0"1,-4-1-1,-8-2-642,0-1-2422,-4-1 3072,-4-4 0,-22-2 0,-7-3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9.732"/>
    </inkml:context>
    <inkml:brush xml:id="br0">
      <inkml:brushProperty name="width" value="0.08571" units="cm"/>
      <inkml:brushProperty name="height" value="0.08571" units="cm"/>
      <inkml:brushProperty name="color" value="#E71224"/>
    </inkml:brush>
  </inkml:definitions>
  <inkml:trace contextRef="#ctx0" brushRef="#br0">0 1 11675,'21'63'90,"-4"-2"-90,-13-9 67,2 0-112,2 0 135,2-2-180,0-4 157,-1-5-89,0-5 22,-3-8 0,-1-3 0,-3-6-90,0-4-22,0-4-1413,-1-1-470,0-4-381,-1-2 2376,0-3 0,0-1 0,0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0.510"/>
    </inkml:context>
    <inkml:brush xml:id="br0">
      <inkml:brushProperty name="width" value="0.08571" units="cm"/>
      <inkml:brushProperty name="height" value="0.08571" units="cm"/>
      <inkml:brushProperty name="color" value="#E71224"/>
    </inkml:brush>
  </inkml:definitions>
  <inkml:trace contextRef="#ctx0" brushRef="#br0">250 0 11316,'-94'2'135,"14"3"-180,61 8 67,0 2-22,6 0 0,2 1 0,3 0-45,5 0 113,0 1-113,3 1 112,7 0-112,4 2 135,10 1-90,6 0 0,2 1 22,2 0 45,0 1 68,1-2 45,0 1-136,1-2-21,-4 2 44,-4-3-134,-5 0 67,-5-2 0,-4-2 22,-1 3-67,-5-6 90,-1 0-45,-4-4 45,-2-2-23,-4 2 23,-5-2-22,-7-1-23,-14-3 0,4-2 22,-9-2-44,10-5 66,0-5-88,2-2 111,3-3-112,6 3 45,8-11 0,4 8 0,4-8-45,6 10 68,4-1-91,11 1 136,3 1-136,5 1 136,2 1-91,0 2 23,2-1 0,-2 0 23,0-2-23,-4 0 44,-6 0-21,-3 0 44,-5-1-22,-2-3-45,-2 0 22,0-2 1,-3-1 0,-2-7-69,-3 7 24,-3-4-1,-10 11-245,-7 2 223,-11 6-337,-2 2-66,0 3-740,1 6-1480,4 7 2668,2 7 0,13-6 0,2-3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1.043"/>
    </inkml:context>
    <inkml:brush xml:id="br0">
      <inkml:brushProperty name="width" value="0.08571" units="cm"/>
      <inkml:brushProperty name="height" value="0.08571" units="cm"/>
      <inkml:brushProperty name="color" value="#E71224"/>
    </inkml:brush>
  </inkml:definitions>
  <inkml:trace contextRef="#ctx0" brushRef="#br0">292 1 11092,'-49'14'168,"-1"0"0,-31 14-78,59 6-157,8-2 134,3 3-134,7-3 89,1-1-22,3-4 45,0-1-23,6-5-44,3-1 67,7-4-90,1-3 112,1-3-67,-1-2 22,2-5 46,-2 0-23,7-3-23,-8 0 23,4-5 67,-11-3-45,-2-4 23,-5-2-68,0 0 113,-2-2 22,-20-4-67,-3 2-68,-21-1-44,3 6 89,1 5-134,6 3-23,7 3 67,12 2-604,5 0-90,8 2-4552,2 11 5269,11 1 0,-7 0 0,7-7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1.618"/>
    </inkml:context>
    <inkml:brush xml:id="br0">
      <inkml:brushProperty name="width" value="0.08571" units="cm"/>
      <inkml:brushProperty name="height" value="0.08571" units="cm"/>
      <inkml:brushProperty name="color" value="#E71224"/>
    </inkml:brush>
  </inkml:definitions>
  <inkml:trace contextRef="#ctx0" brushRef="#br0">0 0 11563,'75'6'179,"-10"-1"-246,-46 2 157,-2 2-180,-5 6 157,-4 2-89,-4 3 22,-2 2-45,-2 1 0,0 2-67,-2-4 22,-4-1-179,-2-3 202,-4-4-90,0 1 157,1-3-45,0-2 22,1-1 23,2-2 0,2-2-22,3 0 44,2-1-44,1-2 44,0 1 1,0-1 179,4 3-179,5-1 21,7 3-44,8-5 23,3 2-68,5-3 45,20 1-494,-11-1-1187,12 0-1547,-20 0 3228,-2 0 0,-14 0 0,-3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1.926"/>
    </inkml:context>
    <inkml:brush xml:id="br0">
      <inkml:brushProperty name="width" value="0.08571" units="cm"/>
      <inkml:brushProperty name="height" value="0.08571" units="cm"/>
      <inkml:brushProperty name="color" value="#E71224"/>
    </inkml:brush>
  </inkml:definitions>
  <inkml:trace contextRef="#ctx0" brushRef="#br0">0 0 11249,'8'60'358,"1"-3"-358,-2-21 23,2 4-23,-3 0 0,2-1 0,-3 2 0,2-6-45,-4 0-134,1-8-135,-3-3-1076,1-6-1189,-2-6 2579,1-1 0,-1-6 0,1-1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2.382"/>
    </inkml:context>
    <inkml:brush xml:id="br0">
      <inkml:brushProperty name="width" value="0.08571" units="cm"/>
      <inkml:brushProperty name="height" value="0.08571" units="cm"/>
      <inkml:brushProperty name="color" value="#E71224"/>
    </inkml:brush>
  </inkml:definitions>
  <inkml:trace contextRef="#ctx0" brushRef="#br0">346 0 11563,'-55'36'186,"-1"-1"1,5-2 0,6-9-254,11-24 157,0 0-158,6 0 136,6 0-91,9 0 23,6 0 0,6 0-201,1 0 156,4 6 90,8 2-1,8 7-21,11 2-1,4 1-22,3 2 23,0-1-68,-3 0 112,-3-1-157,-5-3 46,-5-1 21,-5-1-605,-4-3-268,-4-1-1526,-3 1 2422,-1 2 0,-3-5 0,-1 1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3.058"/>
    </inkml:context>
    <inkml:brush xml:id="br0">
      <inkml:brushProperty name="width" value="0.08571" units="cm"/>
      <inkml:brushProperty name="height" value="0.08571" units="cm"/>
      <inkml:brushProperty name="color" value="#E71224"/>
    </inkml:brush>
  </inkml:definitions>
  <inkml:trace contextRef="#ctx0" brushRef="#br0">0 0 11675,'41'44'157,"-5"-1"-135,-22-4 1,3 2 22,1-3-68,2-3 90,-2-7-44,0-6-23,-3-5 0,-2-5-23,-3-3 68,-1-5 0,-2-1-23,-2-3-44,2-3-23,1-9 45,4-9-89,0-14 44,3-6 45,2-5 0,-1 2-23,1 4 68,-5 11 67,0 7-134,-5 13-90,-3 3 89,0 7 23,-1 13 0,2 8 0,3 38-22,1-10 67,3 16-90,2-24 90,2-5-45,2-6 0,2-4 22,-1-8 1,2-5 21,-4-4 113,-1-4 561,-8-4-584,-2 0 46,-3-11-158,0-6 68,3-11-90,0-8 0,-2-4 45,1-23 22,-2 17-45,1-11-44,-2 27-23,-1 8-22,-1 8-875,0 4-740,0 5 1682,0 0 0,0 3 0,0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6.364"/>
    </inkml:context>
    <inkml:brush xml:id="br0">
      <inkml:brushProperty name="width" value="0.08571" units="cm"/>
      <inkml:brushProperty name="height" value="0.08571" units="cm"/>
      <inkml:brushProperty name="color" value="#E71224"/>
    </inkml:brush>
  </inkml:definitions>
  <inkml:trace contextRef="#ctx0" brushRef="#br0">82 0 11159,'-28'58'0,"6"-9"0,22-28 23,0-3 111,8 0-22,6-1 225,11-3-315,3-1 90,4-5-89,-1-2 21,0-2-44,-3-3 23,-4 1 111,-4-2 23,-5-2-67,-4-5-67,-4-4 66,-1-8-44,-5-1-22,0-3-23,-2 1 0,-10 1 0,-8 1 67,-15 4-134,-8 3-1,-24 3-515,18 6-157,-7 1-1054,33 3-1501,12 2 3295,5 4 0,5-3 0,0 3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2:36.161"/>
    </inkml:context>
    <inkml:brush xml:id="br0">
      <inkml:brushProperty name="width" value="0.08571" units="cm"/>
      <inkml:brushProperty name="height" value="0.08571" units="cm"/>
      <inkml:brushProperty name="color" value="#E71224"/>
    </inkml:brush>
  </inkml:definitions>
  <inkml:trace contextRef="#ctx0" brushRef="#br0">176 142 9702,'-34'-24'605,"6"4"-470,27 20-1,0 0-22,12 0-112,3 0 45,14 0 45,3 2-90,2-1 22,4 2 0,-1 0 1,-1-1 67,-1 0-45,-2-1 112,-3-1-68,2 0 46,-3 0-135,0 0 45,-3 0-45,-2 0 0,-6 0 22,-3 0-22,-6 0 0,-4 0 67,-1 0 23,-3 0-113,-5 0 23,-9 0-22,-10 0-135,-12 0 112,-7-1-67,-6-3 68,-4-1-113,-3-1 157,-3 0-67,3 0 67,4 1 0,7 0 22,8 1-44,7 3 44,7 0-22,7-1 45,6 2-90,6-1 0,3-1-90,1 1 68,0-1 67,3 1 0,10 1 0,8 0 22,17 0-22,8 0 23,31 0-23,-14 0 0,14 0 0,-25 0 0,-5 0 44,-2 0-21,-6 0 22,-7 0-22,-7 0 22,-8 0 22,-6 0 134,-7 0-66,-1 0-68,-3 0-67,-8 0 0,-8 0 0,-18 0-45,-11 0 0,-15 0-67,-37-1 90,19-2 22,-19-1 0,44-1 0,14 0 0,14 2-67,13 0-135,6 2 112,5 1 90,13 0 45,36 0-45,2 0 23,27 0-46,-19 0 46,-2 0-23,-5-1 112,12-1-112,-22 1 89,7-1-66,-28 2-23,-6 0 45,-9 0-23,-2 0 68,-3 0-90,-4 0 0,-11 0 67,-9 0-134,-15 0 67,-29-1-23,13-2 23,-15 0 0,28-1 23,10 1-46,11 1-201,11-1-1,6 1 225,9 1 0,11 1 68,12 0-68,13 0 0,6 0 45,5 0 0,28 0 0,-21 0 0,17 0-45,-34 0 44,-5 0-44,-10 0 23,-6 0 22,-9 0-45,-6 0 67,-3 0-22,-13 0 44,-10 0-178,-16 0 89,-11 0 0,-8 0-45,-3 0 45,-2 0 0,6 0 22,7 0-44,12 0-1,12-1 23,12 0-291,8-1 336,21 2-45,3-2 45,20 2-23,3 0 1,5 0-1,4 0 0,2 0-44,-3 0 67,-7 0-45,-7 0 0,-10 0-23,-11 0 23,-8 0 0,-7 0 90,-2 0-90,-28 0 0,-3 0 0,-30 0-224,1 0 66,0 0 114,-3 0 44,7 0 0,5 0-23,8 0 23,20 0-112,7 0-22,16 0 134,21 0 0,3 0 22,23 0-22,-3 0 67,3 0-44,-3 0-23,-1 0 45,-5 0-45,-4 0 0,-8 0 0,-7 0 0,-7 0-45,-8 0 22,-1 0 23,-16 2-89,-7-1 66,-17 1-21,-6-1-1,-2-1 0,1 0 45,6 0-22,10 0 22,8 0-225,12 0 180,4 0 90,21 0-45,4 0 45,18 0-45,2 0 23,0 0-1,-3 0 23,-4 0-90,-7 1 45,-6 2-22,-10 0-225,-5 1 247,-5 0-291,-11-1-113,-9 3 269,-13-3 46,-8 0 89,-2-2-90,3-1 90,4 0 381,3 0-314,15 0-179,4 0 112,13 0 0,11 0-336,6 0-808,13 0 1144,7 0 0,-16 0 0,-1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6.784"/>
    </inkml:context>
    <inkml:brush xml:id="br0">
      <inkml:brushProperty name="width" value="0.08571" units="cm"/>
      <inkml:brushProperty name="height" value="0.08571" units="cm"/>
      <inkml:brushProperty name="color" value="#E71224"/>
    </inkml:brush>
  </inkml:definitions>
  <inkml:trace contextRef="#ctx0" brushRef="#br0">1 35 9478,'3'12'1233,"0"-3"-1211,-3-9 135,0 0-112,4 16 135,3 0-113,6 15 0,1-3-22,3 3-45,-2-3 0,1 1 45,-2-6-68,-3-3 90,-4-6-111,-2-6 111,-2-4-22,-1-3 1121,-1-1-1144,0-5 45,1-7-111,1-7 88,1-10-88,1-2 21,4-4 23,1-3-45,3 3-247,0 1-380,4 6-404,-2 8-1390,1 8 2466,-1 7 0,-7 3 0,-2 2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7.240"/>
    </inkml:context>
    <inkml:brush xml:id="br0">
      <inkml:brushProperty name="width" value="0.08571" units="cm"/>
      <inkml:brushProperty name="height" value="0.08571" units="cm"/>
      <inkml:brushProperty name="color" value="#E71224"/>
    </inkml:brush>
  </inkml:definitions>
  <inkml:trace contextRef="#ctx0" brushRef="#br0">1 226 9971,'71'13'247,"-9"-10"-225,-39-12 23,0-9-23,2-2 46,-5-1-136,-2-1 158,-4-2-112,-1 1 66,-3 1-44,-3 2 112,-3 2 0,-3 4 270,-1 2-292,-7 3-46,-8 4 24,-10 2-113,-6 2 112,-3 1-89,3 7 22,3 5 0,6 8-45,4 2 90,6 2-45,3 0 44,6 1 24,0 0-24,3 0 46,5 0-45,6-1 0,8-3-45,6-4-23,4-6-66,3-5-584,2-3-403,0-3-1121,-3 0 2197,-2 0 0,-15 0 0,-3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7.572"/>
    </inkml:context>
    <inkml:brush xml:id="br0">
      <inkml:brushProperty name="width" value="0.08571" units="cm"/>
      <inkml:brushProperty name="height" value="0.08571" units="cm"/>
      <inkml:brushProperty name="color" value="#E71224"/>
    </inkml:brush>
  </inkml:definitions>
  <inkml:trace contextRef="#ctx0" brushRef="#br0">1 1 10800,'48'59'119,"0"1"1,-1-5 0,-17-15-97,-30-33 22,0-4-23,0 0 23,-3-3 0,0 0-1,-3-3-21,2-5-1,1-6 1,2-6-23,1-3 0,0 1 67,7 0-134,5 1 89,11 1-67,2 4 23,4 4-113,2 4-694,0 3-785,1 3 1614,-5 2 0,-11 0 0,-6 0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8.716"/>
    </inkml:context>
    <inkml:brush xml:id="br0">
      <inkml:brushProperty name="width" value="0.08571" units="cm"/>
      <inkml:brushProperty name="height" value="0.08571" units="cm"/>
      <inkml:brushProperty name="color" value="#E71224"/>
    </inkml:brush>
  </inkml:definitions>
  <inkml:trace contextRef="#ctx0" brushRef="#br0">202 594 11271,'-34'-19'269,"0"5"-269,5 13 0,0 1 0,3 0-67,4 5 45,7 1-23,6 5 45,6 0-23,2 2 23,5-3-112,7 1 112,7-3 0,8-2-22,2-2 67,0-3-112,-3-1 134,0 0-90,-4-5 46,0-3-23,-4-7 0,-2 1 22,-6 3-22,-2 3 23,-6 5-180,0 0 224,-1 13-89,0 4 22,4 10 0,2 1 0,7-1 22,1-3-44,4-2 66,2-3-88,1-3 111,1-4-134,-1-4 134,0-3-67,-3-2 0,0 0 0,8-16 45,-7-2-90,8-19 67,-7-2-67,2-6 90,0-7-67,-1-4 22,-3-4 0,-1-4 0,-2 2 22,-4 4 113,-3 13-46,-5 9-89,-2 20-22,-1 5-23,-1 16 45,-8 11 0,-4 12 0,-6 15-22,2 4 44,5 6-89,6 1 134,4 0-134,2-2 112,0-3-90,7-7 45,2-5 0,8-9 0,0-7 22,2-7-44,-2-5 44,2-4-111,0-3 44,0-2 45,1-7-112,-1-8-67,12-30-181,-7 1 2,9-22-68,-9 10 0,0-7-45,0-2 314,-3-3 157,-4 2 45,-2 1 112,-8 10 493,-1 12 202,-5 15-718,-1 14-134,0 9-44,-7 32 133,-5 6-134,-7 30 113,1 0-91,4 4 46,7 1-23,3-1 22,4-4 68,1 12-68,6-24 113,3 2-90,7-28 201,1-8-246,4-5 23,-2-6-23,2-2-2198,3-4 2198,-8 0 0,-2 0 0,-10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9.208"/>
    </inkml:context>
    <inkml:brush xml:id="br0">
      <inkml:brushProperty name="width" value="0.08571" units="cm"/>
      <inkml:brushProperty name="height" value="0.08571" units="cm"/>
      <inkml:brushProperty name="color" value="#E71224"/>
    </inkml:brush>
  </inkml:definitions>
  <inkml:trace contextRef="#ctx0" brushRef="#br0">25 1 10778,'-13'75'89,"1"-11"-66,12-37-23,0-5 45,0-3-113,0-3-88,0-3-360,2-2-1143,0-3-336,1-2 1995,2-3 0,-4-2 0,0-1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9.658"/>
    </inkml:context>
    <inkml:brush xml:id="br0">
      <inkml:brushProperty name="width" value="0.08571" units="cm"/>
      <inkml:brushProperty name="height" value="0.08571" units="cm"/>
      <inkml:brushProperty name="color" value="#E71224"/>
    </inkml:brush>
  </inkml:definitions>
  <inkml:trace contextRef="#ctx0" brushRef="#br0">0 1 9231,'13'59'680,"0"0"0,-1-5 0,-2-10-724,-1-23 88,-1-4-88,-1-4-1,1-5-22,-2-2-23,1-4 45,0 0 45,1-2 0,2-7-90,4-5 158,0-10-136,3-7 113,2-2-90,0-1 90,4 2-45,-2 5 0,2 8 0,-3 3 23,1 10 22,-2 0 22,0 4-45,0 0 113,-2 9-135,1 4 67,-4 8-45,-1 6 1,-4-4-23,-3 0 44,-2-3-88,-3-3 21,-1-3-22,0-4-583,0-2-1165,0-5 1793,0-1 0,0-2 0,0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49.846"/>
    </inkml:context>
    <inkml:brush xml:id="br0">
      <inkml:brushProperty name="width" value="0.08571" units="cm"/>
      <inkml:brushProperty name="height" value="0.08571" units="cm"/>
      <inkml:brushProperty name="color" value="#E71224"/>
    </inkml:brush>
  </inkml:definitions>
  <inkml:trace contextRef="#ctx0" brushRef="#br0">1 1 9276,'54'79'-1129,"-18"-25"1,-23-36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50.247"/>
    </inkml:context>
    <inkml:brush xml:id="br0">
      <inkml:brushProperty name="width" value="0.08571" units="cm"/>
      <inkml:brushProperty name="height" value="0.08571" units="cm"/>
      <inkml:brushProperty name="color" value="#E71224"/>
    </inkml:brush>
  </inkml:definitions>
  <inkml:trace contextRef="#ctx0" brushRef="#br0">0 1 12302,'12'71'164,"-1"0"1,0-4 0,-3-6-98,-8 6-89,2 3 44,0-4-22,4 28 0,1 0 0,-3-29 0,0 10 0,1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50.501"/>
    </inkml:context>
    <inkml:brush xml:id="br0">
      <inkml:brushProperty name="width" value="0.08571" units="cm"/>
      <inkml:brushProperty name="height" value="0.08571" units="cm"/>
      <inkml:brushProperty name="color" value="#E71224"/>
    </inkml:brush>
  </inkml:definitions>
  <inkml:trace contextRef="#ctx0" brushRef="#br0">0 37 8805,'14'-8'740,"-3"1"-225,-11 7-312,70-12-24,-39 9-45,54-3-134,-61 16 135,-4 6-113,-10 4 180,-5 0-157,-4 3 202,-1-3 66,-4-2 24,-3-6-91,-7-2-179,-3-3-44,-6-3 44,-3-1-134,-3-2-112,1-1 44,4 0-515,7 0-606,7 0-1726,6 0 2982,3 0 0,1 0 0,0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51.248"/>
    </inkml:context>
    <inkml:brush xml:id="br0">
      <inkml:brushProperty name="width" value="0.08571" units="cm"/>
      <inkml:brushProperty name="height" value="0.08571" units="cm"/>
      <inkml:brushProperty name="color" value="#E71224"/>
    </inkml:brush>
  </inkml:definitions>
  <inkml:trace contextRef="#ctx0" brushRef="#br0">37 237 11070,'-20'79'67,"7"-13"-67,9-42 0,4-4 0,0-2 0,0-4 0,5-4-22,5-2-1,8-5 1,3-1 44,0-2-44,0-2 22,-2-10-45,3-6 23,0-10 44,-1 3 90,-3 1-112,-8 8 45,-3 8-45,-6 4 0,-1 4 0,0 13 0,0 4 0,-1 11-23,0-1 91,0-3-158,1-4 180,0 0-158,6-6 136,5 0-68,7-4 0,3-3 0,4-3 0,0-3-112,2-1 89,2-6-179,-2-7 23,1-11-113,0-8 270,-3-7-112,3-5-113,-4-4 247,2-3 0,-4-3 89,2-18 113,-11 22 269,0-5 0,-12 32-202,1 6 112,-2 9-224,0 2-157,-2 5 0,-5 4-45,-5 10 68,-5 8-68,-1 13 90,2 7-90,3 2 45,4 4 0,3-1 0,3 12-23,2-16 23,1 5-67,5-21 45,3-6-1,6-2-672,0-6-67,1-3-1614,-2-3 2376,-3-3 0,-5-2 0,-2-1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2:36.807"/>
    </inkml:context>
    <inkml:brush xml:id="br0">
      <inkml:brushProperty name="width" value="0.08571" units="cm"/>
      <inkml:brushProperty name="height" value="0.08571" units="cm"/>
      <inkml:brushProperty name="color" value="#E71224"/>
    </inkml:brush>
  </inkml:definitions>
  <inkml:trace contextRef="#ctx0" brushRef="#br0">1 16 8379,'81'-9'695,"-4"3"-471,-23 8 68,5 0-68,0 3-22,-1-2 22,-6 3-45,-7-3 90,-8 2-22,-9-1-112,-7 1-113,-10-1 23,-5-3-45,-5 1-67,-1-1-718,-7-1-1009,-12 3 1794,-13-3 0,10 1 0,1-1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51.483"/>
    </inkml:context>
    <inkml:brush xml:id="br0">
      <inkml:brushProperty name="width" value="0.08571" units="cm"/>
      <inkml:brushProperty name="height" value="0.08571" units="cm"/>
      <inkml:brushProperty name="color" value="#E71224"/>
    </inkml:brush>
  </inkml:definitions>
  <inkml:trace contextRef="#ctx0" brushRef="#br0">0 27 11339,'51'-8'44,"0"0"1,39-2-67,-45 13-651,-3 4-2264,-5-1 2937,-3 0 0,-17-3 0,-3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8.237"/>
    </inkml:context>
    <inkml:brush xml:id="br0">
      <inkml:brushProperty name="width" value="0.08571" units="cm"/>
      <inkml:brushProperty name="height" value="0.08571" units="cm"/>
      <inkml:brushProperty name="color" value="#E71224"/>
    </inkml:brush>
  </inkml:definitions>
  <inkml:trace contextRef="#ctx0" brushRef="#br0">0 0 11294,'15'76'89,"-1"-11"-89,-3-46 0,-1-1 23,0-4-90,-2-3 111,-1-3-88,-1-1-292,-1-2-696,1-1-1121,0-3 2153,0 0 0,-2-1 0,-2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8.439"/>
    </inkml:context>
    <inkml:brush xml:id="br0">
      <inkml:brushProperty name="width" value="0.08571" units="cm"/>
      <inkml:brushProperty name="height" value="0.08571" units="cm"/>
      <inkml:brushProperty name="color" value="#E71224"/>
    </inkml:brush>
  </inkml:definitions>
  <inkml:trace contextRef="#ctx0" brushRef="#br0">41 62 10105,'-22'-34'920,"4"7"-3521,19 32 2601,9 5 0,-6-3 0,6 1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39.021"/>
    </inkml:context>
    <inkml:brush xml:id="br0">
      <inkml:brushProperty name="width" value="0.08571" units="cm"/>
      <inkml:brushProperty name="height" value="0.08571" units="cm"/>
      <inkml:brushProperty name="color" value="#E71224"/>
    </inkml:brush>
  </inkml:definitions>
  <inkml:trace contextRef="#ctx0" brushRef="#br0">16 0 12034,'48'85'-112,"-11"-16"89,-13-56 23,-10 0 0,-2-2 0,-3 0 23,-2 0-68,-1-3 67,-3 0-89,-2-3 134,-1 0-67,0-1 23,0 0 44,0-2-45,-2 1 1,-7-2-23,-5 0 89,-6-1-156,-5 0 134,2 0-134,0 0 67,3 0 0,6 0-336,3 0-202,5 0-426,4 0 964,-2 0 0,3 0 0,-1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56.455"/>
    </inkml:context>
    <inkml:brush xml:id="br0">
      <inkml:brushProperty name="width" value="0.08571" units="cm"/>
      <inkml:brushProperty name="height" value="0.08571" units="cm"/>
      <inkml:brushProperty name="color" value="#E71224"/>
    </inkml:brush>
  </inkml:definitions>
  <inkml:trace contextRef="#ctx0" brushRef="#br0">1 264 10487,'32'-32'-45,"0"6"45,-13 18 45,1 0-90,-4-2 134,0-1-111,-4-2 67,1 0-45,-3-2 45,-2 0-45,-2-3 44,-3-1-44,-2 1 23,-1 1-23,0 4 134,0 3 1,-3 2-67,-3 3-1,-5 2-112,-6 2 45,-1 1 0,-3 5 0,0 7 45,3 7-112,-1 10 67,-2 16 89,7-8-178,1 10 111,9-17-22,2-2 0,2-6 67,12 4-44,2-10 21,13-1 24,3-9-136,5-3 91,3-2-46,2-1-21,1 0-248,12 0 247,-18-5-22,6-4 134,-23-6-112,-3-5 90,-2-2-23,-5-1 23,0 0 0,-3 3 135,-2 4-23,-1 4-135,-2 7-44,2 2-68,-2 3 68,5 11 22,0 0 0,4 10 0,0-3 22,-1-4-67,0 0 90,2-4-90,-1-1 90,0-3-90,-1-1 68,-3-3-23,-1 0 0,0-2 22,1 0 0,1-3-22,3-7 23,0-6 44,-1-7-134,0-2 134,-2 5-67,0 0 22,-1 9-22,-3 4 0,0 5-44,1 2-1,0 0 45,4 3-45,1 7 90,1 6-90,0 5 90,0 1-68,-2 0 23,0-4 0,0 1 23,-3-7-46,2 0 91,-2-6-136,-3-2 136,4-2-136,-4 3 68,3-2 0,-3 1 0,2-1-22,0-1 67,-2 0-90,1-1 90,-1-1-68,0 0 23,1 0 0,2 0 0,-1 1 23,4 0-46,0 0 91,3 0-136,-2-1 158,3 2-157,-1-2 112,2 0-45,1 0 0,2 0 0,10-9 44,-6 1-133,5-9 178,-8 2-133,-1 1 88,-1-3-66,-1 2 22,-2-1 0,2-4 22,-6 6-66,-1-2 111,-5 7-134,-1 2 156,0 3-156,0-1 67,0 2 0,0-1-22,0 1-23,-5 1 90,0 1-113,-5 1 136,1 0-158,-2 0 90,3 6-22,2 3 22,3 8 0,2 9 0,1-7-23,0 5 68,0-10-90,0-1 90,4-2-90,3-2-22,5-2 67,1 0-337,2-4-425,6 1 493,-5-4 0,3 2 45,-6-4 201,-2-5 1,-1-5 22,0-9 22,-2 0 270,4-8-90,-4 12 223,2-2-335,-5 15 0,-1 1-67,4 3 111,11 3-44,5 17-90,2-2 22,-6 15 0,-6-11-44,-7 0 89,0-5-89,-4-3 67,-2-4-45,-1-5 44,0-1 91,0-2 538,0-1-673,0-5 89,0-3-178,0-6 89,0-5 0,1-1-45,4-4-45,5 2 45,5 0-134,3 4 22,-2 3-135,1 4 180,-2 6-156,0 2 133,-1 2-45,0 0 68,0 0 68,-1 0 44,0 0-23,-1 0 46,-1 0-91,-1 0 136,-2 0-68,0 0 0,1-2 179,-1-2-45,-2 1 68,-2-2-112,-3 2 179,-1 0-157,0 1 90,0 0 67,0 0-269,0 1 0,-6 0 0,-2 1 0,-8 0-22,-1 0 44,0 2-112,0 5 158,6 3-136,2 4 46,4 0 22,3 0 0,1-2-22,1 2 44,1-7-67,6 2 23,2-6-45,6-1 22,0-1 22,1-1 23,0 0 0,4-11 0,-6 0 0,1-10 45,-8 2-67,-4 2 67,0 1-45,-1 5 22,-1 2 45,1 6-67,-2 0-89,0 3 178,0 5-156,0-1 134,0 4-89,0-3 22,0 0 0,0-1 0,0 4 22,0 0-89,0 1 157,0 1-180,0 0 157,0 1-134,0 0 67,0-1 0,0 0 0,0-2 45,0 1-90,0-2 112,0 0-134,1-3 157,2 1-135,2-2 90,1 2-45,6-3 0,-5 0-23,3-1 68,-4-1-67,0 0 66,1 0-88,-2-1 111,4-3-112,-5-2 45,1-1 0,-2 0 22,-1 4-44,-1 0-270,-1 3 158,0-1 134,-4 1 0,2-2 22,-2 2-67,2 3 68,1 0-68,0 5 90,1 3-90,-1 4 67,0 3-22,0 1 0,1 2 0,0 3 0,0-1 23,0 2-68,0 0 112,0 0-134,0 4 134,0-3-112,0 2 68,0-3-23,-1-4 0,-2-3 0,-1-3 269,-7-2 0,3-1-202,-5-4 135,0-3-180,-3-3 180,-4-1-202,-3-1 45,1 0 22,-12 0-134,10 0 134,-8 0-134,15 0-45,5 0-224,2-1-315,6-2-784,1-1-1120,2-2 2555,1 0 0,0 3 0,0 1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56.853"/>
    </inkml:context>
    <inkml:brush xml:id="br0">
      <inkml:brushProperty name="width" value="0.08571" units="cm"/>
      <inkml:brushProperty name="height" value="0.08571" units="cm"/>
      <inkml:brushProperty name="color" value="#E71224"/>
    </inkml:brush>
  </inkml:definitions>
  <inkml:trace contextRef="#ctx0" brushRef="#br0">32 6 7190,'-17'-3'-254,"3"1"0,14 2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57.953"/>
    </inkml:context>
    <inkml:brush xml:id="br0">
      <inkml:brushProperty name="width" value="0.08571" units="cm"/>
      <inkml:brushProperty name="height" value="0.08571" units="cm"/>
      <inkml:brushProperty name="color" value="#E71224"/>
    </inkml:brush>
  </inkml:definitions>
  <inkml:trace contextRef="#ctx0" brushRef="#br0">44 1 8401,'-16'20'-268,"0"-3"-136,15-14 135,-1 1-23,2-1-22,0 0 1121,0-2-380,-3-1 66,3 0 1569,-3 0-1815,2 0-247,1 0-23,-1 4 23,1 1 0,0 8-22,0 1 67,0 5-90,0 3 135,0 0-180,0 2 135,0-4-45,6-5 0,2-4 0,7-5 45,0-3-22,1-2-1,-1-1 1,-2 0 66,-1 0-89,-2 0 224,0 0-134,-3 0 44,0 0-44,-2 0 0,2-5-23,0-1 45,2-10-112,-5 3 157,0-2-90,-4 8 90,0 1-90,0 4-21,0-2-92,0 4-178,0-2 135,3 15 133,2 2-44,4 13 0,5 3 0,-1 0-44,3 4 88,-1 1-88,0 1 133,-3 0-156,0-3 89,-3 0-44,-3-6 22,-2-3 0,-2-5 22,-2-5 46,-2-5-1,-7-2-45,-7-3 68,-9 0 23,-7-2-226,-1-2 90,0 0-402,-1 1-293,3 3 718,-11 8 0,23-6 0,-5 4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7:59.649"/>
    </inkml:context>
    <inkml:brush xml:id="br0">
      <inkml:brushProperty name="width" value="0.08571" units="cm"/>
      <inkml:brushProperty name="height" value="0.08571" units="cm"/>
      <inkml:brushProperty name="color" value="#E71224"/>
    </inkml:brush>
  </inkml:definitions>
  <inkml:trace contextRef="#ctx0" brushRef="#br0">101 89 9365,'6'-20'225,"0"5"-91,-6 12 1,0 0 22,0 0-68,0-1 113,0 1-67,0-1 22,0 1 89,0 0-156,0 1 45,0-1-135,0 0 45,0 0 22,-3 0-90,0 1 23,-2-1 0,-4 0 0,2 1 23,-4 1-68,2 0 135,0 1-180,-1-2 180,1 2-180,0 0 112,2 0-44,0 0 0,1 5-1,2 2 46,1 5-68,2 1 90,1 0-90,0 0 90,5-1-90,3 0 90,8-2-45,4 0 0,0-3 0,2 0-23,-4-3 68,0 0-90,-3-2 112,-4 0-134,-2-1 134,-5 0-67,-1-1 0,-2 0 0,1 0 68,-1-5-136,1-1 158,0-4-180,-1 0 113,0 2-46,-1 0 46,0 2-46,0 1 23,0 1 0,0 3 0,0-2-89,0 3 22,0 6 156,0 3-178,0 8 178,0 3-156,0 1 67,0 3 0,0 2 0,0 1 45,2-1-90,1 1 112,4-3-156,0-1 178,2-1-178,-2-2 156,0 0-67,-2 0 0,1-1 0,0 0-45,-3-1 90,0-3-90,-2 0 112,0-2-134,-1-2 112,0 3-23,0-6-22,0 2 0,0-4 0,0-1 0,-2 1 45,-4 0-45,-3-2 291,-12 0-291,4-2 112,-9-1-112,7-1 0,0 0-22,2 0-23,0 0 23,2 0-562,2 0-223,2-4 807,3-3 0,3 2 0,3-2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04.046"/>
    </inkml:context>
    <inkml:brush xml:id="br0">
      <inkml:brushProperty name="width" value="0.08571" units="cm"/>
      <inkml:brushProperty name="height" value="0.08571" units="cm"/>
      <inkml:brushProperty name="color" value="#E71224"/>
    </inkml:brush>
  </inkml:definitions>
  <inkml:trace contextRef="#ctx0" brushRef="#br0">1 217 11832,'59'2'202,"-2"-2"-202,-24-4 0,5-2 0,1-1 0,-2-1 0,-2-3 44,-5-1-66,-5-5 89,-2-3-112,-6-4 113,-3-1-68,-3 2 0,-6 3 22,-2 5-22,-3 5 0,-3 2-45,-9 4 68,-11 1-113,-13 2 180,-10 1-158,-7 10 68,-1 2 0,3 12 0,6 1 0,11 3-22,10 1-45,12 16 112,7-12 44,15 10-89,10-16 67,15-2 45,10-5-21,30-1-24,-16-10-134,16 0 67,-29-8-23,-8 1-336,-6-2 68,-8 0-23,-6 0-22,-1-8 66,-4-6 181,0-9 66,-3-6-66,-3-1 178,-1 1-66,-4 3 66,0 5 181,-2 9-24,0 2-111,0 7-135,0 1-45,2 2 90,4 6-45,5 5 67,3 10-134,2 5 89,0 2-22,-1-1 0,-3-1-22,3 2 89,-7-10-134,0-1 89,-4-11-67,-4-2 90,1-3 22,-1 1-67,3-9-22,1-5 44,6-11-111,3-5 178,3-2-178,7 1 156,3 3-134,5 4 44,4 4 23,-1 8 0,-2 3 0,-2 6-45,-8 1 90,-1 7-134,-7 4 156,-1 9-157,-6 0 180,-3 0-113,-3-1 23,-1-2 0,-2-2 23,0-7-90,-1-2 111,2-6-178,1 0 134,3 2 0,7 0 0,6 1-67,5-2 44,3-1 23,-2 0-67,1 0 112,-3-4-90,1-3 90,-1-6-67,1-2 22,-1-3-23,-2 0 23,-1-1 0,-4 1-67,-5 3 134,-4-1-134,-3 5 157,-1 0-113,-10 0 23,-3 3 0,-15 0 0,-3 5-67,-4 2 134,1 1-134,4 1 112,9 6-112,7 6 134,9 5-67,2 8 22,3 2 23,14 15 0,1-13-68,11 6 91,-2-18-136,-1-6 1,0-2-90,1-4-695,-1 0-807,-1-4-67,-1 0 1726,-5-2 0,-7 0 0,-2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04.413"/>
    </inkml:context>
    <inkml:brush xml:id="br0">
      <inkml:brushProperty name="width" value="0.08571" units="cm"/>
      <inkml:brushProperty name="height" value="0.08571" units="cm"/>
      <inkml:brushProperty name="color" value="#E71224"/>
    </inkml:brush>
  </inkml:definitions>
  <inkml:trace contextRef="#ctx0" brushRef="#br0">0 0 10823,'64'65'235,"0"-1"1,38 38-191,-102-102 22,0 0-45,-4 0 1,4-7 44,-4-4-67,4-8 45,0-4-90,0-2 112,7 1-89,4 0 22,8 4 0,4 5 0,1 2 0,1 7-23,-2 0-111,0 2-45,-1 1-270,2-1-336,4 1-268,1 2-517,5 0-21,2 1 1591,2 0 0,-16 0 0,-5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3:28.246"/>
    </inkml:context>
    <inkml:brush xml:id="br0">
      <inkml:brushProperty name="width" value="0.08571" units="cm"/>
      <inkml:brushProperty name="height" value="0.08571" units="cm"/>
      <inkml:brushProperty name="color" value="#E71224"/>
    </inkml:brush>
  </inkml:definitions>
  <inkml:trace contextRef="#ctx0" brushRef="#br0">1 53 10375,'6'-29'628,"0"6"-382,-5 23-201,-1 0 0,3 0-45,-2 0 268,4 12-21,0 10-23,0 22-134,-3 13 135,-2 13-158,0 3 179,0 5-156,0-2-23,0-3 23,-1-3 44,-1-10-88,-1-5-24,2-8-22,0-9 67,1-6-134,0-9 89,0-7-66,0-7-136,0-3-89,0-4-3117,0-1 1414,0-13 1972,0-4 0,0 1 0,0 2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05.010"/>
    </inkml:context>
    <inkml:brush xml:id="br0">
      <inkml:brushProperty name="width" value="0.08571" units="cm"/>
      <inkml:brushProperty name="height" value="0.08571" units="cm"/>
      <inkml:brushProperty name="color" value="#E71224"/>
    </inkml:brush>
  </inkml:definitions>
  <inkml:trace contextRef="#ctx0" brushRef="#br0">239 63 10375,'-64'11'209,"0"-1"0,4-3 1,18 5-255,36 7 22,4-3-22,2 0-45,6-4-67,4-2 113,8-6-270,4-1 45,-1-3-67,-2 0 246,-1-2 0,-3-7 68,-2-7 22,-3-8 0,1-4 0,-2 0 22,-1 4 1,-1 2-1,-4 8 269,0 4 23,-3 6-314,0 3-22,0 1 22,0 15 0,0 4-23,2 20 68,1 4-90,5 2 135,0 3-180,4-2 180,1 1-90,2-4 0,2-2 0,-3-6 23,-1-6-23,-7-7 67,-3-6 359,-3-6 134,0-2-492,-6-4 133,-7-1-178,-23-2-1,3-1-22,-12 0 0,16 0 22,4 0-66,6-1-1,7 1-22,6-1-426,4 1-546,2 0 0,0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05.839"/>
    </inkml:context>
    <inkml:brush xml:id="br0">
      <inkml:brushProperty name="width" value="0.08571" units="cm"/>
      <inkml:brushProperty name="height" value="0.08571" units="cm"/>
      <inkml:brushProperty name="color" value="#E71224"/>
    </inkml:brush>
  </inkml:definitions>
  <inkml:trace contextRef="#ctx0" brushRef="#br0">61 0 10576,'-5'50'112,"0"-11"-89,9-28-23,3-4 0,6-1 0,3-2-3392,2-3 3347,0 1-22,-2-4 22,-1-7 67,-2-3-89,-3-7 134,-3 2-112,-1 4 3460,-5 5-3438,1 5-21,-1 2-24,2 1 46,1 11 44,3 9-66,1 16 88,2 8-66,3 4 44,3 20-22,-4-18 0,2 6-22,-9-24 67,-2-9 22,-2-5-45,-1-6 382,0-5-68,0-3-67,-7-2-246,-5-2 44,-10 0 23,-7 0-90,-5 0 0,-6-5 45,0-1-135,0-4 22,9 2-447,8 3-785,13 4-898,5-1 2198,5 2 0,0 0 0,0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06.676"/>
    </inkml:context>
    <inkml:brush xml:id="br0">
      <inkml:brushProperty name="width" value="0.08571" units="cm"/>
      <inkml:brushProperty name="height" value="0.08571" units="cm"/>
      <inkml:brushProperty name="color" value="#E71224"/>
    </inkml:brush>
  </inkml:definitions>
  <inkml:trace contextRef="#ctx0" brushRef="#br0">0 12 12123,'41'-6'157,"-1"1"-157,-2 5 45,-4 0-90,-2 0 67,-7 0-44,-4 0-247,-6 0-135,-2 0-313,-6 0-516,-2 0-1301,-1 0 2534,-2 1 0,1-1 0,-3 2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06.938"/>
    </inkml:context>
    <inkml:brush xml:id="br0">
      <inkml:brushProperty name="width" value="0.08571" units="cm"/>
      <inkml:brushProperty name="height" value="0.08571" units="cm"/>
      <inkml:brushProperty name="color" value="#E71224"/>
    </inkml:brush>
  </inkml:definitions>
  <inkml:trace contextRef="#ctx0" brushRef="#br0">16 19 8581,'-16'-10'2668,"27"1"-2601,5 9 68,33 0-135,-21 0 0,7 0-180,-10 0-515,-3 0-1233,-2 0-986,0 0 2914,-4 0 0,-6 0 0,-3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08.752"/>
    </inkml:context>
    <inkml:brush xml:id="br0">
      <inkml:brushProperty name="width" value="0.08571" units="cm"/>
      <inkml:brushProperty name="height" value="0.08571" units="cm"/>
      <inkml:brushProperty name="color" value="#E71224"/>
    </inkml:brush>
  </inkml:definitions>
  <inkml:trace contextRef="#ctx0" brushRef="#br0">11 56 11518,'8'-23'493,"4"4"-470,-4 15-23,12 0 44,1 1-66,7 2 112,-2 0-180,-4 1 112,-1 0-66,-6 0 44,-1 1 0,-3 4 0,-1 5 0,-3 4-23,-2 6 46,-3-2-68,-2 3 22,0 1-21,-2 1-24,-9 3-44,-6 0-67,-11 0 44,-2-2 46,-2 0 66,2-3-22,5-2 68,3-2-90,6 0 89,4-4-44,4 0-23,3-3 45,4 0-23,-1 0 1,2-3 112,0 1-135,2-2 112,3-1-22,4 0-23,6-1 90,2 0-22,6-1-68,2 1 23,16-1-45,-8-2 45,11 2-68,-13-3 91,0 1-136,-3-1 91,-4 0-46,-4 0-111,0 0-23,-9 0-201,2 0-91,-9 0-941,-1 0 717,-2 0 0,-1 0 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09.556"/>
    </inkml:context>
    <inkml:brush xml:id="br0">
      <inkml:brushProperty name="width" value="0.08571" units="cm"/>
      <inkml:brushProperty name="height" value="0.08571" units="cm"/>
      <inkml:brushProperty name="color" value="#E71224"/>
    </inkml:brush>
  </inkml:definitions>
  <inkml:trace contextRef="#ctx0" brushRef="#br0">306 1 11025,'-45'60'67,"5"-7"-89,10-16 89,3-4-134,1-1 134,2-4-112,3-4 68,1-2-23,5-5 0,1 0 0,1-5 0,3-1 22,2-2-67,2-4 45,2-1-22,3-1-23,0 0 23,1 0-23,0 0 22,0-1 23,0 2 0,1 0-45,4 0 113,5-2-136,6 0 158,16-1-67,-4-1-1,14 0-22,-7 0 0,1 0-22,2 0 89,-4 0-134,-2 0 134,-5 0-134,-4 0-1,-4 0-134,-4 0-22,-3 0-292,-2 0-515,0 0-359,-3 0-448,-1 0 1838,-2 0 0,-3 0 0,0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09.941"/>
    </inkml:context>
    <inkml:brush xml:id="br0">
      <inkml:brushProperty name="width" value="0.08571" units="cm"/>
      <inkml:brushProperty name="height" value="0.08571" units="cm"/>
      <inkml:brushProperty name="color" value="#E71224"/>
    </inkml:brush>
  </inkml:definitions>
  <inkml:trace contextRef="#ctx0" brushRef="#br0">84 0 9052,'-31'94'1008,"3"-7"-693,22-31-293,0-2 157,1 0-112,2-4 90,0-1-112,2-3-23,1-2 1,0-4-23,0-5 45,0-3 0,0-5-67,0-3 67,0-7-90,1-4 90,1-6-90,1-1 22,-2-3-829,0-2-396,1 0 0,-1-1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10.493"/>
    </inkml:context>
    <inkml:brush xml:id="br0">
      <inkml:brushProperty name="width" value="0.08571" units="cm"/>
      <inkml:brushProperty name="height" value="0.08571" units="cm"/>
      <inkml:brushProperty name="color" value="#E71224"/>
    </inkml:brush>
  </inkml:definitions>
  <inkml:trace contextRef="#ctx0" brushRef="#br0">136 0 10307,'-71'47'112,"13"-6"-134,54-24 67,1-1-90,3-2 90,0 2 0,0-4-45,0 2 291,4-3-134,2 2-134,6-2 89,4 0-90,1-1 113,4 0-113,-4-2 23,4 1 0,-4 0-45,-2 1 0,-1 0 0,-5 1 0,-3-2 67,-2 2-90,-2-1 91,-1 1-68,-1 1 67,0 0-45,0-1 23,-5 4-23,-1-6 1,-6 3 22,-1-5 22,-2-2-134,-1-1-583,-11-3-987,7 0 1637,-10-1 0,19 0 0,1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10.740"/>
    </inkml:context>
    <inkml:brush xml:id="br0">
      <inkml:brushProperty name="width" value="0.08571" units="cm"/>
      <inkml:brushProperty name="height" value="0.08571" units="cm"/>
      <inkml:brushProperty name="color" value="#E71224"/>
    </inkml:brush>
  </inkml:definitions>
  <inkml:trace contextRef="#ctx0" brushRef="#br0">0 56 9769,'11'5'2108,"-2"-2"-2086,36-19-22,-20 10 0,35-14 0,-32 17-740,-1-2-919,-3 3-2107,-2-3 3766,1 2 0,-11 0 0,-1 2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11.169"/>
    </inkml:context>
    <inkml:brush xml:id="br0">
      <inkml:brushProperty name="width" value="0.08571" units="cm"/>
      <inkml:brushProperty name="height" value="0.08571" units="cm"/>
      <inkml:brushProperty name="color" value="#E71224"/>
    </inkml:brush>
  </inkml:definitions>
  <inkml:trace contextRef="#ctx0" brushRef="#br0">115 0 10509,'-64'27'90,"13"-3"369,95 38 1,22 6-415,-39-22-23,35 23 0,-16-9 1,-52-45 67,-3-8-90,-6-1 0,-2-1 22,-3-2-44,0 0-135,-3-2-269,-1-1-628,-2 0-1008,-2 0 2062,1-6 0,10 4 0,4-4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3:28.707"/>
    </inkml:context>
    <inkml:brush xml:id="br0">
      <inkml:brushProperty name="width" value="0.08571" units="cm"/>
      <inkml:brushProperty name="height" value="0.08571" units="cm"/>
      <inkml:brushProperty name="color" value="#E71224"/>
    </inkml:brush>
  </inkml:definitions>
  <inkml:trace contextRef="#ctx0" brushRef="#br0">1 6 8267,'5'44'90,"0"-4"-90,-4-19 44,2-2-44,-2-1 0,1-1 0,0-2 0,-1-1 23,1-5-23,-2 2 67,3-5-134,-2 0 134,1-1-134,-1-3 67,0 0 0,0-1 134,0 0-67,0 0-111,1-6 111,1-4-67,-1-6 0,2-4 0,0-3 0,2 0 22,-1-4-44,3 1 67,-1 3-90,3 1 113,-2 5-91,2 4 23,-2 3 0,1 3 0,-1 1 0,2 2-23,-2 2-22,2 1 1,-2 6 88,1 8-44,-1 8 23,-1 9-1,-1-2-22,-2 2 0,-1-3 0,0-5 0,-2-5 0,0-6 46,-1-2-114,0-4 136,2-1-114,-2-3 248,1-1-157,-1-7-22,0-7-23,2-6 67,-1-7-134,2 0 134,1 0-67,2 0 0,1 4-45,1 4 23,0 3 44,1 5-44,-1 3 89,-1 4-157,0 2 90,0 1-45,-1 0 45,3 0 0,-1 3 0,1 7 0,0 6-22,-2 5 44,1 0-44,-2 0 89,1-1-112,-2-2 90,2 9-45,-3-7 0,-1 6 0,-3-7 23,0-2-46,0 0 68,0-1-90,0-3-942,0 4-918,0-7 1905,0 2 0,0-7 0,0-1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3:29.005"/>
    </inkml:context>
    <inkml:brush xml:id="br0">
      <inkml:brushProperty name="width" value="0.08571" units="cm"/>
      <inkml:brushProperty name="height" value="0.08571" units="cm"/>
      <inkml:brushProperty name="color" value="#E71224"/>
    </inkml:brush>
  </inkml:definitions>
  <inkml:trace contextRef="#ctx0" brushRef="#br0">152 1 9881,'-30'58'762,"3"-2"-672,11-13 22,1 0-67,-1-4 0,4-3-45,2-7 23,2-5-1,2-6-44,2-5 67,0-4-68,2-4 23,1-4-1412,1 1 784,0-12-291,0-1-472,0-13 1391,2 0 0,-1 10 0,1 2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11.485"/>
    </inkml:context>
    <inkml:brush xml:id="br0">
      <inkml:brushProperty name="width" value="0.08571" units="cm"/>
      <inkml:brushProperty name="height" value="0.08571" units="cm"/>
      <inkml:brushProperty name="color" value="#E71224"/>
    </inkml:brush>
  </inkml:definitions>
  <inkml:trace contextRef="#ctx0" brushRef="#br0">0 1 11159,'53'7'291,"0"0"1,36 5-292,-61-12-22,-4 0 22,14 6 0,-23-5 0,10 6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11.872"/>
    </inkml:context>
    <inkml:brush xml:id="br0">
      <inkml:brushProperty name="width" value="0.08571" units="cm"/>
      <inkml:brushProperty name="height" value="0.08571" units="cm"/>
      <inkml:brushProperty name="color" value="#E71224"/>
    </inkml:brush>
  </inkml:definitions>
  <inkml:trace contextRef="#ctx0" brushRef="#br0">0 1 10285,'2'57'134,"0"1"1,1 42-135,4-34 0,0-6 0,-4-17 0,4 9 0,0 0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12.376"/>
    </inkml:context>
    <inkml:brush xml:id="br0">
      <inkml:brushProperty name="width" value="0.08571" units="cm"/>
      <inkml:brushProperty name="height" value="0.08571" units="cm"/>
      <inkml:brushProperty name="color" value="#E71224"/>
    </inkml:brush>
  </inkml:definitions>
  <inkml:trace contextRef="#ctx0" brushRef="#br0">213 1 9792,'9'0'851,"-2"0"-761,-7 0 202,0 0-180,-9 0-90,-4 6-22,-11 1 68,-3 4-113,-3-1 112,1-2-67,0 0 0,5-2 0,7 1-22,5-5 44,5 1-89,4-2 112,0 2-135,3-1 180,-1 2-472,8 24 427,4-18-68,21 21 23,-5-25 0,8 0 23,-12 0-46,-1-2 46,-3 0-68,-2 1-515,-3-1-382,-3 2-941,-2-1 1883,-3 2 0,-2-4 0,-2 1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13.208"/>
    </inkml:context>
    <inkml:brush xml:id="br0">
      <inkml:brushProperty name="width" value="0.08571" units="cm"/>
      <inkml:brushProperty name="height" value="0.08571" units="cm"/>
      <inkml:brushProperty name="color" value="#E71224"/>
    </inkml:brush>
  </inkml:definitions>
  <inkml:trace contextRef="#ctx0" brushRef="#br0">1 1 9590,'14'76'426,"0"-8"-292,-8-38-134,1 0 113,2-5-113,0-4 156,1-3-156,-2-5 68,-1-4-68,-2-3 22,-2-2 45,-1-3-67,0 1 291,1-2 69,2 0-293,2-4-45,4-7-22,0-6 0,3-9 0,1 1 0,-3 2 23,-1 5-23,-5 8 67,-4 5-134,0 4-45,-2 1 112,2 5 0,4 8 22,2 10 0,5 7-44,-2 1 89,2-4-112,-3-6 90,-1-5 45,1-3-90,-2-6 157,1 1 179,-4-5-89,1 0 157,-3-2-46,0-1 337,-2 0-157,0 0-381,1-5-45,2-3-90,4-12-22,1-4 0,4-4 0,-1-3 23,-2 3-68,2 1-134,-2 2-112,0 4-1638,0-5-89,-4 11 2018,-2-3 0,-3 14 0,-1 2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48.149"/>
    </inkml:context>
    <inkml:brush xml:id="br0">
      <inkml:brushProperty name="width" value="0.08571" units="cm"/>
      <inkml:brushProperty name="height" value="0.08571" units="cm"/>
      <inkml:brushProperty name="color" value="#E71224"/>
    </inkml:brush>
  </inkml:definitions>
  <inkml:trace contextRef="#ctx0" brushRef="#br0">128 18 12280,'-39'-7'-45,"5"3"45,23 11-22,0 3 22,-1 7-45,3 1 67,3 0-66,2 2 44,3-3-68,1 1 68,0-3 0,0 1 0,6-4 45,3 1-22,6-5-1,3 1 0,2-6 23,1-1-90,1-2 68,11 0-23,-10 0 0,7-4 0,-13-3 22,-6-4-67,0-3 90,-7-1-112,2-2 89,-3-9-22,-2 6 0,0-5 0,-1 11 23,0 3-68,0 2 67,0 1-66,-2 2 44,-5-1 44,-1 2-21,-4 0 44,3 3-67,0 1 0,2 1-134,0-1-135,2 0-314,1 0-180,3 1 763,0 0 0,1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48.719"/>
    </inkml:context>
    <inkml:brush xml:id="br0">
      <inkml:brushProperty name="width" value="0.08571" units="cm"/>
      <inkml:brushProperty name="height" value="0.08571" units="cm"/>
      <inkml:brushProperty name="color" value="#E71224"/>
    </inkml:brush>
  </inkml:definitions>
  <inkml:trace contextRef="#ctx0" brushRef="#br0">0 0 8536,'6'44'1121,"2"-5"-1009,3-18 45,2-1-135,-1 2 23,1-2-22,-3-1 21,-2-2-21,-2-4-1,-1 1-22,-2-4 45,3 0-67,-2-2 89,0-2-112,0-1 45,-2-2 0,-1-1 1278,-1-1-964,3-1-134,-2 0-136,2-6-44,0-6 0,-2-9 0,2-5-44,0 0 111,0-1-134,1 3 111,-1 3-111,1 3 22,0 3-202,-1 2-268,2 1-180,0 2-650,3 1-897,0 5 2242,4 2 0,-6 2 0,-1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49.311"/>
    </inkml:context>
    <inkml:brush xml:id="br0">
      <inkml:brushProperty name="width" value="0.08571" units="cm"/>
      <inkml:brushProperty name="height" value="0.08571" units="cm"/>
      <inkml:brushProperty name="color" value="#E71224"/>
    </inkml:brush>
  </inkml:definitions>
  <inkml:trace contextRef="#ctx0" brushRef="#br0">1 66 8177,'42'7'68,"-8"-3"-46,-26-12-22,-1 1 0,-2-1 22,-1-1 1,-2 1-23,0 1 0,-1 0 67,-1 2 90,0 0 112,0 1-134,0 1 156,0 0-89,0 2 45,-1 0-225,-3 1 112,-3 0-134,-4 0 90,-1 0-68,0 0 90,3 0-67,2 2-22,3 3-23,2 3 22,1 3 23,1 3-22,0 2 44,0 7 45,0-5-112,0 4 90,0-7-90,0-1 67,1-1 45,7 2-67,0-7-23,5 2-44,-4-7 111,1 2-178,1 0 89,1-1-314,3 1-448,-1 0-988,0-1-401,1 1 2151,-3 0 0,-5-2 0,-2-1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49.769"/>
    </inkml:context>
    <inkml:brush xml:id="br0">
      <inkml:brushProperty name="width" value="0.08571" units="cm"/>
      <inkml:brushProperty name="height" value="0.08571" units="cm"/>
      <inkml:brushProperty name="color" value="#E71224"/>
    </inkml:brush>
  </inkml:definitions>
  <inkml:trace contextRef="#ctx0" brushRef="#br0">0 6 9769,'56'18'426,"-10"2"-403,-35 2-23,-1 1 22,0 0-22,-2 0 0,-1-2 23,-2 0-23,-3-5 44,0 0-44,-2-7 68,0 0-24,0-3 24,0-3 88,0-1 316,0-2-405,0-6-22,0-4 22,0-8-67,0-6 0,0-3 0,0-1 22,0-1-44,5 4-23,1 5-224,9-1 67,-6 11-269,4-2 0,-7 9-560,1 0-538,1 2 1569,0 1 0,-2 0 0,-3 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8:51.086"/>
    </inkml:context>
    <inkml:brush xml:id="br0">
      <inkml:brushProperty name="width" value="0.08571" units="cm"/>
      <inkml:brushProperty name="height" value="0.08571" units="cm"/>
      <inkml:brushProperty name="color" value="#E71224"/>
    </inkml:brush>
  </inkml:definitions>
  <inkml:trace contextRef="#ctx0" brushRef="#br0">183 443 10778,'-36'5'89,"2"6"-66,10 13-23,0 2 68,4 0-91,2-2 68,7-3-90,2-1 90,5-6-67,2-3 22,2-3 0,0-4 0,0 1 67,0-4-134,6 0 134,3-1-112,7 0 90,1-5-90,-1-6 68,1-6-23,-1-7 0,-2 1 0,-3 3 0,-3 5 67,-3 6-134,-2 4 44,-2 3-67,0 2 67,0 4 23,1 5 0,3 5 23,0 5-68,4-3 90,0 0-90,2-3 90,0-1-68,1-3 46,1-1-23,2-4 0,1 1 0,2-4-23,0 0 91,-1-1-45,6-1-114,-9-5 114,6-6-23,-8-6 0,-1-6 0,-1-3-23,-2-3 23,-2-4-89,1-24 89,-6 13-45,2-21 0,-3 20 68,0 0-23,0 7 0,0 7 0,0 7 0,0 9 22,-1 5 180,-1 6-134,-1 2 21,2 2-44,-2 1-67,2 0 22,-2 2 0,0 10 0,0 7 22,2 9-67,-1 4 112,2 2-134,0 0 134,0 2-111,0-1 44,3-1 0,4-2 0,2-4 0,3-2 22,7 3-67,-4-9 112,7-1-134,-6-11 0,0-5 22,-2-1 23,1-2-69,-3 0 91,0 0-22,0-3-112,4-17 111,-6-1 23,1-17-45,-5 3 45,-2-6 0,-1-5-224,-2-25 180,-1 15-24,0-16 24,0 29 88,0 9-44,0 9 68,0 11 88,0 6 46,0 5 0,0 2-134,0 14-113,0 7 90,0 16-68,0 4 46,0 4-23,0 1 0,0 3 22,0-3-67,0-2 90,4-6-90,1-4 90,3-6-67,1-3 44,-1-6-22,-1-3 0,1-4 0,-2-2 0,1-1-22,-3-2-91,0 2-649,-1-1-1705,1 1 2467,-1 2 0,0-5 0,-2 0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39:06.485"/>
    </inkml:context>
    <inkml:brush xml:id="br0">
      <inkml:brushProperty name="width" value="0.08571" units="cm"/>
      <inkml:brushProperty name="height" value="0.08571" units="cm"/>
      <inkml:brushProperty name="color" value="#E71224"/>
    </inkml:brush>
  </inkml:definitions>
  <inkml:trace contextRef="#ctx0" brushRef="#br0">0 31 12774,'64'2'89,"-2"-1"-89,-14 0 0,9 2 0,10 0 0,9 0 45,9-2-90,6-1-1066,7 0 1066,-48 0 1,1 0 88,0 0 1,0 0-38,1 0 1,0 0 14,46 0-22,-1-1 0,-13-1 0,-9 1-67,-13-2 156,-12 1-89,-9-2 23,-12 0 157,-8 0-180,-6-2 1003,-6 3-1003,-3 1 250,0-1-430,-1 0-896,0 1-3005,-1 0 4081,-3 1 0,-1 0 0,0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1:14.727"/>
    </inkml:context>
    <inkml:brush xml:id="br0">
      <inkml:brushProperty name="width" value="0.08571" units="cm"/>
      <inkml:brushProperty name="height" value="0.08571" units="cm"/>
      <inkml:brushProperty name="color" value="#E71224"/>
    </inkml:brush>
  </inkml:definitions>
  <inkml:trace contextRef="#ctx0" brushRef="#br0">0 2365 11832,'41'0'358,"-6"5"-246,-25 13 113,1 3-135,-4 6 89,4-2-112,-3 7 157,5 0-178,3 4 43,4 1 1,8 1-23,8 0 45,10 0 45,14-2 22,13-1-89,11-1-471,-36-19 1,1-1 402,3 0 1,2-1 33,4-1 0,0-1-345,3 0 0,2-2 300,1 1 0,2-1 0,0 0 0,1-2-11,2 1 0,0-1 0,2 0 0,-1 0 11,0 0 1,3-1-12,-6-1 0,3 1 0,-2-1-23,13 1 1,0 0-497,-12 0 1,4-1 0,-4 0 518,12 1 0,-3 0 0,4 0 0,1 0-170,2-1 1,5 0 176,-5 0 0,6 0 1,-4 0-16,-17-2 1,-3 0 0,4-1-44,19 3 0,4-1 0,-4 0 39,9 0 1,-4 0-310,3-1 0,-1 1 298,-2-1 1,1 1-34,-3-1 0,1-1 22,-4 0 1,0-1-1,-1 1 0,-1-1-11,-4-1 0,4 1-8,-12-1 1,4 1 0,-3 0 29,12 0 1,-1 0-8,-15 0 0,2 0 1,-5 0 443,5 0 1,-5 0-449,0-1 1,0 1-1,1-1 1,0 0-1,0 0 0,-1 0-33,1 0 0,-1 0 10,-3 0 1,-1 0-45,-2 0 1,-2 0 77,-3-2 1,-1 0-57,-3 0 1,-2-2 22,0 0 0,0-2-23,-2 1 1,-1-1 22,1 1 0,0-1 55,-1 0 0,1 1-22,-1 0 1,1 0-1,-1-1 1,0 1-90,50-3 112,-50 3 0,0 0-67,48-3 67,2-1 0,-2 0-22,-4 0 44,-2-1 23,-7-3-23,1 1 113,0-5-68,-19 4 0,1-2-56,-16 2 0,0 0 0,18-5 1,-1 0 386,21-10-375,-4 0-23,-5 3 1042,-1-1-1042,-4 3 0,-24 5 0,1 0-22,25-8 33,-29 9 0,-1 1-11,16-4 646,-3 2-601,-2 3-45,0 1 0,-6 0 289,0 1-267,-5-2 682,18-10-569,-19 3 167,13-7-168,-22 8-89,-2 3 0,0 1-23,2 1 1,2 2-23,4-3 0,2 0 0,27-11 0,-14 3 0,17-7 0,-21 5 22,0 1-22,-1-2 0,0-2 0,-2 1 23,22-18-1,-19 8 45,12-12-67,-24 10 23,-4 2 0,2-3-23,-2 3 0,1-2 0,-2 3 22,0 2-22,-5 2 22,-2 2-22,-1 3 45,-2 1-45,-1 0 0,1 1 0,2 1 0,-1-2 23,2 1-46,-3 2 46,-1 0-46,-4 4 46,-2 1-46,0 2 46,-2 3-23,-3-1 0,0 2 0,-2 2 22,-2-1-22,1 2 22,4-8-22,-4 4 0,3-8 0,-5 6 0,-2-1 23,2 3-23,-3 2 0,1 2 22,1-4-44,-3 2 44,3-1-44,-2 1 44,0 2-22,0-4 0,3 2 0,-1-3-22,3 2 44,-2 2-22,5-6-22,-6 7 44,3-2-44,-6 6 22,-1 0 0,2 1 0,-1-2 22,0 0-22,8-9-22,-4 3 44,8-6-44,-5 3 22,1-1 0,2-1 0,-2-1 0,2 2 0,6-8 0,-5 7 0,6-5-23,-10 9 46,1-2-23,-2 4 22,4-7-22,-6 7 0,5-5 0,-7 5 45,2-1-112,-1-1 89,1-2-44,0-1 44,2-2-44,-2 1 22,2 1 0,-2 1 0,1 2 22,0 2-22,3-5-22,-6 6 44,2-6-44,-5 7 22,2-2 0,1 2 0,1-1 0,0 0 22,5-5-67,-6 4 90,6-3-90,-6 6 68,-1 2-23,-1 0 0,-1 2 0,-1-2 22,4-3-44,-2 2 44,2-2-44,-3 4 44,1 1-44,-1 1 44,0-1-44,0-1 22,0 1 0,-1-2 22,5-3-44,-3-1 44,7-3-44,-4 1 22,4 0 0,-2 0 0,1 2 0,1-1 0,1-2-23,-3 4 46,0-1-46,-5 5 46,-3 3-46,1 0 23,-4 1 0,0 2-202,-1-1 202,-7 14 23,-6 2-23,-11 12 0,-4 1 0,-6 2 23,2-1-23,-2 1 22,2-4-22,4-3 0,3-5 22,5-5-44,5 0 44,6-4-44,3-3 44,4-1-44,1-4 0,1 2 22,5-10-46,2-1-43,7-9-1,4-2 0,2-1 46,2 0-46,0-1 90,-2 2-45,-2 2 45,-2 1 0,-3 4-22,-2 4 22,-3-1 0,-1 4 0,-2 1 0,-1 1 0,-3 2 157,0 1-157,-7 1 22,-4 0-22,-8 0 0,-6 4 22,-3 3-22,-4 4 45,-1 3 22,-1 1-67,1 2 0,2 0 23,3 3-23,2-3 22,0-2-22,4 0 0,-1-4 0,2 1 23,2-2-23,0 0 0,1-2 22,0-1-22,2-3 67,1 1-67,1-2 23,3 2-23,1-3 0,-2 0 0,-3-1 0,3-1 0,0 0-23,7 0-44,3 0-1883,-1 0 1008,6 0-650,8 0 1592,10 0 0,-7 0 0,0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40.421"/>
    </inkml:context>
    <inkml:brush xml:id="br0">
      <inkml:brushProperty name="width" value="0.08571" units="cm"/>
      <inkml:brushProperty name="height" value="0.08571" units="cm"/>
      <inkml:brushProperty name="color" value="#E71224"/>
    </inkml:brush>
  </inkml:definitions>
  <inkml:trace contextRef="#ctx0" brushRef="#br0">1 57 10688,'58'-13'382,"1"1"-158,-2 5-179,8 1 156,8-1-201,1 1 23,-2 3-23,-8 1 22,-11 2-67,-8 0 112,-10 0-134,-9 0 134,-6 0-134,-7 0 112,-7 0-45,-3 0-560,-2 0-696,-6 0-1547,-2 0 2803,-3 0 0,3 0 0,3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44.225"/>
    </inkml:context>
    <inkml:brush xml:id="br0">
      <inkml:brushProperty name="width" value="0.08571" units="cm"/>
      <inkml:brushProperty name="height" value="0.08571" units="cm"/>
      <inkml:brushProperty name="color" value="#E71224"/>
    </inkml:brush>
  </inkml:definitions>
  <inkml:trace contextRef="#ctx0" brushRef="#br0">0 32 10733,'37'6'90,"-8"-2"-113,-25-4 46,0 0-1,-2 0 0,2 0-22,0 0 0,-1 0 23,2 0-46,-1 0 114,2 0-114,1 2 68,0-2 45,1 1-90,3 0 22,1 0-22,1 0 23,0-1-46,-4 0 90,2 0-111,-4 0 111,1 0-112,1 0 90,-3 0-45,0 0 0,0 0-23,0 0 91,1 0-136,-1 1 158,2 1-157,0 0 156,2 0-133,-2-1 88,8-1-44,-5 0 0,7 0-22,-7 0 89,2 0-134,-1 0 134,0 0-112,0 0 68,2 0-23,-2 0 0,1 0 0,-2 0 22,-1 0-67,0 0 113,-2 0-136,1 0 113,0 0-90,1 0 68,5 0-23,-3 0 0,3 0-23,-5 0 91,2 0-136,-1 0 136,2 0-136,-1 0 91,5 0-23,-6 0 0,5 0 0,-7 0 22,2 0-67,-2 0 113,0 0-136,-2 0 136,3 0-113,-2 0 45,7 0 0,-1 0 0,1 0-23,-3 0 91,0 0-136,-1 0 113,0 0-90,-1 0 68,3 0-23,-5 0 0,5 0 0,-6 2 22,2-2-67,-2 1 113,0-1-136,0 0 113,0 0-67,0 0 22,6 1 0,-2 0 0,3 0-23,-4-1 68,-1 0-90,0 0 90,2 1-90,-1-1 68,5 2-23,-4-2 0,3 0 0,-5 0 22,1 1-67,-2-1 113,-1 1-136,1-1 113,-1 0-90,2 0 68,5 0-23,-4 0 22,6 2-67,-7-2 90,1 1-90,-1-1 90,0 0-112,1 0 112,2 0-45,-4 0 0,4 0 0,-4 0 0,-1 0-45,3 0 112,-2 0-112,0 0 90,2 0-90,-2 0 68,5 0-23,-4 0 0,5 0-23,-6 0 68,3 0-112,-2 0 134,1 0-134,-1 0 134,1 0-89,1 0 22,2 0 0,-2 0-23,2 0 68,-2-1-112,1-1 134,0 0-112,0-1 90,0 1-90,-1 1 68,2 1-23,-2 0 0,2 0-23,-3 0 68,0 0-112,1-1 134,-1-1-112,0 1 68,6-3-23,-7 3 0,5-2-23,-7 2 46,1-1-46,2 0 68,-3 1-112,3-1 134,-3 1-112,1 1 68,8-4-23,-6 2 0,8 0-23,-10 0 68,3 1-112,-2 1 89,4-3 23,-6 3-45,2-1 0,-6 1 0,-2 0 0,2 0 23,-2 0-23,1 0 1188,-1-2-1165,-1 1 44,0-1-134,0-1-1,0-1-425,0 0-381,0 0-1795,0 3 2669,-3-1 0,2 2 0,-3 0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47.367"/>
    </inkml:context>
    <inkml:brush xml:id="br0">
      <inkml:brushProperty name="width" value="0.08571" units="cm"/>
      <inkml:brushProperty name="height" value="0.08571" units="cm"/>
      <inkml:brushProperty name="color" value="#E71224"/>
    </inkml:brush>
  </inkml:definitions>
  <inkml:trace contextRef="#ctx0" brushRef="#br0">0 74 11227,'18'-19'112,"-3"3"0,-15 12-90,0-1 90,0 1-67,0-2 157,0 2-202,0 0 157,0 1-112,0 0-23,0 0 68,0 2-23,0 0-112,0 12 90,0 9-45,1 15 0,6 11 0,2 6 0,3 8 22,1 6-22,-2 10 67,1 6-911,2 12 844,-6-42 0,0 2 224,1 6 0,0 1-213,0 8 1,-1 1 21,1 8 1,0 3-23,0 6 0,0 3 11,0 5 1,1 2-8,-4-29 0,0 1 0,0-1-985,0 2 0,0 0 0,0 0 940,-1-1 0,0 1 1,-1 0 66,0-2 1,0-1-1,-1 0-392,2 30 0,-2-2 377,0-4 1,-1-3 10,0-5 1,0-2-34,-1-6 0,-1-2-135,2-6 0,-1-2 135,0-7 0,1-1 22,-1-7 1,1 0 273,1 4 1,0-3-342,1 18 134,1-1 2639,-3-37-2728,-1-14 1059,-1-6-1396,0-7 154,0-3-1722,0-9-2624,0-7 4529,-5-17 0,4 13 0,-4-2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48.446"/>
    </inkml:context>
    <inkml:brush xml:id="br0">
      <inkml:brushProperty name="width" value="0.08571" units="cm"/>
      <inkml:brushProperty name="height" value="0.08571" units="cm"/>
      <inkml:brushProperty name="color" value="#E71224"/>
    </inkml:brush>
  </inkml:definitions>
  <inkml:trace contextRef="#ctx0" brushRef="#br0">152 1 10554,'-7'54'112,"-1"-3"-90,-6-19-22,-1 2 0,0-3 0,0-2 45,2-5-90,1-3 135,4-3-180,-2-4 180,3 0-157,0-4 67,0-1 0,3-1-23,0-3-89,2-1-157,0-2-3363,1-1 2870,0-8 762,1-5 0,0 2 0,0 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48.754"/>
    </inkml:context>
    <inkml:brush xml:id="br0">
      <inkml:brushProperty name="width" value="0.08571" units="cm"/>
      <inkml:brushProperty name="height" value="0.08571" units="cm"/>
      <inkml:brushProperty name="color" value="#E71224"/>
    </inkml:brush>
  </inkml:definitions>
  <inkml:trace contextRef="#ctx0" brushRef="#br0">0 1 6698,'50'50'1726,"-1"-1"0,-7-10 1,-7-2-1548,-6 22-157,-12-25 135,-3-5-157,-1-7 67,-4-4-44,0-5-1,-4-3-44,-2-3 90,0-4-136,-2 1 45,2-4-223,0 1-1032,-2 0-2511,1 3 3789,-2-2 0,0 2 0,0-4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0.285"/>
    </inkml:context>
    <inkml:brush xml:id="br0">
      <inkml:brushProperty name="width" value="0.08571" units="cm"/>
      <inkml:brushProperty name="height" value="0.08571" units="cm"/>
      <inkml:brushProperty name="color" value="#E71224"/>
    </inkml:brush>
  </inkml:definitions>
  <inkml:trace contextRef="#ctx0" brushRef="#br0">138 0 10980,'-37'44'134,"0"-1"1,-22 36-113,55-40 46,3 1-24,6-4-21,8-2 22,7-4-23,6-8-22,5-5 90,1-7-90,3-4 0,1-4 0,-4-1 22,-5-1-67,-5 0 112,-7-5-67,-2-6 68,-5-9-113,-2-8 135,-4-3-90,0-4 22,-2 2-22,-7 3 23,-4 3 44,-10 2-67,-7 4 45,-4-1-68,-2 5 68,0 3-90,6 4 23,4 6-494,9 1-269,4 3-672,4 0-807,4 6 2264,0 5 0,3-3 0,0 1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1.170"/>
    </inkml:context>
    <inkml:brush xml:id="br0">
      <inkml:brushProperty name="width" value="0.08571" units="cm"/>
      <inkml:brushProperty name="height" value="0.08571" units="cm"/>
      <inkml:brushProperty name="color" value="#E71224"/>
    </inkml:brush>
  </inkml:definitions>
  <inkml:trace contextRef="#ctx0" brushRef="#br0">1 232 10195,'0'65'74,"0"1"1,0-7 0,0-9-52,0-16 22,3-9-90,3-4 112,5-6-134,2-4 156,1-4-178,1-2 178,1-4-89,3-1 0,0-6 0,2-8-22,-2-12 44,0-9-66,-1-5 111,-2 2-90,-2 5 68,-4 9 45,-3 8-68,-4 10-22,0 3 0,-2 3 23,-1 9-23,3 8 89,0 14-178,2 6 111,12 15 45,-1-18-134,13 6 67,-5-22 0,4-4 0,2-4-134,13-6-202,-8-1 44,5-6-89,-12-10 314,-4-7-158,-4-15 203,-1-6 22,-5-8 22,5-29 23,-5 15 22,1-16 46,-8 27 178,-2 6 23,-3 5 45,-1 8-1,-1 7 24,0 8 21,0 7-67,0 4-246,0 5-90,0 0 67,0 19 0,-4 8-44,1 21-23,-3 6 0,3 3 0,2-2 0,1-2 67,0-4-157,0-5 180,5-4-202,1-8 90,7-6-90,0-5-404,-1-5-426,2-5-1210,-4-3 2152,0-2 0,-6-2 0,-1-1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1.401"/>
    </inkml:context>
    <inkml:brush xml:id="br0">
      <inkml:brushProperty name="width" value="0.08571" units="cm"/>
      <inkml:brushProperty name="height" value="0.08571" units="cm"/>
      <inkml:brushProperty name="color" value="#E71224"/>
    </inkml:brush>
  </inkml:definitions>
  <inkml:trace contextRef="#ctx0" brushRef="#br0">1 46 9792,'73'0'201,"-1"1"1,-4-2 0,-8 1-202,-5-3-22,-6-2-203,-3 3-672,-8-4-807,-3 0 1704,-6-4 0,-12 3 0,-6 1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1.746"/>
    </inkml:context>
    <inkml:brush xml:id="br0">
      <inkml:brushProperty name="width" value="0.08571" units="cm"/>
      <inkml:brushProperty name="height" value="0.08571" units="cm"/>
      <inkml:brushProperty name="color" value="#E71224"/>
    </inkml:brush>
  </inkml:definitions>
  <inkml:trace contextRef="#ctx0" brushRef="#br0">1 0 10935,'3'51'411,"0"0"0,0 0 0,-1 0-29,-2 43-293,0 1 90,0 2-720,6-5 586,5-3 22,3-8-90,3-10 201,-3-7-178,-1-9 22,0 37 1,-6-55-1,-1 25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1.969"/>
    </inkml:context>
    <inkml:brush xml:id="br0">
      <inkml:brushProperty name="width" value="0.08571" units="cm"/>
      <inkml:brushProperty name="height" value="0.08571" units="cm"/>
      <inkml:brushProperty name="color" value="#E71224"/>
    </inkml:brush>
  </inkml:definitions>
  <inkml:trace contextRef="#ctx0" brushRef="#br0">47 9 9231,'0'3'1323,"66"-6"-897,-30 1-291,51-4-113,-49 12 23,-6 8 0,-11 10 67,-7 9-112,-9 3 112,-7 2-90,-14 0 45,-9-4-67,-14-4 0,-5-6 0,-2-5-22,1-7-45,3-5-517,0-3-738,19-2-1840,4-1 3162,16-1 0,3 0 0,0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1:15.626"/>
    </inkml:context>
    <inkml:brush xml:id="br0">
      <inkml:brushProperty name="width" value="0.08571" units="cm"/>
      <inkml:brushProperty name="height" value="0.08571" units="cm"/>
      <inkml:brushProperty name="color" value="#E71224"/>
    </inkml:brush>
  </inkml:definitions>
  <inkml:trace contextRef="#ctx0" brushRef="#br0">227 1 12325,'-17'35'449,"1"1"-382,3-3 112,0 4-112,0 1-21,-1 1-2,1 1 24,-1 0-24,3 1-44,-2-2 45,2-2 0,2-3-23,0-5-22,4-3 23,0-7-1,3-5-22,1-4 0,1-6 0,-1 0 0,1-4 314,-2 1-404,2-5-156,-1-3-203,1-4-66,-4 0-270,2 1-627,-3 0-1055,-2 3 2467,-4 0 0,4 4 0,0 1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2.963"/>
    </inkml:context>
    <inkml:brush xml:id="br0">
      <inkml:brushProperty name="width" value="0.08571" units="cm"/>
      <inkml:brushProperty name="height" value="0.08571" units="cm"/>
      <inkml:brushProperty name="color" value="#E71224"/>
    </inkml:brush>
  </inkml:definitions>
  <inkml:trace contextRef="#ctx0" brushRef="#br0">0 395 11115,'5'58'56,"0"1"0,3 39-56,-8-66 0,0-6 0,6-6-68,2-4 136,7-7-158,2-3-22,0-4 90,1 0-114,-3-4 114,0-8-45,-2-6-23,0-12 90,-1-4 0,-2-1-45,0 4 90,-4 6-90,-4 9 90,0 7-90,-1 5 90,-1 2-22,1 12-1,1 8-22,0 13 67,13 18-89,-1-15 67,12 6-90,-3-22 90,2-3-90,2-8 45,0-4 0,3-4-45,-4-1 23,0-2-23,-4-10-224,-2-10 179,-4-13 1,1-10 66,-3-6-44,0-7 67,-2-4-23,-2-1 23,0-1 45,-4-3 23,-2 1 89,-3 0 67,-1 8 202,0 13-135,0 15 315,0 13-494,-1 10-112,0 5 0,-4 18 112,-1 14-45,-2 25 22,-3 12-89,5 5 45,1-1-22,4-3 0,1-2 22,0-6-45,7 14-45,1-26 112,7 4-157,-1-27 22,0-8-111,0-4-605,0-5-180,0-4-1615,0-3 2579,-1-1 0,-5 0 0,-4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3.187"/>
    </inkml:context>
    <inkml:brush xml:id="br0">
      <inkml:brushProperty name="width" value="0.08571" units="cm"/>
      <inkml:brushProperty name="height" value="0.08571" units="cm"/>
      <inkml:brushProperty name="color" value="#E71224"/>
    </inkml:brush>
  </inkml:definitions>
  <inkml:trace contextRef="#ctx0" brushRef="#br0">0 9 11428,'62'-1'134,"-1"0"1,-2 0 0,-6 1-202,8 0 44,0-2-425,1 1-1077,-6-1 1525,-8 1 0,-21 1 0,-11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3.763"/>
    </inkml:context>
    <inkml:brush xml:id="br0">
      <inkml:brushProperty name="width" value="0.08571" units="cm"/>
      <inkml:brushProperty name="height" value="0.08571" units="cm"/>
      <inkml:brushProperty name="color" value="#E71224"/>
    </inkml:brush>
  </inkml:definitions>
  <inkml:trace contextRef="#ctx0" brushRef="#br0">174 72 11003,'-51'37'156,"0"0"1,-21 24-134,92-54 66,11-3-178,4-3 178,2-1-178,1 0 89,-3-5 0,-3-5 0,-4-7 44,-6-5-88,-6-2 133,-6 0-134,-6 1 113,-3 5-91,-2 0 68,-12 4-67,-9 0 22,-16 3 0,-10 3 0,-22 2-23,22 3-515,-2 2-560,37 1-764,9 7 1862,22 1 0,-12 1 0,11-2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4.087"/>
    </inkml:context>
    <inkml:brush xml:id="br0">
      <inkml:brushProperty name="width" value="0.08571" units="cm"/>
      <inkml:brushProperty name="height" value="0.08571" units="cm"/>
      <inkml:brushProperty name="color" value="#E71224"/>
    </inkml:brush>
  </inkml:definitions>
  <inkml:trace contextRef="#ctx0" brushRef="#br0">152 81 12550,'-31'-53'313,"0"26"-246,11 53 113,-2 22-180,3 7 135,4 9-135,7 2 22,3 4-22,4-1 0,1-5-22,8-1 66,2-8-111,9-3 0,-1-9-158,0-8-470,-3-7-269,-1-8-919,-4-6 1883,-4-5 0,-3-5 0,-3-1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4.326"/>
    </inkml:context>
    <inkml:brush xml:id="br0">
      <inkml:brushProperty name="width" value="0.08571" units="cm"/>
      <inkml:brushProperty name="height" value="0.08571" units="cm"/>
      <inkml:brushProperty name="color" value="#E71224"/>
    </inkml:brush>
  </inkml:definitions>
  <inkml:trace contextRef="#ctx0" brushRef="#br0">0 1 9971,'81'0'0,"-1"1"0,0 0 0,1 0 0,4 0 0,1 0 0,0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4.597"/>
    </inkml:context>
    <inkml:brush xml:id="br0">
      <inkml:brushProperty name="width" value="0.08571" units="cm"/>
      <inkml:brushProperty name="height" value="0.08571" units="cm"/>
      <inkml:brushProperty name="color" value="#E71224"/>
    </inkml:brush>
  </inkml:definitions>
  <inkml:trace contextRef="#ctx0" brushRef="#br0">1 11 9208,'69'-1'351,"0"1"1,-5 0 0,-8 0-218,-8-3-134,-3 3 0,-8-1-157,-4 1-1076,-7 0-920,-7-1 2153,-7-1 0,-6 0 0,-4 1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4.847"/>
    </inkml:context>
    <inkml:brush xml:id="br0">
      <inkml:brushProperty name="width" value="0.08571" units="cm"/>
      <inkml:brushProperty name="height" value="0.08571" units="cm"/>
      <inkml:brushProperty name="color" value="#E71224"/>
    </inkml:brush>
  </inkml:definitions>
  <inkml:trace contextRef="#ctx0" brushRef="#br0">0 0 8177,'7'84'740,"1"0"0,-1 0 0,-1-6 0,0-3 0,2-16-651,9-11-178,-1-6-113,-2-9-381,-1-6-538,-2-8-965,-1-4 2086,-1-3 0,-5-6 0,0-3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5.709"/>
    </inkml:context>
    <inkml:brush xml:id="br0">
      <inkml:brushProperty name="width" value="0.08571" units="cm"/>
      <inkml:brushProperty name="height" value="0.08571" units="cm"/>
      <inkml:brushProperty name="color" value="#E71224"/>
    </inkml:brush>
  </inkml:definitions>
  <inkml:trace contextRef="#ctx0" brushRef="#br0">0 0 10016,'14'63'314,"1"0"0,-3-5 0,-2-4-247,-1 3-561,33-60 517,3-4-23,19-39 45,-12 19 89,-17 22-22,-6 2 46,-1 7-2,-5 11 91,-4 8-225,-4 11 90,-6 4-67,-4-2-45,-3-1 0,-2-3 0,-3-5 0,-5-3-67,-2-7-157,-7-2-382,5-7-111,1-1-314,7-4 336,2-2-516,2-1 1211,7-1 0,6-4 134,10-3 68,3-2 269,4 1-23,-1 0 1,3 1 66,1-2 1,0 0-135,2-1 0,-1-1-67,1-4-201,-3-1 223,8-12-67,-15 6-269,4-9 157,-18 11 22,-2 2 90,-5 2-247,-3 0-22,-1 3 0,-11 0 45,-7 2-67,-32 2-23,12 4 67,-13 2-22,21 14 0,5 6 0,5 14-22,5 5 67,7 2 22,4 16-45,6-15 1,9 10 45,5-21-68,8-3 67,0-6-67,3-4 22,2-5-44,3-5-113,1-3-3632,19-2 3767,-13-10 0,-3 8 0,-21-7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6.278"/>
    </inkml:context>
    <inkml:brush xml:id="br0">
      <inkml:brushProperty name="width" value="0.08571" units="cm"/>
      <inkml:brushProperty name="height" value="0.08571" units="cm"/>
      <inkml:brushProperty name="color" value="#E71224"/>
    </inkml:brush>
  </inkml:definitions>
  <inkml:trace contextRef="#ctx0" brushRef="#br0">1 28 10509,'55'10'606,"3"-4"-338,-3-6-88,5-1-68,6 0-67,-3 0 22,1 0-134,-9 1 89,-7 0-89,-10 0-180,-12 0 46,-9 0-91,-9 0-874,-5 0-627,-3-5-1,-2-2 1794,-8-6 0,6 5 0,-6 2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6.590"/>
    </inkml:context>
    <inkml:brush xml:id="br0">
      <inkml:brushProperty name="width" value="0.08571" units="cm"/>
      <inkml:brushProperty name="height" value="0.08571" units="cm"/>
      <inkml:brushProperty name="color" value="#E71224"/>
    </inkml:brush>
  </inkml:definitions>
  <inkml:trace contextRef="#ctx0" brushRef="#br0">1 1 9926,'9'91'837,"1"0"0,0-5 1,0-10-749,3-7 68,5-1-67,0-6-90,0-7 0,-3-8 67,-3-8-134,-3-5 156,-2-6-156,-3-6 112,-3-4-90,1-5-45,-2-3-178,0-3-428,1-1-313,2 0-807,1 1-897,4 0 2713,2-1 0,-3-2 0,-1-1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2:04.226"/>
    </inkml:context>
    <inkml:brush xml:id="br0">
      <inkml:brushProperty name="width" value="0.08571" units="cm"/>
      <inkml:brushProperty name="height" value="0.08571" units="cm"/>
      <inkml:brushProperty name="color" value="#E71224"/>
    </inkml:brush>
  </inkml:definitions>
  <inkml:trace contextRef="#ctx0" brushRef="#br0">0 1231 12213,'62'-61'22,"10"2"-22,13 15-1034,-31 18 1,4-2 1055,13-4 1,4-1-46,8-5 1,5 0-394,-22 10 0,3 0 0,1 1 386,5-3 0,1 1 1,2 0 58,5 0 1,3-1 0,1 1-548,3 1 0,1 1 1,1-1 532,1 1 0,0 1 0,-1 0-30,0 2 0,0 0 0,-1 2-315,-5 0 1,0 1 0,-2 1 329,-5 1 0,-1 0 0,-2 1 0,-7 2 0,-1-1 0,-2 1 0,23-6 0,-4-1 133,-11 3 0,-3 0-88,-10 3 0,-4 0-135,37-12 135,-23 5 926,-24 8-971,-17 4 2330,-18 7-2286,-7 2 1782,-4 2-5862,-1 1 4146,4-2 1,-3 2-1,3-1 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7.215"/>
    </inkml:context>
    <inkml:brush xml:id="br0">
      <inkml:brushProperty name="width" value="0.08571" units="cm"/>
      <inkml:brushProperty name="height" value="0.08571" units="cm"/>
      <inkml:brushProperty name="color" value="#E71224"/>
    </inkml:brush>
  </inkml:definitions>
  <inkml:trace contextRef="#ctx0" brushRef="#br0">0 37 10890,'8'56'135,"4"-8"-90,-3-23-23,9-5-22,1-2 23,3-4-23,-1-4 0,0-2 22,0-5-44,-2-1 89,-1-2-112,-2 0 90,-2-2-68,0-9 23,0-6 0,0-9 0,-1-4 23,-1-1-68,-3-1 135,-2 1-68,-3 5 0,-3 8 113,1 7 66,-2 7-201,0 3 0,0 1 0,0 6 23,2 9 22,1 9 45,4 5-90,1 0 112,12 7-112,-2-10 22,9 3-22,-6-13-22,0-2-23,0-4-605,-2-2-606,0-2-1255,-5-2 2511,-2-3 0,-7 0 0,-1-1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7.605"/>
    </inkml:context>
    <inkml:brush xml:id="br0">
      <inkml:brushProperty name="width" value="0.08571" units="cm"/>
      <inkml:brushProperty name="height" value="0.08571" units="cm"/>
      <inkml:brushProperty name="color" value="#E71224"/>
    </inkml:brush>
  </inkml:definitions>
  <inkml:trace contextRef="#ctx0" brushRef="#br0">0 62 10419,'29'60'82,"1"0"0,-3-5 1,-6-9-38,-13-15 22,-2-9-22,-3-4-1,-2-8 24,-1-3-23,0-3 90,0-2-68,-3-1 22,-2-1 113,-4 0-157,-1 0-23,0-4 23,5-6-23,1-7-22,2-8 0,2-4 0,2-4 0,4 0-22,6 0 22,3 3-45,5 0-89,-2 4-1,2 0-493,0 5-447,0 3 1075,10-3 0,-17 12 0,4-4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8.235"/>
    </inkml:context>
    <inkml:brush xml:id="br0">
      <inkml:brushProperty name="width" value="0.08571" units="cm"/>
      <inkml:brushProperty name="height" value="0.08571" units="cm"/>
      <inkml:brushProperty name="color" value="#E71224"/>
    </inkml:brush>
  </inkml:definitions>
  <inkml:trace contextRef="#ctx0" brushRef="#br0">0 1 10397,'10'77'373,"-1"0"1,-1-6 0,-2-8-374,-6-4 89,0-2-66,0-3-23,0-4 0,0-6 45,0-8-90,0-8 135,0-8-203,0-8 113,0-5-22,0-4-269,0-2 268,-2-7 1,-1-7 0,0-9-46,0-6 136,3-1-180,0-2 179,5 3-134,4 4 111,6 6-44,3 5 0,1 7 0,2 3 0,1 3 68,4 0-113,-1 0 90,10 12 22,-10 2-67,3 12 0,-14-1 0,-7-1 22,-3 1 1,-3-1-23,-1-1 67,0 3 0,-6-6 45,-3 0-67,-9-9 112,-3-2-67,-5-5-90,-4-1 0,-4-3 45,1 0-90,1 0 134,6 0-201,6 0 112,8 0-89,4 0-136,4 0-21,2 0-2041,1 0 426,1-4 1861,6-2 0,-4 1 0,4 0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8.527"/>
    </inkml:context>
    <inkml:brush xml:id="br0">
      <inkml:brushProperty name="width" value="0.08571" units="cm"/>
      <inkml:brushProperty name="height" value="0.08571" units="cm"/>
      <inkml:brushProperty name="color" value="#E71224"/>
    </inkml:brush>
  </inkml:definitions>
  <inkml:trace contextRef="#ctx0" brushRef="#br0">17 1 10083,'-5'62'351,"1"-1"0,-1-3 1,2-9-330,3-12 1,0-4 66,0-6-178,0-6 178,2-6-178,0-4 44,0-2-605,2-5-1279,-2-1-626,0-3 2555,1 0 0,-1 0 0,-1 0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8.794"/>
    </inkml:context>
    <inkml:brush xml:id="br0">
      <inkml:brushProperty name="width" value="0.08571" units="cm"/>
      <inkml:brushProperty name="height" value="0.08571" units="cm"/>
      <inkml:brushProperty name="color" value="#E71224"/>
    </inkml:brush>
  </inkml:definitions>
  <inkml:trace contextRef="#ctx0" brushRef="#br0">1 1 10195,'0'0'0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9.378"/>
    </inkml:context>
    <inkml:brush xml:id="br0">
      <inkml:brushProperty name="width" value="0.08571" units="cm"/>
      <inkml:brushProperty name="height" value="0.08571" units="cm"/>
      <inkml:brushProperty name="color" value="#E71224"/>
    </inkml:brush>
  </inkml:definitions>
  <inkml:trace contextRef="#ctx0" brushRef="#br0">0 0 10711,'13'49'44,"0"1"1,7 5 0,3-16-67,-5-35-68,20-2 135,-13-43-135,4 3 135,-1 4-90,0 10 45,-4 6 0,-2 10 23,-3 4-23,-2 3 89,-1 2-66,1 9-1,-4 8 23,0 10-45,-3 4 68,-3 2-68,-1-2 0,-5-1 0,0-3-23,-1-2-89,0-3-561,-1-3-1547,-7-5 2220,-2-3 0,1-6 0,1-1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0:59.902"/>
    </inkml:context>
    <inkml:brush xml:id="br0">
      <inkml:brushProperty name="width" value="0.08571" units="cm"/>
      <inkml:brushProperty name="height" value="0.08571" units="cm"/>
      <inkml:brushProperty name="color" value="#E71224"/>
    </inkml:brush>
  </inkml:definitions>
  <inkml:trace contextRef="#ctx0" brushRef="#br0">0 210 10375,'59'2'134,"0"1"0,40-3-134,-78-11 23,1-7-1,2-4-22,-4-1 0,2-3 45,-6 2 22,-3 3 113,-4 3 22,-6 5 89,0 3-201,-3 2 22,0 0-45,-7 4-67,-5-2 0,-11 5 45,-7 0-90,-3 1 135,-4 6-180,2 3 180,0 9-157,4 2 89,5 2-22,3 2 0,5 0-22,5 11 89,6-10-157,4 8 180,3-14-135,7 0 90,5-3 0,9-2-45,3-4 0,4-2 0,0-5-157,14-1-763,-12-2-1142,6-2 2062,-17-5 0,-8 3 0,-4-2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00.785"/>
    </inkml:context>
    <inkml:brush xml:id="br0">
      <inkml:brushProperty name="width" value="0.08571" units="cm"/>
      <inkml:brushProperty name="height" value="0.08571" units="cm"/>
      <inkml:brushProperty name="color" value="#E71224"/>
    </inkml:brush>
  </inkml:definitions>
  <inkml:trace contextRef="#ctx0" brushRef="#br0">89 22 10935,'-25'12'90,"2"-3"-90,8-9 45,4 0-23,3 0 1,3 0 21,5 0 24,-1 0-158,1-5 135,0-1-45,0-4 0,0 1 45,0 5-23,0 1 561,0 3-561,6 0-22,4-2 0,8 1-89,-1-1-158,-2 2-829,-4 0-2108,-4 0 3184,-3 6 0,-3-4 0,-1 4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06.180"/>
    </inkml:context>
    <inkml:brush xml:id="br0">
      <inkml:brushProperty name="width" value="0.08571" units="cm"/>
      <inkml:brushProperty name="height" value="0.08571" units="cm"/>
      <inkml:brushProperty name="color" value="#E71224"/>
    </inkml:brush>
  </inkml:definitions>
  <inkml:trace contextRef="#ctx0" brushRef="#br0">1 54 10845,'35'-26'987,"-7"5"-584,-28 17-133,0 2-24,0 1-201,0 11 22,0 8 0,0 14-67,0 5 0,0 4 0,-1 1 0,1 1 23,-2 0-46,2-2 68,0-3-112,0-4 157,0-3-180,0-4 112,0-3-44,0-7-23,0-2-224,0-7-1076,0 3 291,0-6-1211,0 0 2265,-1-4 0,1-1 0,-1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06.605"/>
    </inkml:context>
    <inkml:brush xml:id="br0">
      <inkml:brushProperty name="width" value="0.08571" units="cm"/>
      <inkml:brushProperty name="height" value="0.08571" units="cm"/>
      <inkml:brushProperty name="color" value="#E71224"/>
    </inkml:brush>
  </inkml:definitions>
  <inkml:trace contextRef="#ctx0" brushRef="#br0">1 0 6428,'9'12'1660,"-2"-3"-1055,-7-9 426,0 0-829,19 0 112,-9 2-135,15 2-89,-15 2 0,0 2-23,-2 2 134,1 1-178,-3-1 202,1 3-181,-2-2 180,2 2-201,-1 0 44,2 1-67,-2-1 45,1-1-90,-1-2 135,-1-1-180,1-1 180,-1-2-180,-1 1 68,-1-2-23,-2 1-516,1-1-604,0 1-809,-1 0 1974,0-2 0,-1-1 0,0-2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2:04.843"/>
    </inkml:context>
    <inkml:brush xml:id="br0">
      <inkml:brushProperty name="width" value="0.08571" units="cm"/>
      <inkml:brushProperty name="height" value="0.08571" units="cm"/>
      <inkml:brushProperty name="color" value="#E71224"/>
    </inkml:brush>
  </inkml:definitions>
  <inkml:trace contextRef="#ctx0" brushRef="#br0">1 1 10195,'44'10'650,"7"0"-605,16-2 135,15-2-113,13-4-22,-44-1 0,-1 0-23,1-1 0,-1 0-44,42 0 22,-13 0 0,-14 0 0,-15 0 22,-11 0-44,-12 0-68,-8 1 68,-9 0-404,-4 2-45,-4 3-628,-1 1-1456,-1 4 2555,0 3 0,0-6 0,0-1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07.227"/>
    </inkml:context>
    <inkml:brush xml:id="br0">
      <inkml:brushProperty name="width" value="0.08571" units="cm"/>
      <inkml:brushProperty name="height" value="0.08571" units="cm"/>
      <inkml:brushProperty name="color" value="#E71224"/>
    </inkml:brush>
  </inkml:definitions>
  <inkml:trace contextRef="#ctx0" brushRef="#br0">0 25 11473,'41'-14'134,"-4"4"-134,-4 15 135,-1 1-90,-2-2-90,-3 0 135,-5-2-135,-2-1 90,-6-1-45,-1 0 0,-5 0 0,-3 0 22,-2 0-22,-2 0 0,-1 5 23,0 1-1,0 8-22,0 3 67,-3 1-111,-2 6 133,-3 0-134,-2 1 90,-1 2-90,-1-5 68,0-1-23,2-4 0,0-6 22,2-1-44,1-6 89,1 0-134,3-2 112,1 1-113,2 1 91,-3 1-46,3 2-44,-1-1-202,1 1-224,0-2-942,0 1-2242,0 2 3677,0-1 0,0-1 0,0-2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07.818"/>
    </inkml:context>
    <inkml:brush xml:id="br0">
      <inkml:brushProperty name="width" value="0.08571" units="cm"/>
      <inkml:brushProperty name="height" value="0.08571" units="cm"/>
      <inkml:brushProperty name="color" value="#E71224"/>
    </inkml:brush>
  </inkml:definitions>
  <inkml:trace contextRef="#ctx0" brushRef="#br0">1 1 10218,'5'75'291,"1"-12"-224,-3-52 0,1 0-67,-1-2 45,-2-2-67,2-2 22,-3 1-67,1-4-247,-1 2-583,0-2-942,0 2 1839,0-1 0,0-1 0,0-1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08.324"/>
    </inkml:context>
    <inkml:brush xml:id="br0">
      <inkml:brushProperty name="width" value="0.08571" units="cm"/>
      <inkml:brushProperty name="height" value="0.08571" units="cm"/>
      <inkml:brushProperty name="color" value="#E71224"/>
    </inkml:brush>
  </inkml:definitions>
  <inkml:trace contextRef="#ctx0" brushRef="#br0">1 1 7236,'33'21'3452,"-16"-3"-3362,17 2-45,-24-4-45,-1-1 0,-2-2 44,-2-3-88,0-1 111,-3-4-134,0 0 111,-2-2-66,1-2 22,-1 1 0,3-2 45,-3-3-112,1-5 111,0-4-88,4-5 44,0 1 0,5 0 0,3 2 0,0 2-23,4 3 46,-1 2-68,1 3 90,-2 3-45,-1-1 0,0 2 67,0 0-67,-1 4 45,-2 2-45,-1 4 45,-4 0-90,-1 1 113,-4-4-136,1 3 23,-2-5-22,0 2-337,0 0-2197,0-1 2601,0 0 0,0-4 0,0 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08.676"/>
    </inkml:context>
    <inkml:brush xml:id="br0">
      <inkml:brushProperty name="width" value="0.08571" units="cm"/>
      <inkml:brushProperty name="height" value="0.08571" units="cm"/>
      <inkml:brushProperty name="color" value="#E71224"/>
    </inkml:brush>
  </inkml:definitions>
  <inkml:trace contextRef="#ctx0" brushRef="#br0">1 1 11271,'17'94'651,"-3"-10"-607,-13-45-21,1 0 44,0 2-89,2-3 111,0 1-156,1-1 89,-3-5-22,0-1 0,-2-4-22,0-2 22,0-4-269,0-1-67,0-3-449,0-1-673,0-3-784,0-3 2242,-5-2 0,3-5 0,-3-2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09.105"/>
    </inkml:context>
    <inkml:brush xml:id="br0">
      <inkml:brushProperty name="width" value="0.08571" units="cm"/>
      <inkml:brushProperty name="height" value="0.08571" units="cm"/>
      <inkml:brushProperty name="color" value="#E71224"/>
    </inkml:brush>
  </inkml:definitions>
  <inkml:trace contextRef="#ctx0" brushRef="#br0">0 14 8558,'12'12'1996,"-3"-1"-1884,16-26 0,-12 10-45,23-10 68,-10 13-23,-6 2-89,7 0-1,-10 0 0,-1 3-22,-3 0 0,-3 5 23,-5 1 44,-2 3-22,-2 1 112,-1 0-157,0 0 224,-3-2-224,-4 1 90,-6-5-68,-5 1-22,-13-2-157,6-2-22,-5-1-830,14-1-1480,7 0 2489,3 3 0,3-3 0,2 2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09.829"/>
    </inkml:context>
    <inkml:brush xml:id="br0">
      <inkml:brushProperty name="width" value="0.08571" units="cm"/>
      <inkml:brushProperty name="height" value="0.08571" units="cm"/>
      <inkml:brushProperty name="color" value="#E71224"/>
    </inkml:brush>
  </inkml:definitions>
  <inkml:trace contextRef="#ctx0" brushRef="#br0">0 0 11025,'10'77'134,"-3"-13"-178,-7-47 88,0-4-66,2-3 22,2-2 0,3-3-22,1-2-23,3-2 0,-2-1 0,1 0 0,-1-4-45,1-6 68,0-9-68,0-7 23,0-2 67,-2 0 0,2 3-23,-4 4 46,-1 7 89,-3 6-67,-1 5-45,-1 2 67,0 7-22,0 7-22,0 7-23,0 5 45,0-1-90,1 0 112,3-4-134,5-4 67,7 2-113,-1-9-447,4 1-1189,-4-8-1053,-2-2 2802,2 0 0,-8 0 0,-1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0.099"/>
    </inkml:context>
    <inkml:brush xml:id="br0">
      <inkml:brushProperty name="width" value="0.08571" units="cm"/>
      <inkml:brushProperty name="height" value="0.08571" units="cm"/>
      <inkml:brushProperty name="color" value="#E71224"/>
    </inkml:brush>
  </inkml:definitions>
  <inkml:trace contextRef="#ctx0" brushRef="#br0">0 0 8021,'9'14'2802,"-1"67"-2690,-8-51-67,0 56-45,1-58 0,2-2 45,1-3-90,2-4-45,-1-5-246,1-1-987,-3-7-942,-1 1 2265,-2-4 0,0-2 0,0 1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0.381"/>
    </inkml:context>
    <inkml:brush xml:id="br0">
      <inkml:brushProperty name="width" value="0.08571" units="cm"/>
      <inkml:brushProperty name="height" value="0.08571" units="cm"/>
      <inkml:brushProperty name="color" value="#E71224"/>
    </inkml:brush>
  </inkml:definitions>
  <inkml:trace contextRef="#ctx0" brushRef="#br0">1 0 10980,'87'1'0,"1"-1"0,-18 1 0,-1-1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1.786"/>
    </inkml:context>
    <inkml:brush xml:id="br0">
      <inkml:brushProperty name="width" value="0.08571" units="cm"/>
      <inkml:brushProperty name="height" value="0.08571" units="cm"/>
      <inkml:brushProperty name="color" value="#E71224"/>
    </inkml:brush>
  </inkml:definitions>
  <inkml:trace contextRef="#ctx0" brushRef="#br0">0 148 10218,'41'9'605,"-3"-2"-583,-17-8 0,3-4 1,1 2-46,1-1 114,-1 0-159,-1 0 136,-2 0-91,-4-3 23,-2 2 0,-4-4 0,-3-1 23,-1-3-46,-5-1 91,-1 0-136,-2 2 68,0-2 0,0 2-68,-2 1 46,-5 3 44,-4 2-22,-5 3 68,-7 2-113,5 1 113,-3 1-68,9 8 22,1 5 23,3 8 0,2 3-23,3 1-22,2-1 23,1-1 111,19 3 23,1-8-157,20 1 45,-4-12 22,2-2-134,0-1 67,-3-1-112,-4 1-269,-4-3-808,-6 0-829,-3-2 2018,-7 0 0,-4 0 0,-4 0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2.677"/>
    </inkml:context>
    <inkml:brush xml:id="br0">
      <inkml:brushProperty name="width" value="0.08571" units="cm"/>
      <inkml:brushProperty name="height" value="0.08571" units="cm"/>
      <inkml:brushProperty name="color" value="#E71224"/>
    </inkml:brush>
  </inkml:definitions>
  <inkml:trace contextRef="#ctx0" brushRef="#br0">0 8 10442,'34'46'168,"0"0"0,21 29-168,-50-66 0,-1-2-67,-2-4 44,-1-1-111,0-2 111,0-6 1,2-4 22,2-7-22,4-5 22,4-1-45,1-4 112,2 6-89,-2-1 66,-1 10 1,3 4-45,-1 6 202,3 2-90,2 0 113,-1 3-24,0 8-134,-5 4 113,0 6-180,-5-2 67,-3 0-22,-3-1-45,-2-4 90,-1 0-113,0-5 23,0-1 0,0-4 0,0 0-179,0-1-1,0-2-425,0 2-2220,0-3 2848,3 1 156,3-1 157,2 0 314,3 0-223,2 0-47,1 0-43,1 0-46,3 0 0,1 0-88,-1 0-114,-1 0-89,-2 0 90,-2 0-68,-1 0 90,-1-1-89,-1-3-1,0-3-22,5-10 0,-4 0 23,4-7-46,-6 4 46,0 1-91,-3 0 24,-1-2 21,-3 7 23,-1-2-89,-1 10 44,-4 1 45,-6 4 0,-5-1-23,-7 2 113,0 2-157,0 5 134,2 4-134,2 7 67,5 2 0,5 1 0,4 1 45,2 3-45,2-2 44,9 2-44,4-5 68,10-1-91,5-3 90,-1-2-134,3-3 67,-1-2-246,0-3-965,-5 0-1637,-4-5 2848,-7 0 0,-7-1 0,-2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12:05.148"/>
    </inkml:context>
    <inkml:brush xml:id="br0">
      <inkml:brushProperty name="width" value="0.08571" units="cm"/>
      <inkml:brushProperty name="height" value="0.08571" units="cm"/>
      <inkml:brushProperty name="color" value="#E71224"/>
    </inkml:brush>
  </inkml:definitions>
  <inkml:trace contextRef="#ctx0" brushRef="#br0">574 1 8940,'-70'36'373,"-1"0"1,5-1-1,7-2-193,-1 8-113,2-2 68,3-5-90,9-8-45,11-4 44,11-7-88,9-2-203,7-5-874,4 2-1121,1-2 2242,3 1 0,0-4 0,0-1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3.061"/>
    </inkml:context>
    <inkml:brush xml:id="br0">
      <inkml:brushProperty name="width" value="0.08571" units="cm"/>
      <inkml:brushProperty name="height" value="0.08571" units="cm"/>
      <inkml:brushProperty name="color" value="#E71224"/>
    </inkml:brush>
  </inkml:definitions>
  <inkml:trace contextRef="#ctx0" brushRef="#br0">1 79 10285,'38'46'112,"-1"0"0,24 27-90,-58-68 46,-2-3 133,-1-1-134,-5-1-44,0-1 22,-5-7-22,4-4 44,2-6-67,3-4 45,1-1-45,0-3 22,7-1-89,3 0 134,8 2-134,0 5 67,-1 4-45,0 6 45,-6 2-113,1 3 69,-2 2-516,3 2-853,-1 1-583,1 0 1996,-3 0 0,-4 0 0,-4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3.675"/>
    </inkml:context>
    <inkml:brush xml:id="br0">
      <inkml:brushProperty name="width" value="0.08571" units="cm"/>
      <inkml:brushProperty name="height" value="0.08571" units="cm"/>
      <inkml:brushProperty name="color" value="#E71224"/>
    </inkml:brush>
  </inkml:definitions>
  <inkml:trace contextRef="#ctx0" brushRef="#br0">179 22 11607,'-41'-12'382,"3"2"-337,18 15-68,0 4 68,5 5-67,4 3 22,4-2 0,4 1-23,2-2 1,1-3-1,1 0-156,6-3 112,2 0-225,5-4 180,-2-2-89,2-2 178,-3 0 23,1-4 0,-3-6 0,-2-8 23,0-3-46,-2-1 68,-1 2-23,-3 4 1,0 6 22,-1 4-45,3 3-68,0 2 68,4 2 0,0 9-22,3 5 67,0 11-90,0 0 135,-1 2-180,1-1 112,-3-1-22,1 6 23,-4-10 44,-2 2-67,-2-13 134,-5-2-134,-5-3 180,-7 0-180,-5-5 67,-2 0-67,0-1 0,0 0 0,2 0-45,2 0-157,2 0-538,4 0-896,3 0-1256,2 0 2892,5 0 0,1 0 0,3 0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3.979"/>
    </inkml:context>
    <inkml:brush xml:id="br0">
      <inkml:brushProperty name="width" value="0.08571" units="cm"/>
      <inkml:brushProperty name="height" value="0.08571" units="cm"/>
      <inkml:brushProperty name="color" value="#E71224"/>
    </inkml:brush>
  </inkml:definitions>
  <inkml:trace contextRef="#ctx0" brushRef="#br0">4 0 11092,'-3'47'359,"5"-6"-270,16-24-66,2-2-23,2-2 22,-1-2-44,2-3-90,-1-2-494,-3-3-1591,-3-2 2197,-7-1 0,-4 0 0,-3 0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4.229"/>
    </inkml:context>
    <inkml:brush xml:id="br0">
      <inkml:brushProperty name="width" value="0.08571" units="cm"/>
      <inkml:brushProperty name="height" value="0.08571" units="cm"/>
      <inkml:brushProperty name="color" value="#E71224"/>
    </inkml:brush>
  </inkml:definitions>
  <inkml:trace contextRef="#ctx0" brushRef="#br0">247 0 8424,'-36'63'51,"-1"1"0,1-1 1,11-8-1,-12 4 0,-1 0 1,1 1-1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4.905"/>
    </inkml:context>
    <inkml:brush xml:id="br0">
      <inkml:brushProperty name="width" value="0.08571" units="cm"/>
      <inkml:brushProperty name="height" value="0.08571" units="cm"/>
      <inkml:brushProperty name="color" value="#E71224"/>
    </inkml:brush>
  </inkml:definitions>
  <inkml:trace contextRef="#ctx0" brushRef="#br0">19 0 11159,'-10'39'448,"1"1"-290,9-4-91,0 1-45,0-4-44,0-3 89,0-4-134,0-3 22,0-5-67,0-4-448,0-3-472,0-5-1322,0-1 2354,0-2 0,0-2 0,0 1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5.237"/>
    </inkml:context>
    <inkml:brush xml:id="br0">
      <inkml:brushProperty name="width" value="0.08571" units="cm"/>
      <inkml:brushProperty name="height" value="0.08571" units="cm"/>
      <inkml:brushProperty name="color" value="#E71224"/>
    </inkml:brush>
  </inkml:definitions>
  <inkml:trace contextRef="#ctx0" brushRef="#br0">0 0 7326,'3'8'1614,"-2"-3"-1009,-1-5 225,0 0-472,24 0-111,-6 0 22,25 0-202,-7 0 157,4 0-157,4 0 91,-1 0-136,-1 0-44,-6 0 22,-6 0-135,-10 0-313,-5 0-718,-7 3-785,-2-1 1951,-2 2 0,-2-3 0,-1 1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5.648"/>
    </inkml:context>
    <inkml:brush xml:id="br0">
      <inkml:brushProperty name="width" value="0.08571" units="cm"/>
      <inkml:brushProperty name="height" value="0.08571" units="cm"/>
      <inkml:brushProperty name="color" value="#E71224"/>
    </inkml:brush>
  </inkml:definitions>
  <inkml:trace contextRef="#ctx0" brushRef="#br0">79 3 11294,'-34'80'246,"11"-14"-223,39-57-1,4-1-22,4-4 0,1-1 0,0-2 0,-3-1 45,-2 0-45,-5-4 90,-3-4-90,-3-6 45,-5-5-45,-2 0 0,-2-1 0,0 2 0,-6 1 22,-7 2-67,-12 3 90,-5 0-90,-5 5-90,5 1-178,5 4-876,6 2-1165,5 0 2354,4 5 0,4-4 0,4 4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6.097"/>
    </inkml:context>
    <inkml:brush xml:id="br0">
      <inkml:brushProperty name="width" value="0.08571" units="cm"/>
      <inkml:brushProperty name="height" value="0.08571" units="cm"/>
      <inkml:brushProperty name="color" value="#E71224"/>
    </inkml:brush>
  </inkml:definitions>
  <inkml:trace contextRef="#ctx0" brushRef="#br0">0 0 11607,'12'56'449,"1"-5"-449,-8-14 67,4-2-134,1-3 134,1-1-134,-4-6-202,2-2-291,-4-5-741,0-3-1120,-3-3 2421,-1-3 0,-1-3 0,0-4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6.331"/>
    </inkml:context>
    <inkml:brush xml:id="br0">
      <inkml:brushProperty name="width" value="0.08571" units="cm"/>
      <inkml:brushProperty name="height" value="0.08571" units="cm"/>
      <inkml:brushProperty name="color" value="#E71224"/>
    </inkml:brush>
  </inkml:definitions>
  <inkml:trace contextRef="#ctx0" brushRef="#br0">1 32 7661,'5'14'1547,"66"-7"-1547,-39-9 0,53-3-336,-53 0-651,0-1-694,-4-3 1681,0-4 0,-14 7 0,-4 0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6.781"/>
    </inkml:context>
    <inkml:brush xml:id="br0">
      <inkml:brushProperty name="width" value="0.08571" units="cm"/>
      <inkml:brushProperty name="height" value="0.08571" units="cm"/>
      <inkml:brushProperty name="color" value="#E71224"/>
    </inkml:brush>
  </inkml:definitions>
  <inkml:trace contextRef="#ctx0" brushRef="#br0">1 1 7729,'14'9'1479,"-3"-1"-918,-11-8-23,0 0-202,-5 63-179,3-33-90,-3 51-44,3-53 45,2-2-136,0-2 158,0-6-180,0-1 90,2-7 0,-2-2-224,1-5-45,-1 1 67,0-4 90,0 1 1368,67-47-1122,-40 50-89,44-38 22,-58 58-112,-11-7 90,0-5-90,-2 0-89,0-3-269,0-2-808,-5 0-1345,-4-2 2556,-5 0 0,5-3 0,1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8:16.226"/>
    </inkml:context>
    <inkml:brush xml:id="br0">
      <inkml:brushProperty name="width" value="0.08571" units="cm"/>
      <inkml:brushProperty name="height" value="0.08571" units="cm"/>
      <inkml:brushProperty name="color" value="#E71224"/>
    </inkml:brush>
  </inkml:definitions>
  <inkml:trace contextRef="#ctx0" brushRef="#br0">40 116 11159,'-13'-54'448,"1"8"-268,7 42-180,2-2 112,2 4 45,1 0-67,-1 1-23,-1 1-202,0 0 113,1 15 22,1 18 0,0 34 0,5 25-479,-1-36 0,2 1 479,2 0 0,1 0 33,2-2 1,-1 0-78,10 41 133,-2-17-178,-5-14 178,-3-16-134,-4-10 45,-1-10 0,-2-8 0,-2-6 23,-1-6 912,0-4-890,0-3-202,0-1 68,2-1 66,0 0-156,2 0 44,2 0 113,1 0-1,6 0 23,7 0 0,8-5 0,6-1 45,4-6-90,1 3 112,-1-1-134,-3 3 134,-3 1-111,-5 2 66,-4 3-22,-3-2 0,-2 3 0,-4-3 0,5 0-22,-8 2 89,4-2-134,-8 2 134,1 1-134,-2-2 22,0 2-381,-4 0-1458,1 0 1368,-3 0 1,1 0-1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7.274"/>
    </inkml:context>
    <inkml:brush xml:id="br0">
      <inkml:brushProperty name="width" value="0.08571" units="cm"/>
      <inkml:brushProperty name="height" value="0.08571" units="cm"/>
      <inkml:brushProperty name="color" value="#E71224"/>
    </inkml:brush>
  </inkml:definitions>
  <inkml:trace contextRef="#ctx0" brushRef="#br0">0 206 9276,'39'-49'841,"0"-1"0,23 25-819,-84-56 1,8 96 66,2 5-89,3 1 23,2 2-1,4-1-22,2 2 134,1-1-66,7 0 156,5-3-157,8-2 202,4-5-269,0-5 90,1-2-90,-1-5 0,0 0 0,-3-1-112,-3 0-292,-2 0-1009,-3-5-2331,-3 0 3744,-2-5 0,-5 5 0,0 0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7.927"/>
    </inkml:context>
    <inkml:brush xml:id="br0">
      <inkml:brushProperty name="width" value="0.08571" units="cm"/>
      <inkml:brushProperty name="height" value="0.08571" units="cm"/>
      <inkml:brushProperty name="color" value="#E71224"/>
    </inkml:brush>
  </inkml:definitions>
  <inkml:trace contextRef="#ctx0" brushRef="#br0">0 0 11316,'35'57'538,"-5"-5"-515,-23-27 66,0 0-178,0-4 134,-1 0-90,1-3 45,-4 0-112,1-3-247,-3-3-336,1-4-808,-1-1-1007,-1-2 2510,0 0 0,0-3 0,0 0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8.213"/>
    </inkml:context>
    <inkml:brush xml:id="br0">
      <inkml:brushProperty name="width" value="0.08571" units="cm"/>
      <inkml:brushProperty name="height" value="0.08571" units="cm"/>
      <inkml:brushProperty name="color" value="#E71224"/>
    </inkml:brush>
  </inkml:definitions>
  <inkml:trace contextRef="#ctx0" brushRef="#br0">0 1 8088,'11'16'2062,"-2"-3"-1815,-9-13 22,38-3-157,-16 3 45,30-3-134,-24 3-23,0 0 45,-1 0-90,-2 0 22,-2 0-425,-4 0-808,-2 0-1210,-3 0 2466,-3 0 0,-5 0 0,-2 0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8.794"/>
    </inkml:context>
    <inkml:brush xml:id="br0">
      <inkml:brushProperty name="width" value="0.08571" units="cm"/>
      <inkml:brushProperty name="height" value="0.08571" units="cm"/>
      <inkml:brushProperty name="color" value="#E71224"/>
    </inkml:brush>
  </inkml:definitions>
  <inkml:trace contextRef="#ctx0" brushRef="#br0">0 0 10778,'41'59'104,"1"0"1,-5-2 0,-7-19-172,-19-38-91,-1 0 24,0-3 44,-1-6 23,3-5 67,-1-8-22,-1 1-23,1-3 90,-4 1-45,-1 2 22,-4 2 113,-2 8 44,0 1 382,0 7-494,0 1-22,0 2-68,0 3 68,0 8 90,0 7-135,-1 6 45,1-2-45,-2 1 0,2-5-23,3 0 68,4-3-112,3-1 67,4-2 0,0-3-449,0-3-604,-2 1-1459,-3-4 2512,-3 0 0,-3-2 0,-2-1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9.396"/>
    </inkml:context>
    <inkml:brush xml:id="br0">
      <inkml:brushProperty name="width" value="0.08571" units="cm"/>
      <inkml:brushProperty name="height" value="0.08571" units="cm"/>
      <inkml:brushProperty name="color" value="#E71224"/>
    </inkml:brush>
  </inkml:definitions>
  <inkml:trace contextRef="#ctx0" brushRef="#br0">1 0 10554,'64'47'336,"-12"-5"-291,-44-19-22,-2-3 44,-3-1-89,-2-5 89,-1-3-45,0-3-22,0-3 45,0-2 246,0-2-291,-1-5 23,0-3-1,0-6-22,1-4 45,5-2-112,4-1 89,6-2-67,4 3 0,0 0-22,0 3-404,-4 4-448,-1 2-1166,-5 6 2085,-3 1 0,-3 3 0,-2 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19.713"/>
    </inkml:context>
    <inkml:brush xml:id="br0">
      <inkml:brushProperty name="width" value="0.08571" units="cm"/>
      <inkml:brushProperty name="height" value="0.08571" units="cm"/>
      <inkml:brushProperty name="color" value="#E71224"/>
    </inkml:brush>
  </inkml:definitions>
  <inkml:trace contextRef="#ctx0" brushRef="#br0">0 1 8289,'7'10'1234,"-2"-3"-607,-5-7 46,0 0-538,3 39 44,-1-15-134,2 34-45,-2-25 89,2-2-178,-1-2 156,0-2-134,-1-6-23,-2 0-403,0-6-426,0-2-876,0-2 1795,-2-4 0,2-2 0,-1-3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20.084"/>
    </inkml:context>
    <inkml:brush xml:id="br0">
      <inkml:brushProperty name="width" value="0.08571" units="cm"/>
      <inkml:brushProperty name="height" value="0.08571" units="cm"/>
      <inkml:brushProperty name="color" value="#E71224"/>
    </inkml:brush>
  </inkml:definitions>
  <inkml:trace contextRef="#ctx0" brushRef="#br0">0 0 10263,'51'19'638,"-1"0"1,3-9-549,-2 33 179,-51-39-134,-1-2-23,-6 0-68,-4-1-44,-5-1 0,-2 0 90,5 0-180,2 0 46,4 0-68,2 0-404,0 0-157,0 0-515,3 3-1032,0-1 2220,0 3 0,2-3 0,-1 0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20.433"/>
    </inkml:context>
    <inkml:brush xml:id="br0">
      <inkml:brushProperty name="width" value="0.08571" units="cm"/>
      <inkml:brushProperty name="height" value="0.08571" units="cm"/>
      <inkml:brushProperty name="color" value="#E71224"/>
    </inkml:brush>
  </inkml:definitions>
  <inkml:trace contextRef="#ctx0" brushRef="#br0">0 1 8424,'20'73'2847,"-3"-12"-2802,-12-45-45,0-2 23,-1-4-46,-2-3 90,0-4-156,-1-1-1070,-1-1 1,0 0-1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20.738"/>
    </inkml:context>
    <inkml:brush xml:id="br0">
      <inkml:brushProperty name="width" value="0.08571" units="cm"/>
      <inkml:brushProperty name="height" value="0.08571" units="cm"/>
      <inkml:brushProperty name="color" value="#E71224"/>
    </inkml:brush>
  </inkml:definitions>
  <inkml:trace contextRef="#ctx0" brushRef="#br0">0 1 10487,'28'8'0,"-5"-1"0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21.461"/>
    </inkml:context>
    <inkml:brush xml:id="br0">
      <inkml:brushProperty name="width" value="0.08571" units="cm"/>
      <inkml:brushProperty name="height" value="0.08571" units="cm"/>
      <inkml:brushProperty name="color" value="#E71224"/>
    </inkml:brush>
  </inkml:definitions>
  <inkml:trace contextRef="#ctx0" brushRef="#br0">0 0 7101,'31'50'1648,"0"-1"0,21 31-1603,-52-78-68,1-1-21,1-7 44,0-2-68,3-9 68,2 2-44,1-6 66,2 2-22,1 0 0,0 1 0,-1 3-22,1 3 66,-3 4-44,1 2 90,-2 3-45,3 2 0,-2 1 22,3 0-22,-1 0 44,1 4 23,-1 4-45,-1 5 24,-2 4-46,-3 1-45,-1-1 67,-1 1-112,-1 4 23,0-7 22,-1 4-225,0-10-268,0-1-427,0-1-424,0-3-831,0 2 2175,0-4 0,0 0 0,0-1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8:17.319"/>
    </inkml:context>
    <inkml:brush xml:id="br0">
      <inkml:brushProperty name="width" value="0.08571" units="cm"/>
      <inkml:brushProperty name="height" value="0.08571" units="cm"/>
      <inkml:brushProperty name="color" value="#E71224"/>
    </inkml:brush>
  </inkml:definitions>
  <inkml:trace contextRef="#ctx0" brushRef="#br0">1 1 9523,'11'68'201,"-1"-4"-223,-10-21 44,2-2-22,1-5 0,3-3 45,-2-4-90,0-3 1,-1-3-91,1-6-448,-1-2 0,4-5-247,-3-2-425,2-2 1255,-2-2 0,-3-3 0,1 0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22.219"/>
    </inkml:context>
    <inkml:brush xml:id="br0">
      <inkml:brushProperty name="width" value="0.08571" units="cm"/>
      <inkml:brushProperty name="height" value="0.08571" units="cm"/>
      <inkml:brushProperty name="color" value="#E71224"/>
    </inkml:brush>
  </inkml:definitions>
  <inkml:trace contextRef="#ctx0" brushRef="#br0">0 163 10016,'71'3'695,"-13"-1"-673,-42-6 112,-3-2-134,-2 3 158,-1-2-91,0-2 0,0 0 1,1-3-68,0 2 22,-1-2 23,1 1-68,-3-3 68,2 3-90,-1-3 113,-2 2-68,0 0 0,-3 0 44,-1 3 91,-2 2-23,-1 1 135,0 1-225,0 0 135,0 0-135,0 2 46,0-2-46,0 3 0,0-3 1,0 2-46,-1-1 113,-5 1-202,-1 1 179,-4 0-112,1 0 90,-1 0-67,2 0 22,0 0 0,1 0 0,0 0 22,1 0-67,-1 0 135,-1 2-135,-3 5 0,2 2 68,-3 1-23,4 0 0,1-3 0,2-1-23,0 0 68,0 0-112,2 0 67,-2 20 0,3-13 22,0 16-66,3-18 111,0-1-90,0 1 68,1-1 45,4 0-68,4-2 69,4-1-47,2-1-44,2-3 0,1 1 68,4-4-136,-1 1-291,4-1-1098,-1 0 1457,3 0 0,-13 0 0,-2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26.775"/>
    </inkml:context>
    <inkml:brush xml:id="br0">
      <inkml:brushProperty name="width" value="0.08571" units="cm"/>
      <inkml:brushProperty name="height" value="0.08571" units="cm"/>
      <inkml:brushProperty name="color" value="#E71224"/>
    </inkml:brush>
  </inkml:definitions>
  <inkml:trace contextRef="#ctx0" brushRef="#br0">0 0 12056,'35'50'0,"-1"-2"0,-8-15 0,0 2 0,-3-4 22,-2-1-44,-4-2 89,-5-1-156,-1-2 178,-5-1-178,-1-2 111,-2-2-44,0-2-46,1-1-313,-2-2-179,0-1-494,-2 0-852,0-4 1906,0 2 0,0-7 0,0 0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27.807"/>
    </inkml:context>
    <inkml:brush xml:id="br0">
      <inkml:brushProperty name="width" value="0.08571" units="cm"/>
      <inkml:brushProperty name="height" value="0.08571" units="cm"/>
      <inkml:brushProperty name="color" value="#E71224"/>
    </inkml:brush>
  </inkml:definitions>
  <inkml:trace contextRef="#ctx0" brushRef="#br0">1 9 10733,'23'40'673,"-3"-3"-494,-5-23-157,-2 2 136,3-1-136,-5-3 23,1-1-45,-4-2 0,0-2 22,-4 1 1,0-3-46,-1 0 68,-2-2-112,2-2 89,-2 2-89,2-2 0,0 1-68,-1-1 1,0-1-68,1 0 68,1-2 44,3-6 45,0-7 90,2-3-112,-1-2 134,-1 4-67,-1 5 45,-2 4-45,-3 5 112,1 0-67,-1 5 44,-1 6-22,3 5-67,-3 4 45,2 0-67,0-2 22,1-1 0,-2-4-23,2 0-21,-2-4 44,1-1-180,-1-3-1143,-1-2 1323,-1-11-179,-6-2-135,-4-11 45,-5 0 247,-3-1 44,0 0-44,0-1 44,-1 3 23,2 1 44,2 6 1,4 1 202,4 7-46,3 0-134,3 6 45,2-1-112,3 2 45,11 0-90,6 0 45,11 0 45,1 0-68,1 0 68,-2 0-68,-3 0 0,-6 0 46,-2 0-24,-9 0-44,-3 0 135,-5 0 426,-2 0-517,-5 7 91,-3 2-113,-5 5 23,-3 1-45,1 0 0,2 1 22,2-2 1,1 0-46,3-4 91,1 0-158,1-2 135,3-1-90,-2 0 45,3-3 0,-1 2-112,-1-1-358,1 1-809,-3 3 1279,-3 1 0,3-3 0,-1-1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1:30.213"/>
    </inkml:context>
    <inkml:brush xml:id="br0">
      <inkml:brushProperty name="width" value="0.08571" units="cm"/>
      <inkml:brushProperty name="height" value="0.08571" units="cm"/>
      <inkml:brushProperty name="color" value="#E71224"/>
    </inkml:brush>
  </inkml:definitions>
  <inkml:trace contextRef="#ctx0" brushRef="#br0">32 766 10375,'-17'-45'492,"3"5"-289,14 23-181,0 0 1,0-1 21,1-1-88,5-2 111,2-2-90,6 1 23,2-1 0,-1 1 0,3 0 23,-1 1-46,4 0 113,1 2-180,4 1 180,0 2-180,4 0 113,0 0-23,4 1 45,2-2-45,5 1 22,0-4 23,2 5-90,-2-3 67,16-3 23,-13 5-45,15-5 0,-15 7 0,2 0-22,4 0 22,25-3 45,-13 3-90,18-1 90,-24 5-90,0 2 67,-3 0-22,2 0 0,-3 2 0,1 0-22,-3 0 22,25-3 45,-17 4-90,17-4 134,-20 4-133,-2 1 44,2-1 0,-1 2-23,0-1 23,24 1 90,-19 1-180,18 1 180,-26 1-180,-1 0 113,-3 0-23,-4 0 0,-1 0 44,-4 0-88,-2 0 21,8 0 113,-8 0-157,7 0 134,-7 0-90,1 0 23,5 0 0,-1 0-44,5 0 44,20 0 89,-13 0-178,13 0 178,-20 0-134,-5 1 68,-1 1-23,-1 2 0,-2-1 0,0 1-23,1 0 68,-3 0-90,3 1 68,13 3 22,-11-3-68,10 3 23,-20-3 0,-5 0 0,-8-1-22,-1 0 89,-7-3-134,2 3 112,-2-2-68,5 2 46,10 0-23,7 3 0,12 0 22,9 0-67,7 1 68,31 3 66,-22-1-178,18 2 156,-38-5-112,-7 0 45,-11-2 0,-10 0-22,-10-3 22,-2 1 89,-2 0-178,6 1 178,5 3-66,11-1-1,7 1 0,11 0-22,5 0 23,4 1-46,0 2 1,19 1 112,-21-2-158,7 0 181,-29-4-113,-4-3 0,-12 0 0,-3-2 22,-9 0-44,-2 0 89,2 0-134,1 1 179,4 0-179,0 2 89,3-1-22,-2-1 0,3-1 0,-1 0-22,1 0 22,6 1 89,-5 0-178,1 1 156,-6-2-112,0 2 45,0-2 0,2 0 0,0 0-22,6 1 111,-1-1-178,6 1 178,1-1-156,1 0 67,1 0 0,-2 0 0,-4 0 45,-4 0-90,-2 0 23,4 0 111,-2 0-156,2 0 134,-4 0-67,-3 0 0,-3 0 0,-2 0 23,-3 0-763,-1 0-2668,-5 4 3408,-6 0 0,4 0 0,-3-2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3:07.407"/>
    </inkml:context>
    <inkml:brush xml:id="br0">
      <inkml:brushProperty name="width" value="0.08571" units="cm"/>
      <inkml:brushProperty name="height" value="0.08571" units="cm"/>
      <inkml:brushProperty name="color" value="#E71224"/>
    </inkml:brush>
  </inkml:definitions>
  <inkml:trace contextRef="#ctx0" brushRef="#br0">0 1226 13670,'25'80'45,"3"9"-45,6 2 11,-16-41 0,-1 1-808,0 0 1,-1 1 818,-1-3 0,-1-1-25,10 43 70,-4-11-89,-4-13 387,-4-11-365,-2-13-23,-4-13 46,-1-11 753,-2-10-776,-1-6 434,0-3-434,7-2 68,10-19 21,18-20-66,23-37-534,-20 27 0,2-5 511,6-7 0,5-7 0,-9 16 0,4-6 0,2-1 0,-1 4 22,5-7 0,-1 4 1,3-4-666,1 1 1,3-3 0,2-1 0,-3 5 671,5-3 1,-2 5 0,1-1-45,3-2 0,1 1 0,0 0 15,0 2 0,1 0 0,-1 1-366,-1 3 0,0 1 1,0 3 365,-6 5 0,0 1 0,2 3-228,7-1 0,2 2 1,-5 4 238,1 1 0,-4 5 65,5 0 1,-8 6-167,-16 11 1928,-26 10-2219,-9 2 1266,-12 8-1983,-21 16-1010,-17 18-1614,-33 26 3873,27-25 1,1-2 0,-9 11-1,4-9 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3:08.455"/>
    </inkml:context>
    <inkml:brush xml:id="br0">
      <inkml:brushProperty name="width" value="0.08571" units="cm"/>
      <inkml:brushProperty name="height" value="0.08571" units="cm"/>
      <inkml:brushProperty name="color" value="#E71224"/>
    </inkml:brush>
  </inkml:definitions>
  <inkml:trace contextRef="#ctx0" brushRef="#br0">264 2559 7930,'-54'-46'374,"0"-1"0,4 4 0,12 9-128,25 22 24,0-2-46,3 3 112,2 0 90,1 2-45,3 2-224,-1 2 202,1 2-180,2-1 23,0 4-135,2-2-67,0 14 0,7 4 67,3 15 1,7 3-68,0 2 0,0-3 22,-3-1-22,-3-5 67,2-1-112,-4-1 113,2-6-91,-4-3 68,-1-7-67,-2-4 22,-2-4 0,-1-1 22,0 0 0,2 0 1,6-3 89,11-17 90,16-26-79,-7 5 1,5-5-855,13-20 0,5-6 783,-8 12 1,2-3-1,3-1-743,9-11 0,3-3 1,2-1 695,-11 15 1,2-1 0,1-1-1,1 1 12,2-2 0,2-1 0,0 1 0,1 0-551,2 1 1,0 0 0,1 0 0,0 1 533,-2 3 0,1 0 0,-1 2 0,0 0 17,-2 5 0,0 1 0,0 0 0,-1 3-32,15-13 0,-1 2 0,0 3-335,-7 8 0,-1 2 0,0 2 350,-7 7 0,1 1 0,-2 4 147,19-8 0,-1 5-147,-6 7 0,-2 4-12,-8 6 1,-1 4 22,-7 5 1,-2 2 1130,47-6-1187,-41 11 23,-9 1 2311,-37 4-2289,-9 6 1832,-20 10-3962,-55 36 359,0-7 1808,16-10 0,2-2 0,9-7 1,10-6-1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3:16.027"/>
    </inkml:context>
    <inkml:brush xml:id="br0">
      <inkml:brushProperty name="width" value="0.08571" units="cm"/>
      <inkml:brushProperty name="height" value="0.08571" units="cm"/>
      <inkml:brushProperty name="color" value="#E71224"/>
    </inkml:brush>
  </inkml:definitions>
  <inkml:trace contextRef="#ctx0" brushRef="#br0">323 2293 10060,'-67'-57'306,"0"-1"1,6 6 0,13 10 96,31 24-313,3 5 202,3 1-91,3 5-44,1 2-134,1 3-23,2 2-23,0 0-89,1 0 23,0 0-68,2 3 134,-1 11 46,2 11-1,7 17-22,3 10 45,8 9-45,3-1 0,0-1-45,0-4 112,-2-5-89,-3-4 67,1-1-90,-3-5 90,1 0-68,-1-4 46,3 8-23,-4-15 0,1 3 0,-4-18 45,-3-6-90,0-3 90,-1-4-1,0-1-44,1 0 23,-2-1-1,0-2 90,-1-4-67,7-9 89,8-15-112,18-19 1,8-7 0,1 3 0,4-3-1154,3-2 0,6-5 1,2 1 1130,1 3 0,1 2 0,4-3-6,-10 9 0,3-1 0,1-1 1,1 0-515,7-5 1,1-1 0,1 0 0,1-2 519,-10 10 0,0-1 0,1-1 0,1 0 0,-1 0-308,3-2 0,0 0 0,1 0 1,0-1-1,0 2 321,0-1 1,1 1-1,0-1 1,0 2 0,0 0-23,-3 2 0,-1 1 0,0 0 0,2 1 0,2 1-197,10-4 1,4-1 0,2 1 0,-3 3 0,-6 4 205,15-9 0,-7 6 0,2 1 0,-15 9 0,3 1 0,-4 2 0,-10 8 485,-5 6 1,-9 5-577,7-3 1432,-27 13-1430,-18 5 2140,-7 2-2657,0 5 3243,-9 10-3713,-10 13-625,-14 17 1701,-13 7 0,20-19 0,2-7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43:20.871"/>
    </inkml:context>
    <inkml:brush xml:id="br0">
      <inkml:brushProperty name="width" value="0.08571" units="cm"/>
      <inkml:brushProperty name="height" value="0.08571" units="cm"/>
      <inkml:brushProperty name="color" value="#E71224"/>
    </inkml:brush>
  </inkml:definitions>
  <inkml:trace contextRef="#ctx0" brushRef="#br0">864 959 7168,'22'-68'485,"-1"0"1,-1 4 0,-2 4-59,3-23-203,-3 5 157,0 2-202,-3 4 90,-3 4-134,-3 5 22,-4 7-112,-1 8 22,-2 6-22,-1 6 112,-1 8-45,0 6-90,0 8-44,0 6-68,0 4 45,0 6 45,0 30 23,-4 42 10,-1-2 1,-2 12-1135,0-6 0,-1 7 0,-1 6 1118,0-6 0,-1 5 0,0 4 0,-1 2-467,0-5 1,0 3 0,0 2 0,0 2 0,-1 1 449,1-7 0,0 1 0,0 2 0,-1 0 0,1 2 0,-1 0-211,1-9 1,0 1 0,0 0 0,0 1 0,0 1-1,0-1 1,0 1 203,0 1 1,-1 0 0,1 1-1,-1 0 1,1-1 0,-1 1-1,1-1-132,0-1 1,1-1-1,-1 1 1,1 0 0,-1-1-1,1-1 1,-1 0 130,0 10 1,-1-1-1,0 0 1,0-1-1,1 0 1,0-2 14,1-5 1,1-1-1,0-1 1,0 0-1,0-1 1,0-2-8,-1 12 0,0-2 0,0-1 0,0-1 0,0-1 19,2-7 0,-1-1 1,1 0-1,0-2 0,-1-1-19,0 12 0,-1-2 0,0-1 0,0-1 44,1-9 0,-1-1 0,1-2 0,0-2-37,-3 12 1,1-3-1,-2 1 146,-1 7 1,-1 2-1,1-7-187,-2 5 1,1-2 398,4-21 1,-1 1 0,1-6-411,2-3 0,0-5 811,2-4 0,0-1-766,-4 37 0,4-14 2051,3-14-2118,3-11 2082,1-7-2015,0 4 767,0-14-722,0 6 110,0-16-155,0-1 0,0-1 22,0 2-67,0-7 135,0 0-157,0-7 134,0-5-45,0-1 23,0-2-45,-8 0 22,-1 0-44,-9-11-45,0-6 22,-1-16-292,1-7-66,5-8-494,1-7-807,7-7 1704,2-5 0,3 29 0,0 7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8:17.016"/>
    </inkml:context>
    <inkml:brush xml:id="br0">
      <inkml:brushProperty name="width" value="0.08571" units="cm"/>
      <inkml:brushProperty name="height" value="0.08571" units="cm"/>
      <inkml:brushProperty name="color" value="#E71224"/>
    </inkml:brush>
  </inkml:definitions>
  <inkml:trace contextRef="#ctx0" brushRef="#br0">374 23 10666,'-29'-13'201,"0"3"-110,-1 10-159,-2 4 136,-4 6-91,-1 7 23,-1 5 0,4 5-45,4 1 90,5 3-90,5 3 113,5 3-159,5 1 159,4-3-136,4-3 46,2-5 22,0-5-22,5-4-68,5-5 90,7-5-90,4-4 90,4-2 0,0-2-67,3-5 0,0-4 45,-1-8 22,-3-4 67,-3-3-67,-6-3 22,-2-2-22,-5-3 23,-4 0-46,-1 0 90,-3 1-67,0 4 45,0 7-45,0 5 0,-1 8-22,0 3-1,0 3-66,1 1 44,0 8 90,0 11-68,5 12 68,3 9-90,6 0 68,0-3-23,1-5 0,-1-7-23,-1-5 1,1-6-202,-3-3-135,1-5-515,1-2-1,1-3-336,1-1 1211,1 0 0,-7 0 0,-3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8:17.820"/>
    </inkml:context>
    <inkml:brush xml:id="br0">
      <inkml:brushProperty name="width" value="0.08571" units="cm"/>
      <inkml:brushProperty name="height" value="0.08571" units="cm"/>
      <inkml:brushProperty name="color" value="#E71224"/>
    </inkml:brush>
  </inkml:definitions>
  <inkml:trace contextRef="#ctx0" brushRef="#br0">218 1 7326,'-55'81'799,"0"1"1,5-4-1,12-25-799,28-48 90,4-2-90,4-2-179,0-1 224,12 2-45,5 4 22,12 2-22,2 6 22,3-2-22,-3 4 0,1-4 68,-6 2-136,-1-3 136,-5-2-91,-4 0 46,-3-3-23,-1 2 0,-3-1-23,0 1-22,-3 1-314,0 0-605,-2-1-426,-1 1 1390,-1-3 0,0-1 0,0-3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43:29.606"/>
    </inkml:context>
    <inkml:brush xml:id="br0">
      <inkml:brushProperty name="width" value="0.08571" units="cm"/>
      <inkml:brushProperty name="height" value="0.08571" units="cm"/>
      <inkml:brushProperty name="color" value="#E71224"/>
    </inkml:brush>
  </inkml:definitions>
  <inkml:trace contextRef="#ctx0" brushRef="#br0">1 199 7796,'39'-9'134,"-5"2"-111,-22 2-23,0 1 45,1-2-90,-1-1 90,0 1-45,0-1 23,-1 2 21,-1-2 1,-2 0 0,0-3 22,-2 2-44,0-2 89,-1 1-45,-1 1 67,1 0-111,-1 1 66,-3-2-21,1 2 201,-2 0-202,0 0 23,0 2 111,0 0 2,0-1-69,0 2 45,0 0-89,0 2 89,-5-1-134,1-1 0,-6 1-22,3 0-1,0 3 68,-1 0-90,2 0 44,-1 0-88,2 0 66,-2 0-22,0 0 0,0 1 0,-1 5 0,2 0 45,-2 5-90,2-3 90,-2 3-90,2-2 67,-1-1-22,2 1 0,1-4 0,0 4-22,3-1 67,-3 1-90,3 2 90,0-3-90,1 2 90,0-1-90,0 0 45,0 1 0,0-2 0,0-1 0,0 5 45,0-5-90,0 4 90,0-7-90,0 1 135,0 1-90,1 0 0,2 1 0,0-2 0,3 0 22,-2 0-89,2-2 179,-1 0-179,1-1 134,-1 0-112,1-1 67,-2 2-22,2-3 0,-2 1 0,2 1-22,-1-2 0,2 1-46,0-1-492,2 1-471,0 0-674,0 1 1705,2 0 0,-6-1 0,0 1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8:18.475"/>
    </inkml:context>
    <inkml:brush xml:id="br0">
      <inkml:brushProperty name="width" value="0.08571" units="cm"/>
      <inkml:brushProperty name="height" value="0.08571" units="cm"/>
      <inkml:brushProperty name="color" value="#E71224"/>
    </inkml:brush>
  </inkml:definitions>
  <inkml:trace contextRef="#ctx0" brushRef="#br0">51 182 8850,'43'0'740,"-7"0"-673,-23 0 90,-2 0-157,1 0 112,1-5-90,0-1 23,1-8-22,-3 1 21,0-3-21,0 1-23,-5 0 112,0 1-89,-5 0 66,-1 0 23,0 1 23,0 1-90,0 2 67,-5 2 157,-4 2-112,-10 2-112,0 2-68,-6 1 91,4 1-113,-4 9 90,2 2-90,-2 8 45,5 1 0,2 1-23,6-1 91,0 1-136,4-2 68,1 8 0,4-8-44,2 6 44,1-9-23,0 1 23,4-1 0,4 0-67,5-2 45,17 2 111,-8-5-156,12 1 112,-12-7-45,1-2 0,-3-2 22,-2 0 68,-1-1-90,-4 0 89,0 0-44,-5 0-90,-1 0 68,0 0-46,-1 0-21,-1-1-113,1-2-247,-2-3-582,3-2-831,-1-2 1817,2 0 0,-5 4 0,1 2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8:22.903"/>
    </inkml:context>
    <inkml:brush xml:id="br0">
      <inkml:brushProperty name="width" value="0.08571" units="cm"/>
      <inkml:brushProperty name="height" value="0.08571" units="cm"/>
      <inkml:brushProperty name="color" value="#E71224"/>
    </inkml:brush>
  </inkml:definitions>
  <inkml:trace contextRef="#ctx0" brushRef="#br0">290 4 11765,'-32'-2'0,"-1"0"0,5 2-23,-4 8 46,-1 2-46,1 9 23,2 0-112,5 1 224,7 2-224,4-1 157,7 5-90,3-1 45,3 1-23,1-1 1,3-2 44,6-1-89,6-4 112,5 0-112,5-3 134,2-4-67,2-4 0,3-5 22,1 0 46,10-2-68,-13 0 67,3-2-134,-17 1 157,-6-2-180,-4 2 22,-3-1-21,-2 1-1189,-1-2 45,0-1-1233,0 1 2466,-3 0 0,2 3 0,-3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8:24.170"/>
    </inkml:context>
    <inkml:brush xml:id="br0">
      <inkml:brushProperty name="width" value="0.08571" units="cm"/>
      <inkml:brushProperty name="height" value="0.08571" units="cm"/>
      <inkml:brushProperty name="color" value="#E71224"/>
    </inkml:brush>
  </inkml:definitions>
  <inkml:trace contextRef="#ctx0" brushRef="#br0">161 22 9926,'-29'-12'45,"4"3"-23,11 9 45,0 5-44,0 1-23,0 8 22,0 0 1,2 4-23,2 0 0,2 1 22,4-1-67,1-1 90,3-2-90,0 0 68,0-2-46,0-2 23,4 0-22,3-2 22,5-2 0,6-2 45,-1-3-23,6-1 23,0-1 0,2 0-67,0 0 22,-1 0 0,-1-5-68,3-6 46,-9-4 44,1-4-44,-9 1 44,-5-9 46,-1 5-46,-3-4-22,0 10 45,0 4 45,-3 4-68,1 2 68,-2 5-46,3 0-88,-2 1-24,3 0 91,-1 7-23,1 6 0,0 7 45,0 4-113,0-4 136,0-2-136,0-3 24,3 0-24,2-4 46,3-2-247,-1-3-471,2-3-448,-2 0-1,0-2 1189,-2-1 0,-2 0 0,-2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8:24.729"/>
    </inkml:context>
    <inkml:brush xml:id="br0">
      <inkml:brushProperty name="width" value="0.08571" units="cm"/>
      <inkml:brushProperty name="height" value="0.08571" units="cm"/>
      <inkml:brushProperty name="color" value="#E71224"/>
    </inkml:brush>
  </inkml:definitions>
  <inkml:trace contextRef="#ctx0" brushRef="#br0">1 0 9724,'49'47'202,"-8"-7"-180,-31-22-22,-3-2 45,-1-2-90,-2-4 90,-2-4-90,0-2 90,-1-2-45,0-1 23,1-8-91,1-3 91,0-6-68,-2-1 45,3 1 0,-1 1-45,4 2 45,0 2 0,3 1 45,-2 3-112,3 0 134,-1 4-112,1 1 112,2 2-44,-2 0-1,3 0 45,0 0-22,-1 5-45,2 1 23,-2 6 44,-2 1-112,0 0 113,-5-1-46,-2-2 1,-2 5-23,-1-5 0,0 2 0,-1-7-68,0-2-268,0 0-1099,0 1 89,0-1 1346,-4 4 0,3-6 0,-2 2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8:25.649"/>
    </inkml:context>
    <inkml:brush xml:id="br0">
      <inkml:brushProperty name="width" value="0.08571" units="cm"/>
      <inkml:brushProperty name="height" value="0.08571" units="cm"/>
      <inkml:brushProperty name="color" value="#E71224"/>
    </inkml:brush>
  </inkml:definitions>
  <inkml:trace contextRef="#ctx0" brushRef="#br0">160 14 11070,'-24'-7'22,"3"1"45,8 6-134,0 0 134,-3 0-111,4 0 66,-1 2-22,2 3 0,1 2 0,2 2-67,1 1 134,3 3-134,0 1 112,2 0-90,1 3 45,1-4-45,0 2 45,0-5-22,0 1 22,2-4-23,3-2-22,2-2 90,1-2-135,2-1 135,-2 0-113,8 0 68,-6 0 0,5-1 0,-7-5-22,1-3 67,-2-7-90,-2 2 135,-1-1-180,-2 2 180,-1 3-135,-1 2 45,0 5 0,0 0-90,0 3 113,3 5-68,1 4 90,2 5-68,3 5 23,-1-5 0,1 1 0,0-5 0,-2-2 0,2-2 23,-1-2-68,1-1-22,-1-2-202,-2 1-516,0-2-627,-2 0-203,2 0 1615,-3 0 0,0 0 0,-2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3:58:26.502"/>
    </inkml:context>
    <inkml:brush xml:id="br0">
      <inkml:brushProperty name="width" value="0.08571" units="cm"/>
      <inkml:brushProperty name="height" value="0.08571" units="cm"/>
      <inkml:brushProperty name="color" value="#E71224"/>
    </inkml:brush>
  </inkml:definitions>
  <inkml:trace contextRef="#ctx0" brushRef="#br0">65 409 9568,'9'-26'268,"0"3"-223,-9 8-67,1-1 89,-1 1-67,0-3 0,0 1 0,0-2 0,0-1 22,0-1-44,0-2 67,-1-2-90,-2 4 112,-3-1-112,2 3 68,-3 3-23,2 0 0,-1 4 22,-1-1-44,0 2 67,1 1-90,-1 2 134,3 1-156,0 2 134,0 1-67,1 2 0,-1 0 0,1 1 23,1-1-135,1 2 134,1 10-44,0 2 67,0 11-113,3-2 136,2 0-113,3 1 90,1-2-68,0 1 23,-2 0 0,0 0 0,-2 1 23,0 1-46,-1-2 90,-2 0-134,1-2 67,3 6 23,-4-7-23,3 2 0,-4-7 0,2-2-23,0 0 90,0-1-134,1 0 134,0-3-134,2-1 134,-1-1-111,1-1 44,-1 1 0,1 0 0,0-2 44,-1 0-21,3-2-1,1-1 1,3 0 44,0 0-112,0 0 45,1 0 0,0 0-45,2 0-224,0-4-471,2-2-650,-1-2 1390,-2-3 0,-7 6 0,-2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0:04.741"/>
    </inkml:context>
    <inkml:brush xml:id="br0">
      <inkml:brushProperty name="width" value="0.08571" units="cm"/>
      <inkml:brushProperty name="height" value="0.08571" units="cm"/>
      <inkml:brushProperty name="color" value="#E71224"/>
    </inkml:brush>
  </inkml:definitions>
  <inkml:trace contextRef="#ctx0" brushRef="#br0">2277 862 11316,'-41'-60'187,"-1"1"0,4 4 0,6 7-30,10 12-157,-2-2 156,-1 0-133,-1 0 134,0 4-134,-1 1 89,3 3-90,-3 1 1,1 2 44,-4 1-45,-2 1 23,-4 1-23,-1 0 23,-2 2-22,-2 1-23,-1-1 22,-3 1-22,2-1 0,-5 3 0,2 1 0,0 3 45,-2 3-68,5 2 68,-20-2 0,17 3-23,-13-3-22,21 5 0,0 0 0,2 3-22,-14 1 67,9 1-90,-12 2 67,11 0-44,-3 2 22,-1 4 0,-3 2 0,3 6 0,-14 5 0,18-4-45,-7 7 90,19-8-135,2 2 135,2-1-67,3 0 22,0-1 0,2 1-23,-2 1 1,-5 7 67,8-6-90,-4 3 90,10-6-90,0-3 67,0 3-22,-2-1 0,1 2 0,-3-1-22,1 1 0,-6 6 66,7-6-88,-4 7 21,8-8 23,-2 1 0,0 0 0,0-2-45,2 2 23,-3 3 22,7-1-45,-1 2 23,5-3-1,2 0-21,1 1 44,1 2-23,0 0 1,0 9 22,0-8-23,0 6 46,0-10-68,0 2 90,0 0-90,0 0 45,0-3 0,0 0 0,0-1 0,1 5 0,1-5-22,1 5 22,0-6-68,1 2 45,0-1 23,2 3-22,-2-3 22,1 2 0,-2-1-23,4 6 46,-4-5-46,4 4 23,-3-6-67,3 0 67,0 0-22,2 0 22,-1-1-23,4 7 23,-3-7-44,5 8 44,-4-9-23,1 2-22,0-2 45,0 2-22,-1 0 22,0-1 0,0 2-45,2 1 68,1-1-68,1 4 45,-2-6-23,1 2-21,0-5 44,2 1-23,-2-1 1,7 2 22,-6-1-23,7 0 1,-5-4-23,5-1 23,0 0-1,3 1 23,0 0-112,1-1 45,-2 1-45,18 0 0,-10-3 89,15 1-66,-14-1-46,17 1 68,-13-1 45,8-1-158,-15 0 90,1-3 68,-2 1-1,2-1-22,0 0 45,1 0-67,-1 0 67,0 0 0,-1 0-45,-1 0 1,1 0 44,15-4 22,-9 2-44,11-3 44,-14 1-44,-1 1 22,-2-1-112,-2 0 44,-1-1 68,13-4 68,-8 0-136,11-2 24,-10 1 21,-2 2 23,1-1 0,-3 0-22,-2-1-68,2-2 90,-2 1 0,10-4-45,-10 6 22,8-7 46,-13 7-46,1-3-44,-2 1 67,0 2 0,-4 0-45,3-1 45,-6 1 0,2-2 0,-8 1 0,0 2 0,-2-3 23,-1 1-1,2 0-22,-2 0 0,2 2 0,2-6 67,-3 5-111,3-5 88,-5 7-44,1 0 0,-3 1 0,0-1 23,1-2-1,-2 1-22,1-1 45,-1 1-45,0 0 45,1 0-45,0 2 0,1 0 23,1-1-23,-1 1 45,2-1-45,-4 3 0,1 1-1241,-1 2 0,0 1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2:38.849"/>
    </inkml:context>
    <inkml:brush xml:id="br0">
      <inkml:brushProperty name="width" value="0.08571" units="cm"/>
      <inkml:brushProperty name="height" value="0.08571" units="cm"/>
      <inkml:brushProperty name="color" value="#E71224"/>
    </inkml:brush>
  </inkml:definitions>
  <inkml:trace contextRef="#ctx0" brushRef="#br0">1 0 8513,'20'67'142,"1"0"0,-2-4 1,-4-7-121,-6-6 90,0 0-112,-1-1 22,-1-3-22,-1-2 0,-2-4 0,0-5 0,0-3 0,1-5-179,-1-7 179,-1-3-134,-2-6-68,2-2-90,-3-2-134,1-4-538,-1 0 964,0-3 0,0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2:39.352"/>
    </inkml:context>
    <inkml:brush xml:id="br0">
      <inkml:brushProperty name="width" value="0.08571" units="cm"/>
      <inkml:brushProperty name="height" value="0.08571" units="cm"/>
      <inkml:brushProperty name="color" value="#E71224"/>
    </inkml:brush>
  </inkml:definitions>
  <inkml:trace contextRef="#ctx0" brushRef="#br0">11 96 6989,'-6'-24'829,"1"5"-201,5 19 224,0 0-605,0-22-23,0 15-134,0-16-68,0 22-22,0 1 179,0 4-44,4 10-67,11 14-46,10 13 0,14 9-22,5 1 0,1 3 90,-1-5-180,-4 0 180,-3-4-112,-6-3 22,-3-5 0,-9-4 0,-1-8-90,-6-2-403,-1-2 66,-7-5-402,0-2 89,-4-7-493,0-3 1233,0-2 0,0-1 0,0-1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4:02:39.726"/>
    </inkml:context>
    <inkml:brush xml:id="br0">
      <inkml:brushProperty name="width" value="0.08571" units="cm"/>
      <inkml:brushProperty name="height" value="0.08571" units="cm"/>
      <inkml:brushProperty name="color" value="#E71224"/>
    </inkml:brush>
  </inkml:definitions>
  <inkml:trace contextRef="#ctx0" brushRef="#br0">1 1 7863,'4'56'216,"1"0"1,-1-2 0,0-4-82,-2 10-113,4-1 24,3-2-46,2-7 0,0-7 22,-1-7-22,0-5 0,-5-5 0,1-4 0,-3-7 0,-1-3 0,2-5-180,1 0-111,-1-1-404,-1-3-494,-2-1 1189,-1-2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A544C14-BF05-2F14-AEB3-EC3802DAEE1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ltLang="en-US"/>
          </a:p>
        </p:txBody>
      </p:sp>
      <p:sp>
        <p:nvSpPr>
          <p:cNvPr id="6147" name="Rectangle 3">
            <a:extLst>
              <a:ext uri="{FF2B5EF4-FFF2-40B4-BE49-F238E27FC236}">
                <a16:creationId xmlns:a16="http://schemas.microsoft.com/office/drawing/2014/main" id="{B288AC1F-A037-A8FF-3DE5-E29A9BC0472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ltLang="en-US"/>
          </a:p>
        </p:txBody>
      </p:sp>
      <p:sp>
        <p:nvSpPr>
          <p:cNvPr id="13316" name="Rectangle 4">
            <a:extLst>
              <a:ext uri="{FF2B5EF4-FFF2-40B4-BE49-F238E27FC236}">
                <a16:creationId xmlns:a16="http://schemas.microsoft.com/office/drawing/2014/main" id="{D643392E-AAC5-9BD6-EFAD-A547031D43F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BEFAEF6D-CA24-DFC7-435F-FF6FD9DD5572}"/>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a:extLst>
              <a:ext uri="{FF2B5EF4-FFF2-40B4-BE49-F238E27FC236}">
                <a16:creationId xmlns:a16="http://schemas.microsoft.com/office/drawing/2014/main" id="{3F856E7B-66B2-1B32-292A-853C0460485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ltLang="en-US"/>
          </a:p>
        </p:txBody>
      </p:sp>
      <p:sp>
        <p:nvSpPr>
          <p:cNvPr id="6151" name="Rectangle 7">
            <a:extLst>
              <a:ext uri="{FF2B5EF4-FFF2-40B4-BE49-F238E27FC236}">
                <a16:creationId xmlns:a16="http://schemas.microsoft.com/office/drawing/2014/main" id="{DC45A836-2188-7EC3-5323-78D8E611C989}"/>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41B04851-6EEB-4CF8-85C7-6A8544A4D1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F211BF0F-C30A-A192-B9B0-783DB5B40F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4E8AD84-52AE-4E79-8653-73F82B2B1439}" type="slidenum">
              <a:rPr lang="en-US" altLang="en-US" b="0" smtClean="0"/>
              <a:pPr/>
              <a:t>1</a:t>
            </a:fld>
            <a:endParaRPr lang="en-US" altLang="en-US" b="0"/>
          </a:p>
        </p:txBody>
      </p:sp>
      <p:sp>
        <p:nvSpPr>
          <p:cNvPr id="16386" name="Rectangle 2">
            <a:extLst>
              <a:ext uri="{FF2B5EF4-FFF2-40B4-BE49-F238E27FC236}">
                <a16:creationId xmlns:a16="http://schemas.microsoft.com/office/drawing/2014/main" id="{8627B5F0-AD2A-B197-7BC6-AC508E69A44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003CDCA-0A81-1A85-763A-3753AD0CA1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A9E1B1F3-474C-0F27-2834-EA6E0A0FA8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779C730-B58A-4B33-8339-1B693B7433F4}" type="slidenum">
              <a:rPr lang="en-US" altLang="en-US" b="0" smtClean="0"/>
              <a:pPr/>
              <a:t>10</a:t>
            </a:fld>
            <a:endParaRPr lang="en-US" altLang="en-US" b="0"/>
          </a:p>
        </p:txBody>
      </p:sp>
      <p:sp>
        <p:nvSpPr>
          <p:cNvPr id="34818" name="Rectangle 2">
            <a:extLst>
              <a:ext uri="{FF2B5EF4-FFF2-40B4-BE49-F238E27FC236}">
                <a16:creationId xmlns:a16="http://schemas.microsoft.com/office/drawing/2014/main" id="{0EE0CF3B-D3EC-0C41-62B7-D48C62398057}"/>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0B594ADF-59FE-D0D5-13D6-05F809018A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3A27CE7C-D928-9C3B-E3E2-254E3880DF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57190EC-E6DC-4B35-8D1E-4B0790C827BD}" type="slidenum">
              <a:rPr lang="en-US" altLang="en-US" b="0" smtClean="0"/>
              <a:pPr/>
              <a:t>11</a:t>
            </a:fld>
            <a:endParaRPr lang="en-US" altLang="en-US" b="0"/>
          </a:p>
        </p:txBody>
      </p:sp>
      <p:sp>
        <p:nvSpPr>
          <p:cNvPr id="36866" name="Rectangle 2">
            <a:extLst>
              <a:ext uri="{FF2B5EF4-FFF2-40B4-BE49-F238E27FC236}">
                <a16:creationId xmlns:a16="http://schemas.microsoft.com/office/drawing/2014/main" id="{F9B194F2-8F16-F3D3-FA89-CF869C12BC92}"/>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C7135909-E93B-205C-598A-3E9D0A151E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D526DCDC-F05D-5550-F581-B33F95D8B0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AC3FBF5-D68D-484B-8480-B41B12E8147C}" type="slidenum">
              <a:rPr lang="en-US" altLang="en-US" b="0" smtClean="0"/>
              <a:pPr/>
              <a:t>12</a:t>
            </a:fld>
            <a:endParaRPr lang="en-US" altLang="en-US" b="0"/>
          </a:p>
        </p:txBody>
      </p:sp>
      <p:sp>
        <p:nvSpPr>
          <p:cNvPr id="38914" name="Rectangle 2">
            <a:extLst>
              <a:ext uri="{FF2B5EF4-FFF2-40B4-BE49-F238E27FC236}">
                <a16:creationId xmlns:a16="http://schemas.microsoft.com/office/drawing/2014/main" id="{45DBB37D-FD4C-DEE5-3004-D081A9A2061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6A88C3F5-A784-451B-EC9F-91E4DE69A2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54952CAD-2D96-DF86-43E3-970A081D58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93A16E5-6A65-4EE4-87E3-DD21F2AA69F4}" type="slidenum">
              <a:rPr lang="en-US" altLang="en-US" b="0" smtClean="0"/>
              <a:pPr/>
              <a:t>13</a:t>
            </a:fld>
            <a:endParaRPr lang="en-US" altLang="en-US" b="0"/>
          </a:p>
        </p:txBody>
      </p:sp>
      <p:sp>
        <p:nvSpPr>
          <p:cNvPr id="40962" name="Rectangle 2">
            <a:extLst>
              <a:ext uri="{FF2B5EF4-FFF2-40B4-BE49-F238E27FC236}">
                <a16:creationId xmlns:a16="http://schemas.microsoft.com/office/drawing/2014/main" id="{A4900F5F-F3D0-A8CD-9DD9-D8D76CA876C9}"/>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42FD8A5C-DF73-1D0E-9B69-F906D2E0AE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2BB7F51D-3674-90B9-D8F2-8044347A7D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0DF485B-E3F6-440D-8199-19F304A28132}" type="slidenum">
              <a:rPr lang="en-US" altLang="en-US" b="0" smtClean="0"/>
              <a:pPr/>
              <a:t>14</a:t>
            </a:fld>
            <a:endParaRPr lang="en-US" altLang="en-US" b="0"/>
          </a:p>
        </p:txBody>
      </p:sp>
      <p:sp>
        <p:nvSpPr>
          <p:cNvPr id="43010" name="Rectangle 2">
            <a:extLst>
              <a:ext uri="{FF2B5EF4-FFF2-40B4-BE49-F238E27FC236}">
                <a16:creationId xmlns:a16="http://schemas.microsoft.com/office/drawing/2014/main" id="{FAF19971-87B0-B7FD-B69E-1A9403AA4E99}"/>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96A63B4D-2D6E-73B9-B3FD-C7F149EA3B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ECE6CA0E-1C35-765D-E7B2-C0DD7F3503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FF2CBE2-049F-4723-A14F-8EC29A82EACE}" type="slidenum">
              <a:rPr lang="en-US" altLang="en-US" b="0" smtClean="0"/>
              <a:pPr/>
              <a:t>15</a:t>
            </a:fld>
            <a:endParaRPr lang="en-US" altLang="en-US" b="0"/>
          </a:p>
        </p:txBody>
      </p:sp>
      <p:sp>
        <p:nvSpPr>
          <p:cNvPr id="45058" name="Rectangle 2">
            <a:extLst>
              <a:ext uri="{FF2B5EF4-FFF2-40B4-BE49-F238E27FC236}">
                <a16:creationId xmlns:a16="http://schemas.microsoft.com/office/drawing/2014/main" id="{1A6BC75C-CE96-7837-F9C7-978D772ED53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E1AF184-3BA7-497F-1F70-478F8EB6B4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F79F6465-F3B4-E5E3-2756-4D025CE74F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54892C7-5D33-4C70-8D64-E12B6E0A345A}" type="slidenum">
              <a:rPr lang="en-US" altLang="en-US" b="0" smtClean="0"/>
              <a:pPr/>
              <a:t>16</a:t>
            </a:fld>
            <a:endParaRPr lang="en-US" altLang="en-US" b="0"/>
          </a:p>
        </p:txBody>
      </p:sp>
      <p:sp>
        <p:nvSpPr>
          <p:cNvPr id="47106" name="Rectangle 2">
            <a:extLst>
              <a:ext uri="{FF2B5EF4-FFF2-40B4-BE49-F238E27FC236}">
                <a16:creationId xmlns:a16="http://schemas.microsoft.com/office/drawing/2014/main" id="{8D816651-251C-8061-7778-C85DC4845D6A}"/>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39A44863-A04D-BBDF-7873-1B06BEBEE77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72E11E86-96BD-6529-F180-0F37CCDE32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B5C57A6-21E5-438F-A42F-65CB0F356D60}" type="slidenum">
              <a:rPr lang="en-US" altLang="en-US" b="0" smtClean="0"/>
              <a:pPr/>
              <a:t>17</a:t>
            </a:fld>
            <a:endParaRPr lang="en-US" altLang="en-US" b="0"/>
          </a:p>
        </p:txBody>
      </p:sp>
      <p:sp>
        <p:nvSpPr>
          <p:cNvPr id="49154" name="Rectangle 2">
            <a:extLst>
              <a:ext uri="{FF2B5EF4-FFF2-40B4-BE49-F238E27FC236}">
                <a16:creationId xmlns:a16="http://schemas.microsoft.com/office/drawing/2014/main" id="{B77EA1C4-B381-78B1-2591-A5C1BF309011}"/>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94406D9-63A8-E95A-71F1-34BAACB1A4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718D0B20-A02A-22E3-C7DB-18952A465D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653751E-D01D-4F18-9381-4C2980EB61E8}" type="slidenum">
              <a:rPr lang="en-US" altLang="en-US" b="0" smtClean="0"/>
              <a:pPr/>
              <a:t>18</a:t>
            </a:fld>
            <a:endParaRPr lang="en-US" altLang="en-US" b="0"/>
          </a:p>
        </p:txBody>
      </p:sp>
      <p:sp>
        <p:nvSpPr>
          <p:cNvPr id="51202" name="Rectangle 2">
            <a:extLst>
              <a:ext uri="{FF2B5EF4-FFF2-40B4-BE49-F238E27FC236}">
                <a16:creationId xmlns:a16="http://schemas.microsoft.com/office/drawing/2014/main" id="{C951AE8A-9D11-D904-9D35-9ACB95B93C74}"/>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EE783CC8-B193-8423-9D9C-7ECB617EFE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BDB30F67-0604-BE09-42E6-95CB720F4F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1D3F11E-05B3-453A-A7BC-68C7EF578939}" type="slidenum">
              <a:rPr lang="en-US" altLang="en-US" b="0" smtClean="0"/>
              <a:pPr/>
              <a:t>19</a:t>
            </a:fld>
            <a:endParaRPr lang="en-US" altLang="en-US" b="0"/>
          </a:p>
        </p:txBody>
      </p:sp>
      <p:sp>
        <p:nvSpPr>
          <p:cNvPr id="53250" name="Rectangle 2">
            <a:extLst>
              <a:ext uri="{FF2B5EF4-FFF2-40B4-BE49-F238E27FC236}">
                <a16:creationId xmlns:a16="http://schemas.microsoft.com/office/drawing/2014/main" id="{478680C3-FF31-9D1C-304C-AE459C622EC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6783FABF-3476-536F-E2C1-53B0683656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832706EF-98D7-0041-6AF7-78C034D1D4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15D6665-1762-4282-B0DB-CB07FCC9EF15}" type="slidenum">
              <a:rPr lang="en-US" altLang="en-US" b="0" smtClean="0"/>
              <a:pPr/>
              <a:t>2</a:t>
            </a:fld>
            <a:endParaRPr lang="en-US" altLang="en-US" b="0"/>
          </a:p>
        </p:txBody>
      </p:sp>
      <p:sp>
        <p:nvSpPr>
          <p:cNvPr id="18434" name="Rectangle 2">
            <a:extLst>
              <a:ext uri="{FF2B5EF4-FFF2-40B4-BE49-F238E27FC236}">
                <a16:creationId xmlns:a16="http://schemas.microsoft.com/office/drawing/2014/main" id="{1BA3BF85-305E-956A-E83A-317BFDE16E4A}"/>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604860B4-3F42-D686-BEFB-189BF63810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CA1FB06E-C13B-27C3-1D32-12FFF8D44B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B3679B1-DC5B-4B9A-A8A3-F71E07A08F60}" type="slidenum">
              <a:rPr lang="en-US" altLang="en-US" b="0" smtClean="0"/>
              <a:pPr/>
              <a:t>20</a:t>
            </a:fld>
            <a:endParaRPr lang="en-US" altLang="en-US" b="0"/>
          </a:p>
        </p:txBody>
      </p:sp>
      <p:sp>
        <p:nvSpPr>
          <p:cNvPr id="55298" name="Rectangle 2">
            <a:extLst>
              <a:ext uri="{FF2B5EF4-FFF2-40B4-BE49-F238E27FC236}">
                <a16:creationId xmlns:a16="http://schemas.microsoft.com/office/drawing/2014/main" id="{A8A048F5-23D7-FAB9-BAE4-9EAD1CEDD17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0B6F8B1-49C3-6674-E13A-F175C00433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B99221BA-D290-9755-F59E-25765C74223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28055D6-457B-4259-A55D-8A969FCDCB15}" type="slidenum">
              <a:rPr lang="en-US" altLang="en-US" b="0" smtClean="0"/>
              <a:pPr/>
              <a:t>21</a:t>
            </a:fld>
            <a:endParaRPr lang="en-US" altLang="en-US" b="0"/>
          </a:p>
        </p:txBody>
      </p:sp>
      <p:sp>
        <p:nvSpPr>
          <p:cNvPr id="57346" name="Rectangle 2">
            <a:extLst>
              <a:ext uri="{FF2B5EF4-FFF2-40B4-BE49-F238E27FC236}">
                <a16:creationId xmlns:a16="http://schemas.microsoft.com/office/drawing/2014/main" id="{224B3C58-6B26-6159-2555-6A06047A68D1}"/>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E4665679-B21A-F92E-A3B1-5CBA51ADFA2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4640ED39-E972-B8A8-08EA-8B517E977B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3F01FD2-1FAA-4E96-B18A-7E34944C135F}" type="slidenum">
              <a:rPr lang="en-US" altLang="en-US" b="0" smtClean="0"/>
              <a:pPr/>
              <a:t>22</a:t>
            </a:fld>
            <a:endParaRPr lang="en-US" altLang="en-US" b="0"/>
          </a:p>
        </p:txBody>
      </p:sp>
      <p:sp>
        <p:nvSpPr>
          <p:cNvPr id="59394" name="Rectangle 2">
            <a:extLst>
              <a:ext uri="{FF2B5EF4-FFF2-40B4-BE49-F238E27FC236}">
                <a16:creationId xmlns:a16="http://schemas.microsoft.com/office/drawing/2014/main" id="{D664E698-2571-86F6-A7B5-A220F29B464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302A324E-0172-6CC9-09E6-C3449E409C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59FA92A5-0FB0-6D08-6AEA-E675D5BDD3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CA2BCC5-08C2-4508-93A2-EC7B586E36B5}" type="slidenum">
              <a:rPr lang="en-US" altLang="en-US" b="0" smtClean="0"/>
              <a:pPr/>
              <a:t>24</a:t>
            </a:fld>
            <a:endParaRPr lang="en-US" altLang="en-US" b="0"/>
          </a:p>
        </p:txBody>
      </p:sp>
      <p:sp>
        <p:nvSpPr>
          <p:cNvPr id="62466" name="Rectangle 2">
            <a:extLst>
              <a:ext uri="{FF2B5EF4-FFF2-40B4-BE49-F238E27FC236}">
                <a16:creationId xmlns:a16="http://schemas.microsoft.com/office/drawing/2014/main" id="{81BC02B7-6558-25C7-25B2-844B8ECCC5A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EE66591-44FD-C307-0525-F042C0829E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AEAB9C9A-51A7-DE44-34EB-BB72A2A0CC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6CDC6C8-6DF7-470F-A693-E2373C01C5DD}" type="slidenum">
              <a:rPr lang="en-US" altLang="en-US" b="0" smtClean="0"/>
              <a:pPr/>
              <a:t>25</a:t>
            </a:fld>
            <a:endParaRPr lang="en-US" altLang="en-US" b="0"/>
          </a:p>
        </p:txBody>
      </p:sp>
      <p:sp>
        <p:nvSpPr>
          <p:cNvPr id="64514" name="Rectangle 2">
            <a:extLst>
              <a:ext uri="{FF2B5EF4-FFF2-40B4-BE49-F238E27FC236}">
                <a16:creationId xmlns:a16="http://schemas.microsoft.com/office/drawing/2014/main" id="{6C804E63-BB65-5479-9D0D-08A4A210AEB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03C96E0C-5A49-DE84-82B6-94512ECF23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7831E27A-17AB-AABE-FCDF-850E184537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B2F419D-98EF-4523-B801-57B6B3850DF9}" type="slidenum">
              <a:rPr lang="en-US" altLang="en-US" b="0" smtClean="0"/>
              <a:pPr/>
              <a:t>26</a:t>
            </a:fld>
            <a:endParaRPr lang="en-US" altLang="en-US" b="0"/>
          </a:p>
        </p:txBody>
      </p:sp>
      <p:sp>
        <p:nvSpPr>
          <p:cNvPr id="66562" name="Rectangle 2">
            <a:extLst>
              <a:ext uri="{FF2B5EF4-FFF2-40B4-BE49-F238E27FC236}">
                <a16:creationId xmlns:a16="http://schemas.microsoft.com/office/drawing/2014/main" id="{CB049D2E-808C-85CF-8118-894146E132FA}"/>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0E0CEAA9-4F1F-E163-4F90-EACEDEF5D0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49AF98A2-CBD2-B5E2-91A7-58883E0A0E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362E5BE-8785-4578-B439-EDAB69C87871}" type="slidenum">
              <a:rPr lang="en-US" altLang="en-US" b="0" smtClean="0"/>
              <a:pPr/>
              <a:t>27</a:t>
            </a:fld>
            <a:endParaRPr lang="en-US" altLang="en-US" b="0"/>
          </a:p>
        </p:txBody>
      </p:sp>
      <p:sp>
        <p:nvSpPr>
          <p:cNvPr id="68610" name="Rectangle 2">
            <a:extLst>
              <a:ext uri="{FF2B5EF4-FFF2-40B4-BE49-F238E27FC236}">
                <a16:creationId xmlns:a16="http://schemas.microsoft.com/office/drawing/2014/main" id="{FFEDE881-CE4D-CDAA-6880-E845D192ED89}"/>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1717059F-7FFD-7D96-A87E-4FD8246BFA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CFE822-C36E-9C74-1333-C26C54F96F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5F642D3-D31C-4D7F-B327-72858D4343F8}" type="slidenum">
              <a:rPr lang="en-US" altLang="en-US" b="0" smtClean="0"/>
              <a:pPr/>
              <a:t>28</a:t>
            </a:fld>
            <a:endParaRPr lang="en-US" altLang="en-US" b="0"/>
          </a:p>
        </p:txBody>
      </p:sp>
      <p:sp>
        <p:nvSpPr>
          <p:cNvPr id="70658" name="Rectangle 2">
            <a:extLst>
              <a:ext uri="{FF2B5EF4-FFF2-40B4-BE49-F238E27FC236}">
                <a16:creationId xmlns:a16="http://schemas.microsoft.com/office/drawing/2014/main" id="{C5D8C2EE-932C-9283-76A0-F5B82EEBC40A}"/>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4C9EC4CF-0AEF-8851-EBF7-1C985CB213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393D9E07-D44F-9DF2-D884-3BE22B15F0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83F45B3-54F0-48D5-A3D5-8BFAEC6E830C}" type="slidenum">
              <a:rPr lang="en-US" altLang="en-US" b="0" smtClean="0"/>
              <a:pPr/>
              <a:t>29</a:t>
            </a:fld>
            <a:endParaRPr lang="en-US" altLang="en-US" b="0"/>
          </a:p>
        </p:txBody>
      </p:sp>
      <p:sp>
        <p:nvSpPr>
          <p:cNvPr id="72706" name="Rectangle 2">
            <a:extLst>
              <a:ext uri="{FF2B5EF4-FFF2-40B4-BE49-F238E27FC236}">
                <a16:creationId xmlns:a16="http://schemas.microsoft.com/office/drawing/2014/main" id="{53717B45-E6C6-D651-0632-F30CC4D75602}"/>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00E0E805-1448-CB26-CBED-DE370C4A92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F586A545-81BE-F354-0E24-11F10DE1B0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0F60201-51A6-4A5E-83EA-41D83FFDA0CB}" type="slidenum">
              <a:rPr lang="en-US" altLang="en-US" b="0" smtClean="0"/>
              <a:pPr/>
              <a:t>30</a:t>
            </a:fld>
            <a:endParaRPr lang="en-US" altLang="en-US" b="0"/>
          </a:p>
        </p:txBody>
      </p:sp>
      <p:sp>
        <p:nvSpPr>
          <p:cNvPr id="74754" name="Rectangle 2">
            <a:extLst>
              <a:ext uri="{FF2B5EF4-FFF2-40B4-BE49-F238E27FC236}">
                <a16:creationId xmlns:a16="http://schemas.microsoft.com/office/drawing/2014/main" id="{44B4AB87-7242-A236-F8D0-2577406FDA52}"/>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16738D07-ADDA-8C79-40B4-26261473B5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9A35FF95-B51B-B7B0-A58F-D7FCBDC27C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9B54BE2-DBC5-4753-8917-E6D45E174181}" type="slidenum">
              <a:rPr lang="en-US" altLang="en-US" b="0" smtClean="0"/>
              <a:pPr/>
              <a:t>3</a:t>
            </a:fld>
            <a:endParaRPr lang="en-US" altLang="en-US" b="0"/>
          </a:p>
        </p:txBody>
      </p:sp>
      <p:sp>
        <p:nvSpPr>
          <p:cNvPr id="20482" name="Rectangle 2">
            <a:extLst>
              <a:ext uri="{FF2B5EF4-FFF2-40B4-BE49-F238E27FC236}">
                <a16:creationId xmlns:a16="http://schemas.microsoft.com/office/drawing/2014/main" id="{513FD92B-B293-8FA0-CABE-6FA9893761CF}"/>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2DE1F7C-7E46-006D-B6DA-A5B9785450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553AEA0E-FE0B-C448-9B78-5D4983E966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ECF6903-54C5-4FFE-A52A-6C0E3BBCE018}" type="slidenum">
              <a:rPr lang="en-US" altLang="en-US" b="0" smtClean="0"/>
              <a:pPr/>
              <a:t>31</a:t>
            </a:fld>
            <a:endParaRPr lang="en-US" altLang="en-US" b="0"/>
          </a:p>
        </p:txBody>
      </p:sp>
      <p:sp>
        <p:nvSpPr>
          <p:cNvPr id="76802" name="Rectangle 2">
            <a:extLst>
              <a:ext uri="{FF2B5EF4-FFF2-40B4-BE49-F238E27FC236}">
                <a16:creationId xmlns:a16="http://schemas.microsoft.com/office/drawing/2014/main" id="{53281764-901A-5B29-1B2C-67110758A007}"/>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1409A14D-B2E9-E449-EBCB-29A19B38C0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DE979094-927F-6C00-3E22-6ED0F445B8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407156C-731A-4ABA-A2C6-B85B066429F1}" type="slidenum">
              <a:rPr lang="en-US" altLang="en-US" b="0" smtClean="0"/>
              <a:pPr/>
              <a:t>32</a:t>
            </a:fld>
            <a:endParaRPr lang="en-US" altLang="en-US" b="0"/>
          </a:p>
        </p:txBody>
      </p:sp>
      <p:sp>
        <p:nvSpPr>
          <p:cNvPr id="78850" name="Rectangle 2">
            <a:extLst>
              <a:ext uri="{FF2B5EF4-FFF2-40B4-BE49-F238E27FC236}">
                <a16:creationId xmlns:a16="http://schemas.microsoft.com/office/drawing/2014/main" id="{C91AE382-F456-48B2-B371-F267CC8474D7}"/>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AEB00E38-69BF-479F-B13F-9B2245EF7A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43A785F2-1467-4C6C-9A27-CD5D9E0329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BE2E264-573E-411A-ACCD-F2228E927780}" type="slidenum">
              <a:rPr lang="en-US" altLang="en-US" b="0" smtClean="0"/>
              <a:pPr/>
              <a:t>33</a:t>
            </a:fld>
            <a:endParaRPr lang="en-US" altLang="en-US" b="0"/>
          </a:p>
        </p:txBody>
      </p:sp>
      <p:sp>
        <p:nvSpPr>
          <p:cNvPr id="80898" name="Rectangle 2">
            <a:extLst>
              <a:ext uri="{FF2B5EF4-FFF2-40B4-BE49-F238E27FC236}">
                <a16:creationId xmlns:a16="http://schemas.microsoft.com/office/drawing/2014/main" id="{D1049D67-F8A5-A471-56DA-55424954E861}"/>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9E632CE5-C877-BB38-03C6-25B9474F02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9EDEDFDA-8DC0-8AD9-9850-3CFB3F2C19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53252E1-4126-4DE2-88C3-633012000D5D}" type="slidenum">
              <a:rPr lang="en-US" altLang="en-US" b="0" smtClean="0"/>
              <a:pPr/>
              <a:t>34</a:t>
            </a:fld>
            <a:endParaRPr lang="en-US" altLang="en-US" b="0"/>
          </a:p>
        </p:txBody>
      </p:sp>
      <p:sp>
        <p:nvSpPr>
          <p:cNvPr id="82946" name="Rectangle 2">
            <a:extLst>
              <a:ext uri="{FF2B5EF4-FFF2-40B4-BE49-F238E27FC236}">
                <a16:creationId xmlns:a16="http://schemas.microsoft.com/office/drawing/2014/main" id="{3BE2590F-4F49-E3DA-39C6-2EAF7324A8D5}"/>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BC74D65B-3BFE-BA8F-7CB5-38DA4694ED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295AA9DF-8DFE-23C7-AE18-F87AC9EF0C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308F8AD-A608-4B47-9AAE-44661ED4C07D}" type="slidenum">
              <a:rPr lang="en-US" altLang="en-US" b="0" smtClean="0"/>
              <a:pPr/>
              <a:t>35</a:t>
            </a:fld>
            <a:endParaRPr lang="en-US" altLang="en-US" b="0"/>
          </a:p>
        </p:txBody>
      </p:sp>
      <p:sp>
        <p:nvSpPr>
          <p:cNvPr id="84994" name="Rectangle 2">
            <a:extLst>
              <a:ext uri="{FF2B5EF4-FFF2-40B4-BE49-F238E27FC236}">
                <a16:creationId xmlns:a16="http://schemas.microsoft.com/office/drawing/2014/main" id="{182AAB8D-31C8-FFA7-9E39-39E5B2C240D4}"/>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CEBF41A8-7B6C-2720-3AD6-262F9B0EE1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6B0BCF46-D85C-2613-994E-05640150E2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4F15D08-84D5-487C-BFF1-95CDAC0EE55B}" type="slidenum">
              <a:rPr lang="en-US" altLang="en-US" b="0" smtClean="0"/>
              <a:pPr/>
              <a:t>36</a:t>
            </a:fld>
            <a:endParaRPr lang="en-US" altLang="en-US" b="0"/>
          </a:p>
        </p:txBody>
      </p:sp>
      <p:sp>
        <p:nvSpPr>
          <p:cNvPr id="87042" name="Rectangle 2">
            <a:extLst>
              <a:ext uri="{FF2B5EF4-FFF2-40B4-BE49-F238E27FC236}">
                <a16:creationId xmlns:a16="http://schemas.microsoft.com/office/drawing/2014/main" id="{3EBF12D0-33C0-EAC1-1CAD-3E84823D7D32}"/>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B19A1A15-786C-AA69-595F-CF27B875FC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45AEA159-ABFC-08E5-5AA9-CD98E9AD8F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F7D0E07-4102-4B6E-BFF3-A4150DFDDC57}" type="slidenum">
              <a:rPr lang="en-US" altLang="en-US" b="0" smtClean="0"/>
              <a:pPr/>
              <a:t>37</a:t>
            </a:fld>
            <a:endParaRPr lang="en-US" altLang="en-US" b="0"/>
          </a:p>
        </p:txBody>
      </p:sp>
      <p:sp>
        <p:nvSpPr>
          <p:cNvPr id="89090" name="Rectangle 2">
            <a:extLst>
              <a:ext uri="{FF2B5EF4-FFF2-40B4-BE49-F238E27FC236}">
                <a16:creationId xmlns:a16="http://schemas.microsoft.com/office/drawing/2014/main" id="{0A3BAE82-5EB7-A333-1329-2B5711B06437}"/>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D3E21EA-85BC-6988-D7E5-A45C1B46F9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A917D225-E834-7696-87C4-56F2ED00CC2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A33E285-3127-49BD-8532-612B7E1FCBD1}" type="slidenum">
              <a:rPr lang="en-US" altLang="en-US" b="0" smtClean="0"/>
              <a:pPr/>
              <a:t>38</a:t>
            </a:fld>
            <a:endParaRPr lang="en-US" altLang="en-US" b="0"/>
          </a:p>
        </p:txBody>
      </p:sp>
      <p:sp>
        <p:nvSpPr>
          <p:cNvPr id="91138" name="Rectangle 2">
            <a:extLst>
              <a:ext uri="{FF2B5EF4-FFF2-40B4-BE49-F238E27FC236}">
                <a16:creationId xmlns:a16="http://schemas.microsoft.com/office/drawing/2014/main" id="{15443C9A-A6F7-CC18-4B6A-8509C86CB943}"/>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0CD152D4-700D-C212-0AFF-0C2BDBA1867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863F6F91-F5F2-7727-4837-EA88A52B6D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67659A0-5488-49A1-9C09-8F08B5556A34}" type="slidenum">
              <a:rPr lang="en-US" altLang="en-US" b="0" smtClean="0"/>
              <a:pPr/>
              <a:t>39</a:t>
            </a:fld>
            <a:endParaRPr lang="en-US" altLang="en-US" b="0"/>
          </a:p>
        </p:txBody>
      </p:sp>
      <p:sp>
        <p:nvSpPr>
          <p:cNvPr id="93186" name="Rectangle 2">
            <a:extLst>
              <a:ext uri="{FF2B5EF4-FFF2-40B4-BE49-F238E27FC236}">
                <a16:creationId xmlns:a16="http://schemas.microsoft.com/office/drawing/2014/main" id="{AF5AB3A3-CFDA-316D-6D18-9822F4013210}"/>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F0213ADC-EC58-634B-D411-FC3EEB642B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DAA88BE5-879B-DEE0-0A9C-EC52F314C3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E5C26E3-0F2D-4063-BCFC-C11DEE67FE91}" type="slidenum">
              <a:rPr lang="en-US" altLang="en-US" b="0" smtClean="0"/>
              <a:pPr/>
              <a:t>40</a:t>
            </a:fld>
            <a:endParaRPr lang="en-US" altLang="en-US" b="0"/>
          </a:p>
        </p:txBody>
      </p:sp>
      <p:sp>
        <p:nvSpPr>
          <p:cNvPr id="95234" name="Rectangle 2">
            <a:extLst>
              <a:ext uri="{FF2B5EF4-FFF2-40B4-BE49-F238E27FC236}">
                <a16:creationId xmlns:a16="http://schemas.microsoft.com/office/drawing/2014/main" id="{FD4AF858-6B75-E46C-AAE0-B4DBC62620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5848DED5-2428-E824-BEB1-FA3EBC1193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BA33B516-2551-E3E7-2AF4-CA80C749D1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3D43B3A-9A74-4905-9A96-67FAC0E47998}" type="slidenum">
              <a:rPr lang="en-US" altLang="en-US" b="0" smtClean="0"/>
              <a:pPr/>
              <a:t>4</a:t>
            </a:fld>
            <a:endParaRPr lang="en-US" altLang="en-US" b="0"/>
          </a:p>
        </p:txBody>
      </p:sp>
      <p:sp>
        <p:nvSpPr>
          <p:cNvPr id="22530" name="Rectangle 2">
            <a:extLst>
              <a:ext uri="{FF2B5EF4-FFF2-40B4-BE49-F238E27FC236}">
                <a16:creationId xmlns:a16="http://schemas.microsoft.com/office/drawing/2014/main" id="{71623DCC-808E-8D3D-BB9B-1EAE3BE6B9E3}"/>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F060883-9932-802F-CF5C-54172952DA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8E241C2C-A7CB-F15B-D4A2-91103E79E5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7F06DD3-E58E-49DA-A8D0-B6C858AD5190}" type="slidenum">
              <a:rPr lang="en-US" altLang="en-US" b="0" smtClean="0"/>
              <a:pPr/>
              <a:t>41</a:t>
            </a:fld>
            <a:endParaRPr lang="en-US" altLang="en-US" b="0"/>
          </a:p>
        </p:txBody>
      </p:sp>
      <p:sp>
        <p:nvSpPr>
          <p:cNvPr id="97282" name="Rectangle 2">
            <a:extLst>
              <a:ext uri="{FF2B5EF4-FFF2-40B4-BE49-F238E27FC236}">
                <a16:creationId xmlns:a16="http://schemas.microsoft.com/office/drawing/2014/main" id="{C6FF09B1-190A-DEB3-22E9-6DDF89E5E8F1}"/>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75A6A2AF-A272-5C68-771E-CC30F88808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F9FE6B18-90A6-B4A5-310E-A1E53D7183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BB8F9D9-1182-48B7-9B4F-ABB1119CD78B}" type="slidenum">
              <a:rPr lang="en-US" altLang="en-US" b="0" smtClean="0"/>
              <a:pPr/>
              <a:t>42</a:t>
            </a:fld>
            <a:endParaRPr lang="en-US" altLang="en-US" b="0"/>
          </a:p>
        </p:txBody>
      </p:sp>
      <p:sp>
        <p:nvSpPr>
          <p:cNvPr id="99330" name="Rectangle 2">
            <a:extLst>
              <a:ext uri="{FF2B5EF4-FFF2-40B4-BE49-F238E27FC236}">
                <a16:creationId xmlns:a16="http://schemas.microsoft.com/office/drawing/2014/main" id="{BD286ED6-EF3B-6E68-58C0-2D8EC8D881A5}"/>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F444A0AB-C825-E8FD-225D-4AC5E1930B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4933E3DB-53C4-C075-FC6B-6E9BF2835C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DF872AB-5783-49AA-BAB7-748697C30074}" type="slidenum">
              <a:rPr lang="en-US" altLang="en-US" b="0" smtClean="0"/>
              <a:pPr/>
              <a:t>43</a:t>
            </a:fld>
            <a:endParaRPr lang="en-US" altLang="en-US" b="0"/>
          </a:p>
        </p:txBody>
      </p:sp>
      <p:sp>
        <p:nvSpPr>
          <p:cNvPr id="101378" name="Rectangle 2">
            <a:extLst>
              <a:ext uri="{FF2B5EF4-FFF2-40B4-BE49-F238E27FC236}">
                <a16:creationId xmlns:a16="http://schemas.microsoft.com/office/drawing/2014/main" id="{A8390A06-B032-231A-6EEA-800B0FF112B1}"/>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A13A59D9-BBB7-C902-8104-EE554E0227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73677193-A589-50C6-601A-24C062D629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EC6FCC4-863D-4E34-85BA-3499878A3180}" type="slidenum">
              <a:rPr lang="en-US" altLang="en-US" b="0" smtClean="0"/>
              <a:pPr/>
              <a:t>44</a:t>
            </a:fld>
            <a:endParaRPr lang="en-US" altLang="en-US" b="0"/>
          </a:p>
        </p:txBody>
      </p:sp>
      <p:sp>
        <p:nvSpPr>
          <p:cNvPr id="103426" name="Rectangle 2">
            <a:extLst>
              <a:ext uri="{FF2B5EF4-FFF2-40B4-BE49-F238E27FC236}">
                <a16:creationId xmlns:a16="http://schemas.microsoft.com/office/drawing/2014/main" id="{BE854283-3298-D757-A514-8DEC5891BC9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A1E4981C-36A9-A462-73D7-83648245CC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4C2DBC54-24B6-FA9B-8C7B-A92679AB0D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B859D44-18D3-4BBB-8131-177882F92E77}" type="slidenum">
              <a:rPr lang="en-US" altLang="en-US" b="0" smtClean="0"/>
              <a:pPr/>
              <a:t>45</a:t>
            </a:fld>
            <a:endParaRPr lang="en-US" altLang="en-US" b="0"/>
          </a:p>
        </p:txBody>
      </p:sp>
      <p:sp>
        <p:nvSpPr>
          <p:cNvPr id="105474" name="Rectangle 2">
            <a:extLst>
              <a:ext uri="{FF2B5EF4-FFF2-40B4-BE49-F238E27FC236}">
                <a16:creationId xmlns:a16="http://schemas.microsoft.com/office/drawing/2014/main" id="{8942125B-92D8-4C48-89FC-B6A33503B122}"/>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AA2B7467-3114-A9FB-1728-289B7EDEA7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052B7136-F47D-21F6-8B6A-BE8C0F16F3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4451A08-944D-4DF6-9D69-C18962AAB512}" type="slidenum">
              <a:rPr lang="en-US" altLang="en-US" b="0" smtClean="0"/>
              <a:pPr/>
              <a:t>46</a:t>
            </a:fld>
            <a:endParaRPr lang="en-US" altLang="en-US" b="0"/>
          </a:p>
        </p:txBody>
      </p:sp>
      <p:sp>
        <p:nvSpPr>
          <p:cNvPr id="107522" name="Rectangle 2">
            <a:extLst>
              <a:ext uri="{FF2B5EF4-FFF2-40B4-BE49-F238E27FC236}">
                <a16:creationId xmlns:a16="http://schemas.microsoft.com/office/drawing/2014/main" id="{059A9742-6D61-BF39-E71C-AD3D4185BC19}"/>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47753961-8582-6362-867C-0CEEC2F566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F9D031B8-FAD3-3468-E74D-9076E98FAC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953CDF3-DBE8-4B3C-8355-F7DF7AE62B1F}" type="slidenum">
              <a:rPr lang="en-US" altLang="en-US" b="0" smtClean="0"/>
              <a:pPr/>
              <a:t>47</a:t>
            </a:fld>
            <a:endParaRPr lang="en-US" altLang="en-US" b="0"/>
          </a:p>
        </p:txBody>
      </p:sp>
      <p:sp>
        <p:nvSpPr>
          <p:cNvPr id="109570" name="Rectangle 2">
            <a:extLst>
              <a:ext uri="{FF2B5EF4-FFF2-40B4-BE49-F238E27FC236}">
                <a16:creationId xmlns:a16="http://schemas.microsoft.com/office/drawing/2014/main" id="{D823C23D-50E2-3750-9482-178B8142A4DE}"/>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BA7E0770-BC9F-1227-EA46-182BCC9FA7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DA972AFA-70B0-B7A1-A1E0-4F0325396C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5BB2418-7650-4218-9CB7-8BB3375F439B}" type="slidenum">
              <a:rPr lang="en-US" altLang="en-US" b="0" smtClean="0"/>
              <a:pPr/>
              <a:t>48</a:t>
            </a:fld>
            <a:endParaRPr lang="en-US" altLang="en-US" b="0"/>
          </a:p>
        </p:txBody>
      </p:sp>
      <p:sp>
        <p:nvSpPr>
          <p:cNvPr id="111618" name="Rectangle 2">
            <a:extLst>
              <a:ext uri="{FF2B5EF4-FFF2-40B4-BE49-F238E27FC236}">
                <a16:creationId xmlns:a16="http://schemas.microsoft.com/office/drawing/2014/main" id="{3AB3394B-8009-1EF1-9261-F0AC96D77060}"/>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98D7BE33-FA4D-6DF8-DA6A-A3297A53DC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E88CF7D7-1652-5081-7452-B11C738D1C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544567B-A07A-4F8A-BBDD-BAF53515419B}" type="slidenum">
              <a:rPr lang="en-US" altLang="en-US" b="0" smtClean="0"/>
              <a:pPr/>
              <a:t>49</a:t>
            </a:fld>
            <a:endParaRPr lang="en-US" altLang="en-US" b="0"/>
          </a:p>
        </p:txBody>
      </p:sp>
      <p:sp>
        <p:nvSpPr>
          <p:cNvPr id="113666" name="Rectangle 2">
            <a:extLst>
              <a:ext uri="{FF2B5EF4-FFF2-40B4-BE49-F238E27FC236}">
                <a16:creationId xmlns:a16="http://schemas.microsoft.com/office/drawing/2014/main" id="{0A5A681E-8CF7-2030-2BD3-38A3B4C97627}"/>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657F4B9B-5F6C-302A-5008-006693C14E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C5F7DA37-380F-C655-F942-527DE33DCF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CCEC767-B82C-43FC-837B-195706751AA1}" type="slidenum">
              <a:rPr lang="en-US" altLang="en-US" b="0" smtClean="0"/>
              <a:pPr/>
              <a:t>50</a:t>
            </a:fld>
            <a:endParaRPr lang="en-US" altLang="en-US" b="0"/>
          </a:p>
        </p:txBody>
      </p:sp>
      <p:sp>
        <p:nvSpPr>
          <p:cNvPr id="115714" name="Rectangle 2">
            <a:extLst>
              <a:ext uri="{FF2B5EF4-FFF2-40B4-BE49-F238E27FC236}">
                <a16:creationId xmlns:a16="http://schemas.microsoft.com/office/drawing/2014/main" id="{7AB4E431-B081-8A87-2A29-815F2D6AC82C}"/>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F7F0B000-1260-2444-A0BE-C940C96865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A530C0CF-B687-4952-9C30-9AB020B48E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799A519-C46F-4418-AFA1-9C521D3B353A}" type="slidenum">
              <a:rPr lang="en-US" altLang="en-US" b="0" smtClean="0"/>
              <a:pPr/>
              <a:t>5</a:t>
            </a:fld>
            <a:endParaRPr lang="en-US" altLang="en-US" b="0"/>
          </a:p>
        </p:txBody>
      </p:sp>
      <p:sp>
        <p:nvSpPr>
          <p:cNvPr id="24578" name="Rectangle 2">
            <a:extLst>
              <a:ext uri="{FF2B5EF4-FFF2-40B4-BE49-F238E27FC236}">
                <a16:creationId xmlns:a16="http://schemas.microsoft.com/office/drawing/2014/main" id="{1D1BD5A2-9462-CFAA-85EC-A97A4B81126D}"/>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9D556F2-4A38-775E-721C-24564B2050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65591DDC-A22F-13E9-0386-E119FE5932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0378AB2-72CC-4B43-ABBA-AB647C4D0289}" type="slidenum">
              <a:rPr lang="en-US" altLang="en-US" b="0" smtClean="0"/>
              <a:pPr/>
              <a:t>51</a:t>
            </a:fld>
            <a:endParaRPr lang="en-US" altLang="en-US" b="0"/>
          </a:p>
        </p:txBody>
      </p:sp>
      <p:sp>
        <p:nvSpPr>
          <p:cNvPr id="117762" name="Rectangle 2">
            <a:extLst>
              <a:ext uri="{FF2B5EF4-FFF2-40B4-BE49-F238E27FC236}">
                <a16:creationId xmlns:a16="http://schemas.microsoft.com/office/drawing/2014/main" id="{716D2BED-D7AB-8EF3-0A36-F09C203F7D2A}"/>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603E7DB0-7F8F-B2A7-785F-BA77A6E741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5A0910D5-F473-7A5D-54DC-415262C47D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A45B0A0-2A40-47F8-8221-D5E3470A5096}" type="slidenum">
              <a:rPr lang="en-US" altLang="en-US" b="0" smtClean="0"/>
              <a:pPr/>
              <a:t>52</a:t>
            </a:fld>
            <a:endParaRPr lang="en-US" altLang="en-US" b="0"/>
          </a:p>
        </p:txBody>
      </p:sp>
      <p:sp>
        <p:nvSpPr>
          <p:cNvPr id="119810" name="Rectangle 2">
            <a:extLst>
              <a:ext uri="{FF2B5EF4-FFF2-40B4-BE49-F238E27FC236}">
                <a16:creationId xmlns:a16="http://schemas.microsoft.com/office/drawing/2014/main" id="{C310DB65-A184-BD6D-2F72-AF1881775061}"/>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1F07747E-06B7-D672-299A-2D681E405B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058D1E81-5D6E-6942-85D3-78FE8A9C78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00DD19D-4C74-474C-B2AE-C05C15A238C2}" type="slidenum">
              <a:rPr lang="en-US" altLang="en-US" b="0" smtClean="0"/>
              <a:pPr/>
              <a:t>53</a:t>
            </a:fld>
            <a:endParaRPr lang="en-US" altLang="en-US" b="0"/>
          </a:p>
        </p:txBody>
      </p:sp>
      <p:sp>
        <p:nvSpPr>
          <p:cNvPr id="121858" name="Rectangle 2">
            <a:extLst>
              <a:ext uri="{FF2B5EF4-FFF2-40B4-BE49-F238E27FC236}">
                <a16:creationId xmlns:a16="http://schemas.microsoft.com/office/drawing/2014/main" id="{02B00967-4CC2-65F4-14D9-E64B9CD60794}"/>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A9A0D892-1484-F095-190D-34071062C5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A1F6E980-D54E-8F3A-4904-958C176135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BF3CA4B-DDE4-43E2-856F-7D76F55513BE}" type="slidenum">
              <a:rPr lang="en-US" altLang="en-US" b="0" smtClean="0"/>
              <a:pPr/>
              <a:t>54</a:t>
            </a:fld>
            <a:endParaRPr lang="en-US" altLang="en-US" b="0"/>
          </a:p>
        </p:txBody>
      </p:sp>
      <p:sp>
        <p:nvSpPr>
          <p:cNvPr id="123906" name="Rectangle 2">
            <a:extLst>
              <a:ext uri="{FF2B5EF4-FFF2-40B4-BE49-F238E27FC236}">
                <a16:creationId xmlns:a16="http://schemas.microsoft.com/office/drawing/2014/main" id="{D22D2151-8597-1C81-9607-9E374935ABA0}"/>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EAC637AC-7B70-3152-4F2F-5F0D67FB15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0DCA1FF5-4992-C854-9A60-8B3766A90D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B55D0B5-6280-4108-BFAD-9EB20D265FCD}" type="slidenum">
              <a:rPr lang="en-US" altLang="en-US" b="0" smtClean="0"/>
              <a:pPr/>
              <a:t>55</a:t>
            </a:fld>
            <a:endParaRPr lang="en-US" altLang="en-US" b="0"/>
          </a:p>
        </p:txBody>
      </p:sp>
      <p:sp>
        <p:nvSpPr>
          <p:cNvPr id="125954" name="Rectangle 2">
            <a:extLst>
              <a:ext uri="{FF2B5EF4-FFF2-40B4-BE49-F238E27FC236}">
                <a16:creationId xmlns:a16="http://schemas.microsoft.com/office/drawing/2014/main" id="{4A07867B-FE25-4A99-FFF7-F85E1B371D11}"/>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BFC1918C-41BF-D413-00AB-2427D5C8C4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CEDC9C48-6412-94E6-F3DC-1B5F7984CC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93C8D61-A19D-440F-81F7-D246B8F9309A}" type="slidenum">
              <a:rPr lang="en-US" altLang="en-US" b="0" smtClean="0"/>
              <a:pPr/>
              <a:t>56</a:t>
            </a:fld>
            <a:endParaRPr lang="en-US" altLang="en-US" b="0"/>
          </a:p>
        </p:txBody>
      </p:sp>
      <p:sp>
        <p:nvSpPr>
          <p:cNvPr id="128002" name="Rectangle 2">
            <a:extLst>
              <a:ext uri="{FF2B5EF4-FFF2-40B4-BE49-F238E27FC236}">
                <a16:creationId xmlns:a16="http://schemas.microsoft.com/office/drawing/2014/main" id="{C682848A-7D77-2D21-0833-12C1E5920C6C}"/>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CB5F32B8-A321-C7D5-8F23-58C55AF292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0D168E97-9BF4-7518-221F-3B6F739E16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AF9837F-109E-45A3-85EE-4859551E5D9F}" type="slidenum">
              <a:rPr lang="en-US" altLang="en-US" b="0" smtClean="0"/>
              <a:pPr/>
              <a:t>57</a:t>
            </a:fld>
            <a:endParaRPr lang="en-US" altLang="en-US" b="0"/>
          </a:p>
        </p:txBody>
      </p:sp>
      <p:sp>
        <p:nvSpPr>
          <p:cNvPr id="130050" name="Rectangle 2">
            <a:extLst>
              <a:ext uri="{FF2B5EF4-FFF2-40B4-BE49-F238E27FC236}">
                <a16:creationId xmlns:a16="http://schemas.microsoft.com/office/drawing/2014/main" id="{5F0C0B96-4353-5839-F1B5-6F8198BA6871}"/>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9B3F898A-4AD8-80A4-E1D4-FCF5B81888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E0C480F3-DACA-CFC8-4BC2-7C3229E088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146A4AB-3F3F-4AA8-8F63-AB5EC2D36597}" type="slidenum">
              <a:rPr lang="en-US" altLang="en-US" b="0" smtClean="0"/>
              <a:pPr/>
              <a:t>58</a:t>
            </a:fld>
            <a:endParaRPr lang="en-US" altLang="en-US" b="0"/>
          </a:p>
        </p:txBody>
      </p:sp>
      <p:sp>
        <p:nvSpPr>
          <p:cNvPr id="132098" name="Rectangle 2">
            <a:extLst>
              <a:ext uri="{FF2B5EF4-FFF2-40B4-BE49-F238E27FC236}">
                <a16:creationId xmlns:a16="http://schemas.microsoft.com/office/drawing/2014/main" id="{2570A901-6A29-9033-F302-0950FEE162C5}"/>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E0556055-676A-2CD9-D08F-0522B98258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92E612FD-EE8F-BAA8-AD14-1B3864E4D0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A6C9973-F1F9-4397-B6B4-E0D935C3B6DA}" type="slidenum">
              <a:rPr lang="en-US" altLang="en-US" b="0" smtClean="0"/>
              <a:pPr/>
              <a:t>59</a:t>
            </a:fld>
            <a:endParaRPr lang="en-US" altLang="en-US" b="0"/>
          </a:p>
        </p:txBody>
      </p:sp>
      <p:sp>
        <p:nvSpPr>
          <p:cNvPr id="134146" name="Rectangle 2">
            <a:extLst>
              <a:ext uri="{FF2B5EF4-FFF2-40B4-BE49-F238E27FC236}">
                <a16:creationId xmlns:a16="http://schemas.microsoft.com/office/drawing/2014/main" id="{CF983DC9-5358-163E-E38F-383AEE0AB359}"/>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6EF9C9F8-8CC1-4C2A-75CA-4A8F824BC4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AC6C00D0-82BF-7D36-80C7-926CEDA1C0A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B91D73A-D77A-4821-B02C-DF2B094BDD7C}" type="slidenum">
              <a:rPr lang="en-US" altLang="en-US" b="0" smtClean="0"/>
              <a:pPr/>
              <a:t>60</a:t>
            </a:fld>
            <a:endParaRPr lang="en-US" altLang="en-US" b="0"/>
          </a:p>
        </p:txBody>
      </p:sp>
      <p:sp>
        <p:nvSpPr>
          <p:cNvPr id="136194" name="Rectangle 2">
            <a:extLst>
              <a:ext uri="{FF2B5EF4-FFF2-40B4-BE49-F238E27FC236}">
                <a16:creationId xmlns:a16="http://schemas.microsoft.com/office/drawing/2014/main" id="{2F0C4A80-F576-E954-092A-787A1FFA180F}"/>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D42ED11B-EC81-0C8F-3EB5-2C218E3FD7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655178B6-327F-38B0-AF44-62DFDE8F4A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3132EF5-4DAD-48B9-939B-681FD6951A1A}" type="slidenum">
              <a:rPr lang="en-US" altLang="en-US" b="0" smtClean="0"/>
              <a:pPr/>
              <a:t>6</a:t>
            </a:fld>
            <a:endParaRPr lang="en-US" altLang="en-US" b="0"/>
          </a:p>
        </p:txBody>
      </p:sp>
      <p:sp>
        <p:nvSpPr>
          <p:cNvPr id="26626" name="Rectangle 2">
            <a:extLst>
              <a:ext uri="{FF2B5EF4-FFF2-40B4-BE49-F238E27FC236}">
                <a16:creationId xmlns:a16="http://schemas.microsoft.com/office/drawing/2014/main" id="{EA312087-9A2A-267F-EAAB-2451344B3930}"/>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A38BC7EA-EE11-855C-72A9-781DDDC9EEE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D30CEE05-8784-A0AE-9546-F7FF8F5A65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695251E-26AB-49C9-A0D5-BE79B874D0BB}" type="slidenum">
              <a:rPr lang="en-US" altLang="en-US" b="0" smtClean="0"/>
              <a:pPr/>
              <a:t>61</a:t>
            </a:fld>
            <a:endParaRPr lang="en-US" altLang="en-US" b="0"/>
          </a:p>
        </p:txBody>
      </p:sp>
      <p:sp>
        <p:nvSpPr>
          <p:cNvPr id="138242" name="Rectangle 2">
            <a:extLst>
              <a:ext uri="{FF2B5EF4-FFF2-40B4-BE49-F238E27FC236}">
                <a16:creationId xmlns:a16="http://schemas.microsoft.com/office/drawing/2014/main" id="{4FDAD650-CE10-39C8-8A36-90494359E351}"/>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B34614F1-679A-9F20-F5C3-5FB7B45721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09EDE126-5F8A-A66F-E3DE-776A1B37D7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8AEBE38-76AB-467D-A67D-41CF5AD5279D}" type="slidenum">
              <a:rPr lang="en-US" altLang="en-US" b="0" smtClean="0"/>
              <a:pPr/>
              <a:t>62</a:t>
            </a:fld>
            <a:endParaRPr lang="en-US" altLang="en-US" b="0"/>
          </a:p>
        </p:txBody>
      </p:sp>
      <p:sp>
        <p:nvSpPr>
          <p:cNvPr id="140290" name="Rectangle 2">
            <a:extLst>
              <a:ext uri="{FF2B5EF4-FFF2-40B4-BE49-F238E27FC236}">
                <a16:creationId xmlns:a16="http://schemas.microsoft.com/office/drawing/2014/main" id="{1D98EF01-EF43-8DAE-D9BA-366688986AE2}"/>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508A1D3F-3B6A-39B7-1EE8-FD47AE135F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338B1C4D-7FB1-8918-9EF8-22DF3C2CD9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D0FDBF5-9170-4ACE-9C6E-665728E2AF0E}" type="slidenum">
              <a:rPr lang="en-US" altLang="en-US" b="0" smtClean="0"/>
              <a:pPr/>
              <a:t>63</a:t>
            </a:fld>
            <a:endParaRPr lang="en-US" altLang="en-US" b="0"/>
          </a:p>
        </p:txBody>
      </p:sp>
      <p:sp>
        <p:nvSpPr>
          <p:cNvPr id="142338" name="Rectangle 2">
            <a:extLst>
              <a:ext uri="{FF2B5EF4-FFF2-40B4-BE49-F238E27FC236}">
                <a16:creationId xmlns:a16="http://schemas.microsoft.com/office/drawing/2014/main" id="{362B5BBA-FC8D-EBF1-5A0E-F4FA4D7073A0}"/>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624ABEE2-E632-7CE4-BECA-02A9870ED2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a:extLst>
              <a:ext uri="{FF2B5EF4-FFF2-40B4-BE49-F238E27FC236}">
                <a16:creationId xmlns:a16="http://schemas.microsoft.com/office/drawing/2014/main" id="{1E4C21C4-8EB1-C849-DC80-EDE4721E06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9FBAE65-D784-4249-9A1B-241E9FF4217E}" type="slidenum">
              <a:rPr lang="en-US" altLang="en-US" b="0" smtClean="0"/>
              <a:pPr/>
              <a:t>64</a:t>
            </a:fld>
            <a:endParaRPr lang="en-US" altLang="en-US" b="0"/>
          </a:p>
        </p:txBody>
      </p:sp>
      <p:sp>
        <p:nvSpPr>
          <p:cNvPr id="144386" name="Rectangle 2">
            <a:extLst>
              <a:ext uri="{FF2B5EF4-FFF2-40B4-BE49-F238E27FC236}">
                <a16:creationId xmlns:a16="http://schemas.microsoft.com/office/drawing/2014/main" id="{57AF3461-1A75-EBED-50CD-47AE467D1072}"/>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3C1311C4-2E0C-2004-8073-749968B6B7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a:extLst>
              <a:ext uri="{FF2B5EF4-FFF2-40B4-BE49-F238E27FC236}">
                <a16:creationId xmlns:a16="http://schemas.microsoft.com/office/drawing/2014/main" id="{E5116F95-ADC5-AFD8-5A1F-37A585781A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076867-4910-4836-AD1A-DA5BC0623B72}" type="slidenum">
              <a:rPr lang="en-US" altLang="en-US" b="0" smtClean="0"/>
              <a:pPr/>
              <a:t>65</a:t>
            </a:fld>
            <a:endParaRPr lang="en-US" altLang="en-US" b="0"/>
          </a:p>
        </p:txBody>
      </p:sp>
      <p:sp>
        <p:nvSpPr>
          <p:cNvPr id="146434" name="Rectangle 2">
            <a:extLst>
              <a:ext uri="{FF2B5EF4-FFF2-40B4-BE49-F238E27FC236}">
                <a16:creationId xmlns:a16="http://schemas.microsoft.com/office/drawing/2014/main" id="{0C7219D5-2104-F573-23C3-2EEFFBF528BB}"/>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A2B34FC4-6B54-1DD1-05CA-8BA11C09C1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a:extLst>
              <a:ext uri="{FF2B5EF4-FFF2-40B4-BE49-F238E27FC236}">
                <a16:creationId xmlns:a16="http://schemas.microsoft.com/office/drawing/2014/main" id="{57EEF714-FC3C-C0C1-0EFA-F9456A1D1A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7BBC564-2D7B-4464-AB58-FAC1BBA94460}" type="slidenum">
              <a:rPr lang="en-US" altLang="en-US" b="0" smtClean="0"/>
              <a:pPr/>
              <a:t>66</a:t>
            </a:fld>
            <a:endParaRPr lang="en-US" altLang="en-US" b="0"/>
          </a:p>
        </p:txBody>
      </p:sp>
      <p:sp>
        <p:nvSpPr>
          <p:cNvPr id="148482" name="Rectangle 2">
            <a:extLst>
              <a:ext uri="{FF2B5EF4-FFF2-40B4-BE49-F238E27FC236}">
                <a16:creationId xmlns:a16="http://schemas.microsoft.com/office/drawing/2014/main" id="{8876C840-15E5-F783-6029-73617453DA09}"/>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5F4A934A-43CA-D798-2FF8-785B47ADC1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a:extLst>
              <a:ext uri="{FF2B5EF4-FFF2-40B4-BE49-F238E27FC236}">
                <a16:creationId xmlns:a16="http://schemas.microsoft.com/office/drawing/2014/main" id="{CA131420-7917-CCC2-6D80-37B2D69723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A45B7F8-8AB2-4DDF-B662-81ECE197A4A3}" type="slidenum">
              <a:rPr lang="en-US" altLang="en-US" b="0" smtClean="0"/>
              <a:pPr/>
              <a:t>67</a:t>
            </a:fld>
            <a:endParaRPr lang="en-US" altLang="en-US" b="0"/>
          </a:p>
        </p:txBody>
      </p:sp>
      <p:sp>
        <p:nvSpPr>
          <p:cNvPr id="150530" name="Rectangle 2">
            <a:extLst>
              <a:ext uri="{FF2B5EF4-FFF2-40B4-BE49-F238E27FC236}">
                <a16:creationId xmlns:a16="http://schemas.microsoft.com/office/drawing/2014/main" id="{A0704A3B-3152-BEEA-E00C-1ED387AA6A3C}"/>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FD5FDAFD-E693-A5DD-D6A2-192EAF7ED7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a:extLst>
              <a:ext uri="{FF2B5EF4-FFF2-40B4-BE49-F238E27FC236}">
                <a16:creationId xmlns:a16="http://schemas.microsoft.com/office/drawing/2014/main" id="{92479210-5E3D-96B5-9BA9-667CEFE648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BAE0977-7EAD-4F55-865C-F177BFDD7CD5}" type="slidenum">
              <a:rPr lang="en-US" altLang="en-US" b="0" smtClean="0"/>
              <a:pPr/>
              <a:t>68</a:t>
            </a:fld>
            <a:endParaRPr lang="en-US" altLang="en-US" b="0"/>
          </a:p>
        </p:txBody>
      </p:sp>
      <p:sp>
        <p:nvSpPr>
          <p:cNvPr id="152578" name="Rectangle 2">
            <a:extLst>
              <a:ext uri="{FF2B5EF4-FFF2-40B4-BE49-F238E27FC236}">
                <a16:creationId xmlns:a16="http://schemas.microsoft.com/office/drawing/2014/main" id="{93F3C31E-2DF8-57F4-22D6-6AC4374A631C}"/>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16A68F78-2368-1F24-DD62-2E82F52FE6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a:extLst>
              <a:ext uri="{FF2B5EF4-FFF2-40B4-BE49-F238E27FC236}">
                <a16:creationId xmlns:a16="http://schemas.microsoft.com/office/drawing/2014/main" id="{B31C4154-CA39-CEDA-E2EE-FB060027F3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3D11885-9960-40B2-95AB-C000669260A5}" type="slidenum">
              <a:rPr lang="en-US" altLang="en-US" b="0" smtClean="0"/>
              <a:pPr/>
              <a:t>69</a:t>
            </a:fld>
            <a:endParaRPr lang="en-US" altLang="en-US" b="0"/>
          </a:p>
        </p:txBody>
      </p:sp>
      <p:sp>
        <p:nvSpPr>
          <p:cNvPr id="154626" name="Rectangle 2">
            <a:extLst>
              <a:ext uri="{FF2B5EF4-FFF2-40B4-BE49-F238E27FC236}">
                <a16:creationId xmlns:a16="http://schemas.microsoft.com/office/drawing/2014/main" id="{A889BDB9-B1DF-9605-1D22-6EB7BF01019A}"/>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82F1681D-531E-A171-A66B-3271E1E5DF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a:extLst>
              <a:ext uri="{FF2B5EF4-FFF2-40B4-BE49-F238E27FC236}">
                <a16:creationId xmlns:a16="http://schemas.microsoft.com/office/drawing/2014/main" id="{5641220B-B824-5426-1BC2-81301C33D8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5E8CA0F-EC5D-4CFA-AADB-6277444F57E1}" type="slidenum">
              <a:rPr lang="en-US" altLang="en-US" b="0" smtClean="0"/>
              <a:pPr/>
              <a:t>70</a:t>
            </a:fld>
            <a:endParaRPr lang="en-US" altLang="en-US" b="0"/>
          </a:p>
        </p:txBody>
      </p:sp>
      <p:sp>
        <p:nvSpPr>
          <p:cNvPr id="156674" name="Rectangle 2">
            <a:extLst>
              <a:ext uri="{FF2B5EF4-FFF2-40B4-BE49-F238E27FC236}">
                <a16:creationId xmlns:a16="http://schemas.microsoft.com/office/drawing/2014/main" id="{1BAF11D3-B61F-BCAD-CC44-B4073916C8A1}"/>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26ADF6C9-DCE8-DF21-2C7A-510F641AD5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46C9C76A-9C34-B641-7046-1CBE9F52A9F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EC0B7C6-B00F-4375-8D08-61C0266AAB02}" type="slidenum">
              <a:rPr lang="en-US" altLang="en-US" b="0" smtClean="0"/>
              <a:pPr/>
              <a:t>7</a:t>
            </a:fld>
            <a:endParaRPr lang="en-US" altLang="en-US" b="0"/>
          </a:p>
        </p:txBody>
      </p:sp>
      <p:sp>
        <p:nvSpPr>
          <p:cNvPr id="28674" name="Rectangle 2">
            <a:extLst>
              <a:ext uri="{FF2B5EF4-FFF2-40B4-BE49-F238E27FC236}">
                <a16:creationId xmlns:a16="http://schemas.microsoft.com/office/drawing/2014/main" id="{A0CBA4C8-94F4-6792-895C-8610B12BD810}"/>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930491DC-A7E8-963B-ECAB-5C22FD6C0D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a:extLst>
              <a:ext uri="{FF2B5EF4-FFF2-40B4-BE49-F238E27FC236}">
                <a16:creationId xmlns:a16="http://schemas.microsoft.com/office/drawing/2014/main" id="{71F68F95-CA23-9762-09BC-51E8AF617D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670D636-8172-4564-A109-28AC8D127A73}" type="slidenum">
              <a:rPr lang="en-US" altLang="en-US" b="0" smtClean="0"/>
              <a:pPr/>
              <a:t>71</a:t>
            </a:fld>
            <a:endParaRPr lang="en-US" altLang="en-US" b="0"/>
          </a:p>
        </p:txBody>
      </p:sp>
      <p:sp>
        <p:nvSpPr>
          <p:cNvPr id="158722" name="Rectangle 2">
            <a:extLst>
              <a:ext uri="{FF2B5EF4-FFF2-40B4-BE49-F238E27FC236}">
                <a16:creationId xmlns:a16="http://schemas.microsoft.com/office/drawing/2014/main" id="{89DE328A-0D8C-F865-3CCE-7BE0A9407C48}"/>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6F057A92-B8A1-255D-1D7E-996429CCAD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a:extLst>
              <a:ext uri="{FF2B5EF4-FFF2-40B4-BE49-F238E27FC236}">
                <a16:creationId xmlns:a16="http://schemas.microsoft.com/office/drawing/2014/main" id="{86E4B40B-6760-1892-7589-D8E19E0007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454340E-D338-428A-93CA-AB657FBAF75B}" type="slidenum">
              <a:rPr lang="en-US" altLang="en-US" b="0" smtClean="0"/>
              <a:pPr/>
              <a:t>72</a:t>
            </a:fld>
            <a:endParaRPr lang="en-US" altLang="en-US" b="0"/>
          </a:p>
        </p:txBody>
      </p:sp>
      <p:sp>
        <p:nvSpPr>
          <p:cNvPr id="160770" name="Rectangle 2">
            <a:extLst>
              <a:ext uri="{FF2B5EF4-FFF2-40B4-BE49-F238E27FC236}">
                <a16:creationId xmlns:a16="http://schemas.microsoft.com/office/drawing/2014/main" id="{8EBE9604-8DBD-669B-8E04-CEA96689BBBA}"/>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C8417AE3-8066-0767-544B-6ED74688BD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a:extLst>
              <a:ext uri="{FF2B5EF4-FFF2-40B4-BE49-F238E27FC236}">
                <a16:creationId xmlns:a16="http://schemas.microsoft.com/office/drawing/2014/main" id="{FE7310E7-95E0-EF3F-7E23-FB0D004F5E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760C1A7-04CF-4EA2-83C4-1109226174BA}" type="slidenum">
              <a:rPr lang="en-US" altLang="en-US" b="0" smtClean="0"/>
              <a:pPr/>
              <a:t>73</a:t>
            </a:fld>
            <a:endParaRPr lang="en-US" altLang="en-US" b="0"/>
          </a:p>
        </p:txBody>
      </p:sp>
      <p:sp>
        <p:nvSpPr>
          <p:cNvPr id="162818" name="Rectangle 2">
            <a:extLst>
              <a:ext uri="{FF2B5EF4-FFF2-40B4-BE49-F238E27FC236}">
                <a16:creationId xmlns:a16="http://schemas.microsoft.com/office/drawing/2014/main" id="{93569877-9F2B-F429-38E8-C7B38E13607E}"/>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29ACFD55-DB5D-A78D-C9AA-EAF9448DB8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a:extLst>
              <a:ext uri="{FF2B5EF4-FFF2-40B4-BE49-F238E27FC236}">
                <a16:creationId xmlns:a16="http://schemas.microsoft.com/office/drawing/2014/main" id="{38B4C68F-88ED-B673-0AD3-A3F02FB1DD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5F40430-FFB0-4A97-B2D6-2C1DEE6099FC}" type="slidenum">
              <a:rPr lang="en-US" altLang="en-US" b="0" smtClean="0"/>
              <a:pPr/>
              <a:t>74</a:t>
            </a:fld>
            <a:endParaRPr lang="en-US" altLang="en-US" b="0"/>
          </a:p>
        </p:txBody>
      </p:sp>
      <p:sp>
        <p:nvSpPr>
          <p:cNvPr id="164866" name="Rectangle 2">
            <a:extLst>
              <a:ext uri="{FF2B5EF4-FFF2-40B4-BE49-F238E27FC236}">
                <a16:creationId xmlns:a16="http://schemas.microsoft.com/office/drawing/2014/main" id="{9CE0C1A3-9DCB-B6FD-2D77-BB5EE30D28B1}"/>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62793783-69C9-07C0-C20A-1D41103560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a:extLst>
              <a:ext uri="{FF2B5EF4-FFF2-40B4-BE49-F238E27FC236}">
                <a16:creationId xmlns:a16="http://schemas.microsoft.com/office/drawing/2014/main" id="{8A337C80-AF9F-AACD-A593-1955C9675E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F6D0B98-CE5B-4C5F-989D-A8A3284CAF0A}" type="slidenum">
              <a:rPr lang="en-US" altLang="en-US" b="0" smtClean="0"/>
              <a:pPr/>
              <a:t>75</a:t>
            </a:fld>
            <a:endParaRPr lang="en-US" altLang="en-US" b="0"/>
          </a:p>
        </p:txBody>
      </p:sp>
      <p:sp>
        <p:nvSpPr>
          <p:cNvPr id="166914" name="Rectangle 2">
            <a:extLst>
              <a:ext uri="{FF2B5EF4-FFF2-40B4-BE49-F238E27FC236}">
                <a16:creationId xmlns:a16="http://schemas.microsoft.com/office/drawing/2014/main" id="{A509992B-7193-26B2-4CF5-7885CB916B63}"/>
              </a:ext>
            </a:extLst>
          </p:cNvPr>
          <p:cNvSpPr>
            <a:spLocks noGrp="1" noRot="1" noChangeAspect="1" noChangeArrowheads="1" noTextEdit="1"/>
          </p:cNvSpPr>
          <p:nvPr>
            <p:ph type="sldImg"/>
          </p:nvPr>
        </p:nvSpPr>
        <p:spPr>
          <a:ln/>
        </p:spPr>
      </p:sp>
      <p:sp>
        <p:nvSpPr>
          <p:cNvPr id="166915" name="Rectangle 3">
            <a:extLst>
              <a:ext uri="{FF2B5EF4-FFF2-40B4-BE49-F238E27FC236}">
                <a16:creationId xmlns:a16="http://schemas.microsoft.com/office/drawing/2014/main" id="{18EA3C5A-2F85-921F-A2A0-936336ED7A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74EA05F9-B48C-12FC-9C42-B68C2CF0E8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0BC6A3A-6E0A-4185-8115-248A702CF86F}" type="slidenum">
              <a:rPr lang="en-US" altLang="en-US" b="0" smtClean="0"/>
              <a:pPr/>
              <a:t>76</a:t>
            </a:fld>
            <a:endParaRPr lang="en-US" altLang="en-US" b="0"/>
          </a:p>
        </p:txBody>
      </p:sp>
      <p:sp>
        <p:nvSpPr>
          <p:cNvPr id="168962" name="Rectangle 2">
            <a:extLst>
              <a:ext uri="{FF2B5EF4-FFF2-40B4-BE49-F238E27FC236}">
                <a16:creationId xmlns:a16="http://schemas.microsoft.com/office/drawing/2014/main" id="{63CEB81C-16AF-09F1-B2A3-E00E74671D6F}"/>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06041B67-4A30-0AFF-0B08-711C2EA541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a:extLst>
              <a:ext uri="{FF2B5EF4-FFF2-40B4-BE49-F238E27FC236}">
                <a16:creationId xmlns:a16="http://schemas.microsoft.com/office/drawing/2014/main" id="{454511CA-F3F6-C3E3-5E46-A32FE1B438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7B19E7D-060C-4956-AD90-3ABA6E027CB6}" type="slidenum">
              <a:rPr lang="en-US" altLang="en-US" b="0" smtClean="0"/>
              <a:pPr/>
              <a:t>77</a:t>
            </a:fld>
            <a:endParaRPr lang="en-US" altLang="en-US" b="0"/>
          </a:p>
        </p:txBody>
      </p:sp>
      <p:sp>
        <p:nvSpPr>
          <p:cNvPr id="171010" name="Rectangle 2">
            <a:extLst>
              <a:ext uri="{FF2B5EF4-FFF2-40B4-BE49-F238E27FC236}">
                <a16:creationId xmlns:a16="http://schemas.microsoft.com/office/drawing/2014/main" id="{94F8035D-4A5C-DF08-5607-0F260007929C}"/>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B383333-746A-D1C9-186F-E06AA17CEF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a:extLst>
              <a:ext uri="{FF2B5EF4-FFF2-40B4-BE49-F238E27FC236}">
                <a16:creationId xmlns:a16="http://schemas.microsoft.com/office/drawing/2014/main" id="{4F2B09AD-7D59-0992-2DCC-A8BCC0B542B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CF4A26-AD26-414C-9DF8-6310374C5D86}" type="slidenum">
              <a:rPr lang="en-US" altLang="en-US" b="0" smtClean="0"/>
              <a:pPr/>
              <a:t>78</a:t>
            </a:fld>
            <a:endParaRPr lang="en-US" altLang="en-US" b="0"/>
          </a:p>
        </p:txBody>
      </p:sp>
      <p:sp>
        <p:nvSpPr>
          <p:cNvPr id="173058" name="Rectangle 2">
            <a:extLst>
              <a:ext uri="{FF2B5EF4-FFF2-40B4-BE49-F238E27FC236}">
                <a16:creationId xmlns:a16="http://schemas.microsoft.com/office/drawing/2014/main" id="{FE0038E8-7E42-B787-E0ED-CAC51F0E40A2}"/>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9D6FEB6B-8E99-08F0-B8DD-C14416EF4F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0C3A27BD-F79A-703D-0AC9-908A966C4E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3743DCE-5FF0-4888-9CC8-5D3F49D7B0E4}" type="slidenum">
              <a:rPr lang="en-US" altLang="en-US" b="0" smtClean="0"/>
              <a:pPr/>
              <a:t>8</a:t>
            </a:fld>
            <a:endParaRPr lang="en-US" altLang="en-US" b="0"/>
          </a:p>
        </p:txBody>
      </p:sp>
      <p:sp>
        <p:nvSpPr>
          <p:cNvPr id="30722" name="Rectangle 2">
            <a:extLst>
              <a:ext uri="{FF2B5EF4-FFF2-40B4-BE49-F238E27FC236}">
                <a16:creationId xmlns:a16="http://schemas.microsoft.com/office/drawing/2014/main" id="{4BDD9758-572C-5956-98F5-5657627E6C5D}"/>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8BC9F29-B7C2-AA1E-A7CD-2B547C8B0B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8F90C211-2908-ECCC-51E3-878AC40DE4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C6D5434-F436-4640-BDC5-9B82C44BDFB4}" type="slidenum">
              <a:rPr lang="en-US" altLang="en-US" b="0" smtClean="0"/>
              <a:pPr/>
              <a:t>9</a:t>
            </a:fld>
            <a:endParaRPr lang="en-US" altLang="en-US" b="0"/>
          </a:p>
        </p:txBody>
      </p:sp>
      <p:sp>
        <p:nvSpPr>
          <p:cNvPr id="32770" name="Rectangle 2">
            <a:extLst>
              <a:ext uri="{FF2B5EF4-FFF2-40B4-BE49-F238E27FC236}">
                <a16:creationId xmlns:a16="http://schemas.microsoft.com/office/drawing/2014/main" id="{C41144C0-B54D-880F-DB25-44C041A24987}"/>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BFB32428-4341-6CD1-7DF0-235C692A65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Rectangle 4">
            <a:extLst>
              <a:ext uri="{FF2B5EF4-FFF2-40B4-BE49-F238E27FC236}">
                <a16:creationId xmlns:a16="http://schemas.microsoft.com/office/drawing/2014/main" id="{6A62976C-03AA-65AD-AC1A-6E4B63DEAC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44D90F6-CF32-5D08-E9B7-F47761BA42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DF5638-5029-A328-3D7B-A22342ED1C2D}"/>
              </a:ext>
            </a:extLst>
          </p:cNvPr>
          <p:cNvSpPr>
            <a:spLocks noGrp="1" noChangeArrowheads="1"/>
          </p:cNvSpPr>
          <p:nvPr>
            <p:ph type="sldNum" sz="quarter" idx="12"/>
          </p:nvPr>
        </p:nvSpPr>
        <p:spPr>
          <a:ln/>
        </p:spPr>
        <p:txBody>
          <a:bodyPr/>
          <a:lstStyle>
            <a:lvl1pPr>
              <a:defRPr/>
            </a:lvl1pPr>
          </a:lstStyle>
          <a:p>
            <a:pPr>
              <a:defRPr/>
            </a:pPr>
            <a:fld id="{4428442E-3E4F-4BC6-A51E-A507FA62A2CD}" type="slidenum">
              <a:rPr lang="en-US" altLang="en-US"/>
              <a:pPr>
                <a:defRPr/>
              </a:pPr>
              <a:t>‹#›</a:t>
            </a:fld>
            <a:endParaRPr lang="en-US" altLang="en-US"/>
          </a:p>
        </p:txBody>
      </p:sp>
    </p:spTree>
    <p:extLst>
      <p:ext uri="{BB962C8B-B14F-4D97-AF65-F5344CB8AC3E}">
        <p14:creationId xmlns:p14="http://schemas.microsoft.com/office/powerpoint/2010/main" val="299906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4C984420-D732-A8B0-E001-9D49043DFB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EABECC3-D387-3333-50D5-C66A52C81D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05B3605-A0F2-FC36-C61F-29348BA40749}"/>
              </a:ext>
            </a:extLst>
          </p:cNvPr>
          <p:cNvSpPr>
            <a:spLocks noGrp="1" noChangeArrowheads="1"/>
          </p:cNvSpPr>
          <p:nvPr>
            <p:ph type="sldNum" sz="quarter" idx="12"/>
          </p:nvPr>
        </p:nvSpPr>
        <p:spPr>
          <a:ln/>
        </p:spPr>
        <p:txBody>
          <a:bodyPr/>
          <a:lstStyle>
            <a:lvl1pPr>
              <a:defRPr/>
            </a:lvl1pPr>
          </a:lstStyle>
          <a:p>
            <a:pPr>
              <a:defRPr/>
            </a:pPr>
            <a:fld id="{DD376C31-F9B0-406B-8276-CA01AAFBF22F}" type="slidenum">
              <a:rPr lang="en-US" altLang="en-US"/>
              <a:pPr>
                <a:defRPr/>
              </a:pPr>
              <a:t>‹#›</a:t>
            </a:fld>
            <a:endParaRPr lang="en-US" altLang="en-US"/>
          </a:p>
        </p:txBody>
      </p:sp>
    </p:spTree>
    <p:extLst>
      <p:ext uri="{BB962C8B-B14F-4D97-AF65-F5344CB8AC3E}">
        <p14:creationId xmlns:p14="http://schemas.microsoft.com/office/powerpoint/2010/main" val="11956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42348DC8-763C-80CA-F5B5-1051DF6703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9B895AD-3D7C-8B16-5E55-64CCFCD744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4B5DCB4-9AB2-605F-4AB3-932BD1E6CD4A}"/>
              </a:ext>
            </a:extLst>
          </p:cNvPr>
          <p:cNvSpPr>
            <a:spLocks noGrp="1" noChangeArrowheads="1"/>
          </p:cNvSpPr>
          <p:nvPr>
            <p:ph type="sldNum" sz="quarter" idx="12"/>
          </p:nvPr>
        </p:nvSpPr>
        <p:spPr>
          <a:ln/>
        </p:spPr>
        <p:txBody>
          <a:bodyPr/>
          <a:lstStyle>
            <a:lvl1pPr>
              <a:defRPr/>
            </a:lvl1pPr>
          </a:lstStyle>
          <a:p>
            <a:pPr>
              <a:defRPr/>
            </a:pPr>
            <a:fld id="{C2BB8398-434B-4A83-994A-949C8E70E3CC}" type="slidenum">
              <a:rPr lang="en-US" altLang="en-US"/>
              <a:pPr>
                <a:defRPr/>
              </a:pPr>
              <a:t>‹#›</a:t>
            </a:fld>
            <a:endParaRPr lang="en-US" altLang="en-US"/>
          </a:p>
        </p:txBody>
      </p:sp>
    </p:spTree>
    <p:extLst>
      <p:ext uri="{BB962C8B-B14F-4D97-AF65-F5344CB8AC3E}">
        <p14:creationId xmlns:p14="http://schemas.microsoft.com/office/powerpoint/2010/main" val="167303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038E421C-91E7-9D6B-09CB-1D420E926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05BFFEC-D209-E6BE-8CFD-013B743DBC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3CB1895-0AFB-910B-B5C6-43D405D817C2}"/>
              </a:ext>
            </a:extLst>
          </p:cNvPr>
          <p:cNvSpPr>
            <a:spLocks noGrp="1" noChangeArrowheads="1"/>
          </p:cNvSpPr>
          <p:nvPr>
            <p:ph type="sldNum" sz="quarter" idx="12"/>
          </p:nvPr>
        </p:nvSpPr>
        <p:spPr>
          <a:ln/>
        </p:spPr>
        <p:txBody>
          <a:bodyPr/>
          <a:lstStyle>
            <a:lvl1pPr>
              <a:defRPr/>
            </a:lvl1pPr>
          </a:lstStyle>
          <a:p>
            <a:pPr>
              <a:defRPr/>
            </a:pPr>
            <a:fld id="{F5A7ACA9-9242-4476-8376-CD04A77B5C7E}" type="slidenum">
              <a:rPr lang="en-US" altLang="en-US"/>
              <a:pPr>
                <a:defRPr/>
              </a:pPr>
              <a:t>‹#›</a:t>
            </a:fld>
            <a:endParaRPr lang="en-US" altLang="en-US"/>
          </a:p>
        </p:txBody>
      </p:sp>
    </p:spTree>
    <p:extLst>
      <p:ext uri="{BB962C8B-B14F-4D97-AF65-F5344CB8AC3E}">
        <p14:creationId xmlns:p14="http://schemas.microsoft.com/office/powerpoint/2010/main" val="409960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7CADD6DE-67EE-1A3E-0456-0213EB0BA3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FFD0EB9-3F1D-4922-9FB6-077C4FCCF0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5FA99F-5D67-FBF8-12D6-622561DB3461}"/>
              </a:ext>
            </a:extLst>
          </p:cNvPr>
          <p:cNvSpPr>
            <a:spLocks noGrp="1" noChangeArrowheads="1"/>
          </p:cNvSpPr>
          <p:nvPr>
            <p:ph type="sldNum" sz="quarter" idx="12"/>
          </p:nvPr>
        </p:nvSpPr>
        <p:spPr>
          <a:ln/>
        </p:spPr>
        <p:txBody>
          <a:bodyPr/>
          <a:lstStyle>
            <a:lvl1pPr>
              <a:defRPr/>
            </a:lvl1pPr>
          </a:lstStyle>
          <a:p>
            <a:pPr>
              <a:defRPr/>
            </a:pPr>
            <a:fld id="{D26BF56A-8905-4919-9B5A-84EB5F2B97D4}" type="slidenum">
              <a:rPr lang="en-US" altLang="en-US"/>
              <a:pPr>
                <a:defRPr/>
              </a:pPr>
              <a:t>‹#›</a:t>
            </a:fld>
            <a:endParaRPr lang="en-US" altLang="en-US"/>
          </a:p>
        </p:txBody>
      </p:sp>
    </p:spTree>
    <p:extLst>
      <p:ext uri="{BB962C8B-B14F-4D97-AF65-F5344CB8AC3E}">
        <p14:creationId xmlns:p14="http://schemas.microsoft.com/office/powerpoint/2010/main" val="304958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7E848B92-CB3A-09DD-733E-6807E344C4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0844B41-2F82-EA6D-0C44-DD388BACC5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AB2CF5E-7C63-8628-EC85-692495CDF9A6}"/>
              </a:ext>
            </a:extLst>
          </p:cNvPr>
          <p:cNvSpPr>
            <a:spLocks noGrp="1" noChangeArrowheads="1"/>
          </p:cNvSpPr>
          <p:nvPr>
            <p:ph type="sldNum" sz="quarter" idx="12"/>
          </p:nvPr>
        </p:nvSpPr>
        <p:spPr>
          <a:ln/>
        </p:spPr>
        <p:txBody>
          <a:bodyPr/>
          <a:lstStyle>
            <a:lvl1pPr>
              <a:defRPr/>
            </a:lvl1pPr>
          </a:lstStyle>
          <a:p>
            <a:pPr>
              <a:defRPr/>
            </a:pPr>
            <a:fld id="{3668E267-9C62-4860-BBCF-BBB774EEE7F2}" type="slidenum">
              <a:rPr lang="en-US" altLang="en-US"/>
              <a:pPr>
                <a:defRPr/>
              </a:pPr>
              <a:t>‹#›</a:t>
            </a:fld>
            <a:endParaRPr lang="en-US" altLang="en-US"/>
          </a:p>
        </p:txBody>
      </p:sp>
    </p:spTree>
    <p:extLst>
      <p:ext uri="{BB962C8B-B14F-4D97-AF65-F5344CB8AC3E}">
        <p14:creationId xmlns:p14="http://schemas.microsoft.com/office/powerpoint/2010/main" val="211583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E42C5B9F-37C8-65B0-1539-1C6D1F60DC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85A4883-B8D8-4F9D-A823-BC4E60945A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FC08960-B1FC-1508-3D28-9261350C11A9}"/>
              </a:ext>
            </a:extLst>
          </p:cNvPr>
          <p:cNvSpPr>
            <a:spLocks noGrp="1" noChangeArrowheads="1"/>
          </p:cNvSpPr>
          <p:nvPr>
            <p:ph type="sldNum" sz="quarter" idx="12"/>
          </p:nvPr>
        </p:nvSpPr>
        <p:spPr>
          <a:ln/>
        </p:spPr>
        <p:txBody>
          <a:bodyPr/>
          <a:lstStyle>
            <a:lvl1pPr>
              <a:defRPr/>
            </a:lvl1pPr>
          </a:lstStyle>
          <a:p>
            <a:pPr>
              <a:defRPr/>
            </a:pPr>
            <a:fld id="{A960171D-5FE3-42B8-831E-49DDF36D15A0}" type="slidenum">
              <a:rPr lang="en-US" altLang="en-US"/>
              <a:pPr>
                <a:defRPr/>
              </a:pPr>
              <a:t>‹#›</a:t>
            </a:fld>
            <a:endParaRPr lang="en-US" altLang="en-US"/>
          </a:p>
        </p:txBody>
      </p:sp>
    </p:spTree>
    <p:extLst>
      <p:ext uri="{BB962C8B-B14F-4D97-AF65-F5344CB8AC3E}">
        <p14:creationId xmlns:p14="http://schemas.microsoft.com/office/powerpoint/2010/main" val="416856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27A3A0FC-597A-20D8-073A-903656F8A1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F58BC19-CECF-11BD-CF5D-E0A91F9F7D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2A8A1CB-78DD-9C49-3B63-32015C667E7B}"/>
              </a:ext>
            </a:extLst>
          </p:cNvPr>
          <p:cNvSpPr>
            <a:spLocks noGrp="1" noChangeArrowheads="1"/>
          </p:cNvSpPr>
          <p:nvPr>
            <p:ph type="sldNum" sz="quarter" idx="12"/>
          </p:nvPr>
        </p:nvSpPr>
        <p:spPr>
          <a:ln/>
        </p:spPr>
        <p:txBody>
          <a:bodyPr/>
          <a:lstStyle>
            <a:lvl1pPr>
              <a:defRPr/>
            </a:lvl1pPr>
          </a:lstStyle>
          <a:p>
            <a:pPr>
              <a:defRPr/>
            </a:pPr>
            <a:fld id="{32AA316E-472B-4662-B49F-4BAD42C3FC08}" type="slidenum">
              <a:rPr lang="en-US" altLang="en-US"/>
              <a:pPr>
                <a:defRPr/>
              </a:pPr>
              <a:t>‹#›</a:t>
            </a:fld>
            <a:endParaRPr lang="en-US" altLang="en-US"/>
          </a:p>
        </p:txBody>
      </p:sp>
    </p:spTree>
    <p:extLst>
      <p:ext uri="{BB962C8B-B14F-4D97-AF65-F5344CB8AC3E}">
        <p14:creationId xmlns:p14="http://schemas.microsoft.com/office/powerpoint/2010/main" val="392091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E44460-F8BD-43ED-E192-F2BA4F0A8B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C768C5E-6275-42C4-ACE4-FE514B655A6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601A765-1C3E-C2D8-7D83-006D70F005B9}"/>
              </a:ext>
            </a:extLst>
          </p:cNvPr>
          <p:cNvSpPr>
            <a:spLocks noGrp="1" noChangeArrowheads="1"/>
          </p:cNvSpPr>
          <p:nvPr>
            <p:ph type="sldNum" sz="quarter" idx="12"/>
          </p:nvPr>
        </p:nvSpPr>
        <p:spPr>
          <a:ln/>
        </p:spPr>
        <p:txBody>
          <a:bodyPr/>
          <a:lstStyle>
            <a:lvl1pPr>
              <a:defRPr/>
            </a:lvl1pPr>
          </a:lstStyle>
          <a:p>
            <a:pPr>
              <a:defRPr/>
            </a:pPr>
            <a:fld id="{F257D046-7CFB-4CCE-BE43-DE91458D0E9F}" type="slidenum">
              <a:rPr lang="en-US" altLang="en-US"/>
              <a:pPr>
                <a:defRPr/>
              </a:pPr>
              <a:t>‹#›</a:t>
            </a:fld>
            <a:endParaRPr lang="en-US" altLang="en-US"/>
          </a:p>
        </p:txBody>
      </p:sp>
    </p:spTree>
    <p:extLst>
      <p:ext uri="{BB962C8B-B14F-4D97-AF65-F5344CB8AC3E}">
        <p14:creationId xmlns:p14="http://schemas.microsoft.com/office/powerpoint/2010/main" val="243070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2BD74BE5-BE1B-B5D6-ACE2-790E9D7E8E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1E6D694-68D9-A2F1-664A-D63D55935B4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7AC181-0D27-6EC9-B5B3-00A74CAA8806}"/>
              </a:ext>
            </a:extLst>
          </p:cNvPr>
          <p:cNvSpPr>
            <a:spLocks noGrp="1" noChangeArrowheads="1"/>
          </p:cNvSpPr>
          <p:nvPr>
            <p:ph type="sldNum" sz="quarter" idx="12"/>
          </p:nvPr>
        </p:nvSpPr>
        <p:spPr>
          <a:ln/>
        </p:spPr>
        <p:txBody>
          <a:bodyPr/>
          <a:lstStyle>
            <a:lvl1pPr>
              <a:defRPr/>
            </a:lvl1pPr>
          </a:lstStyle>
          <a:p>
            <a:pPr>
              <a:defRPr/>
            </a:pPr>
            <a:fld id="{4EBA133D-E57F-48AF-B402-822715628F70}" type="slidenum">
              <a:rPr lang="en-US" altLang="en-US"/>
              <a:pPr>
                <a:defRPr/>
              </a:pPr>
              <a:t>‹#›</a:t>
            </a:fld>
            <a:endParaRPr lang="en-US" altLang="en-US"/>
          </a:p>
        </p:txBody>
      </p:sp>
    </p:spTree>
    <p:extLst>
      <p:ext uri="{BB962C8B-B14F-4D97-AF65-F5344CB8AC3E}">
        <p14:creationId xmlns:p14="http://schemas.microsoft.com/office/powerpoint/2010/main" val="27319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91B7626D-4136-5D34-7BAF-0D5C36649A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52B8D6C-72F1-9206-6AFF-5DD1556F03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D4E6215-26FE-2A47-6238-B38A874E362F}"/>
              </a:ext>
            </a:extLst>
          </p:cNvPr>
          <p:cNvSpPr>
            <a:spLocks noGrp="1" noChangeArrowheads="1"/>
          </p:cNvSpPr>
          <p:nvPr>
            <p:ph type="sldNum" sz="quarter" idx="12"/>
          </p:nvPr>
        </p:nvSpPr>
        <p:spPr>
          <a:ln/>
        </p:spPr>
        <p:txBody>
          <a:bodyPr/>
          <a:lstStyle>
            <a:lvl1pPr>
              <a:defRPr/>
            </a:lvl1pPr>
          </a:lstStyle>
          <a:p>
            <a:pPr>
              <a:defRPr/>
            </a:pPr>
            <a:fld id="{D5F45051-22DD-4754-95C0-0CC19E350A2F}" type="slidenum">
              <a:rPr lang="en-US" altLang="en-US"/>
              <a:pPr>
                <a:defRPr/>
              </a:pPr>
              <a:t>‹#›</a:t>
            </a:fld>
            <a:endParaRPr lang="en-US" altLang="en-US"/>
          </a:p>
        </p:txBody>
      </p:sp>
    </p:spTree>
    <p:extLst>
      <p:ext uri="{BB962C8B-B14F-4D97-AF65-F5344CB8AC3E}">
        <p14:creationId xmlns:p14="http://schemas.microsoft.com/office/powerpoint/2010/main" val="143135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952BFD-A9AC-2D76-F5FE-517A9001670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FACB2A-C7CC-4F1A-B2C8-27D9D333B89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63402E8-F9CB-AE1E-372F-6062DECF071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ltLang="en-US"/>
          </a:p>
        </p:txBody>
      </p:sp>
      <p:sp>
        <p:nvSpPr>
          <p:cNvPr id="1029" name="Rectangle 5">
            <a:extLst>
              <a:ext uri="{FF2B5EF4-FFF2-40B4-BE49-F238E27FC236}">
                <a16:creationId xmlns:a16="http://schemas.microsoft.com/office/drawing/2014/main" id="{D773D1A8-74BC-A164-525A-0B09070F834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ltLang="en-US"/>
          </a:p>
        </p:txBody>
      </p:sp>
      <p:sp>
        <p:nvSpPr>
          <p:cNvPr id="1030" name="Rectangle 6">
            <a:extLst>
              <a:ext uri="{FF2B5EF4-FFF2-40B4-BE49-F238E27FC236}">
                <a16:creationId xmlns:a16="http://schemas.microsoft.com/office/drawing/2014/main" id="{FE587E3C-E358-4585-2C6C-2C7A0C3F597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162D4684-F285-4D55-AD24-08E097A5E0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20000"/>
        </a:spcBef>
        <a:spcAft>
          <a:spcPct val="20000"/>
        </a:spcAft>
        <a:defRPr sz="3600" b="1" kern="1200">
          <a:solidFill>
            <a:srgbClr val="FF0000"/>
          </a:solidFill>
          <a:latin typeface="+mj-lt"/>
          <a:ea typeface="+mj-ea"/>
          <a:cs typeface="+mj-cs"/>
        </a:defRPr>
      </a:lvl1pPr>
      <a:lvl2pPr algn="l" rtl="0" eaLnBrk="0" fontAlgn="base" hangingPunct="0">
        <a:spcBef>
          <a:spcPct val="20000"/>
        </a:spcBef>
        <a:spcAft>
          <a:spcPct val="20000"/>
        </a:spcAft>
        <a:defRPr sz="3600" b="1">
          <a:solidFill>
            <a:srgbClr val="FF0000"/>
          </a:solidFill>
          <a:latin typeface="Arial" panose="020B0604020202020204" pitchFamily="34" charset="0"/>
        </a:defRPr>
      </a:lvl2pPr>
      <a:lvl3pPr algn="l" rtl="0" eaLnBrk="0" fontAlgn="base" hangingPunct="0">
        <a:spcBef>
          <a:spcPct val="20000"/>
        </a:spcBef>
        <a:spcAft>
          <a:spcPct val="20000"/>
        </a:spcAft>
        <a:defRPr sz="3600" b="1">
          <a:solidFill>
            <a:srgbClr val="FF0000"/>
          </a:solidFill>
          <a:latin typeface="Arial" panose="020B0604020202020204" pitchFamily="34" charset="0"/>
        </a:defRPr>
      </a:lvl3pPr>
      <a:lvl4pPr algn="l" rtl="0" eaLnBrk="0" fontAlgn="base" hangingPunct="0">
        <a:spcBef>
          <a:spcPct val="20000"/>
        </a:spcBef>
        <a:spcAft>
          <a:spcPct val="20000"/>
        </a:spcAft>
        <a:defRPr sz="3600" b="1">
          <a:solidFill>
            <a:srgbClr val="FF0000"/>
          </a:solidFill>
          <a:latin typeface="Arial" panose="020B0604020202020204" pitchFamily="34" charset="0"/>
        </a:defRPr>
      </a:lvl4pPr>
      <a:lvl5pPr algn="l" rtl="0" eaLnBrk="0" fontAlgn="base" hangingPunct="0">
        <a:spcBef>
          <a:spcPct val="20000"/>
        </a:spcBef>
        <a:spcAft>
          <a:spcPct val="20000"/>
        </a:spcAft>
        <a:defRPr sz="3600" b="1">
          <a:solidFill>
            <a:srgbClr val="FF0000"/>
          </a:solidFill>
          <a:latin typeface="Arial" panose="020B0604020202020204" pitchFamily="34" charset="0"/>
        </a:defRPr>
      </a:lvl5pPr>
      <a:lvl6pPr marL="457200" algn="l" rtl="0" fontAlgn="base">
        <a:spcBef>
          <a:spcPct val="20000"/>
        </a:spcBef>
        <a:spcAft>
          <a:spcPct val="20000"/>
        </a:spcAft>
        <a:defRPr sz="3600" b="1">
          <a:solidFill>
            <a:srgbClr val="FF0000"/>
          </a:solidFill>
          <a:latin typeface="Arial" panose="020B0604020202020204" pitchFamily="34" charset="0"/>
        </a:defRPr>
      </a:lvl6pPr>
      <a:lvl7pPr marL="914400" algn="l" rtl="0" fontAlgn="base">
        <a:spcBef>
          <a:spcPct val="20000"/>
        </a:spcBef>
        <a:spcAft>
          <a:spcPct val="20000"/>
        </a:spcAft>
        <a:defRPr sz="3600" b="1">
          <a:solidFill>
            <a:srgbClr val="FF0000"/>
          </a:solidFill>
          <a:latin typeface="Arial" panose="020B0604020202020204" pitchFamily="34" charset="0"/>
        </a:defRPr>
      </a:lvl7pPr>
      <a:lvl8pPr marL="1371600" algn="l" rtl="0" fontAlgn="base">
        <a:spcBef>
          <a:spcPct val="20000"/>
        </a:spcBef>
        <a:spcAft>
          <a:spcPct val="20000"/>
        </a:spcAft>
        <a:defRPr sz="3600" b="1">
          <a:solidFill>
            <a:srgbClr val="FF0000"/>
          </a:solidFill>
          <a:latin typeface="Arial" panose="020B0604020202020204" pitchFamily="34" charset="0"/>
        </a:defRPr>
      </a:lvl8pPr>
      <a:lvl9pPr marL="1828800" algn="l" rtl="0" fontAlgn="base">
        <a:spcBef>
          <a:spcPct val="20000"/>
        </a:spcBef>
        <a:spcAft>
          <a:spcPct val="20000"/>
        </a:spcAft>
        <a:defRPr sz="3600" b="1">
          <a:solidFill>
            <a:srgbClr val="FF0000"/>
          </a:solidFill>
          <a:latin typeface="Arial" panose="020B0604020202020204" pitchFamily="34" charset="0"/>
        </a:defRPr>
      </a:lvl9pPr>
    </p:titleStyle>
    <p:bodyStyle>
      <a:lvl1pPr marL="342900" indent="-342900" algn="l" rtl="0" eaLnBrk="0" fontAlgn="base" hangingPunct="0">
        <a:spcBef>
          <a:spcPct val="20000"/>
        </a:spcBef>
        <a:spcAft>
          <a:spcPct val="20000"/>
        </a:spcAft>
        <a:buClr>
          <a:srgbClr val="FF0000"/>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anose="05000000000000000000" pitchFamily="2" charset="2"/>
        <a:buChar char="ü"/>
        <a:defRPr sz="2800" kern="1200">
          <a:solidFill>
            <a:schemeClr val="tx1"/>
          </a:solidFill>
          <a:latin typeface="+mn-lt"/>
          <a:ea typeface="+mn-ea"/>
          <a:cs typeface="+mn-cs"/>
        </a:defRPr>
      </a:lvl2pPr>
      <a:lvl3pPr marL="1143000" indent="-228600" algn="l" rtl="0" eaLnBrk="0" fontAlgn="base" hangingPunct="0">
        <a:spcBef>
          <a:spcPct val="20000"/>
        </a:spcBef>
        <a:spcAft>
          <a:spcPct val="2000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2000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20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jpeg"/><Relationship Id="rId7"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wmf"/><Relationship Id="rId4" Type="http://schemas.openxmlformats.org/officeDocument/2006/relationships/image" Target="../media/image18.jpeg"/><Relationship Id="rId9"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25.wmf"/><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png"/><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 Id="rId9" Type="http://schemas.openxmlformats.org/officeDocument/2006/relationships/image" Target="../media/image35.wmf"/></Relationships>
</file>

<file path=ppt/slides/_rels/slide1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media/image38.png"/><Relationship Id="rId4"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image" Target="../media/image44.wmf"/></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image" Target="../media/image47.wmf"/></Relationships>
</file>

<file path=ppt/slides/_rels/slide1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1.wmf"/><Relationship Id="rId4" Type="http://schemas.openxmlformats.org/officeDocument/2006/relationships/image" Target="../media/image50.wmf"/></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17" Type="http://schemas.openxmlformats.org/officeDocument/2006/relationships/customXml" Target="../ink/ink57.xml"/><Relationship Id="rId21" Type="http://schemas.openxmlformats.org/officeDocument/2006/relationships/customXml" Target="../ink/ink9.xml"/><Relationship Id="rId42" Type="http://schemas.openxmlformats.org/officeDocument/2006/relationships/image" Target="../media/image76.png"/><Relationship Id="rId63" Type="http://schemas.openxmlformats.org/officeDocument/2006/relationships/customXml" Target="../ink/ink30.xml"/><Relationship Id="rId84" Type="http://schemas.openxmlformats.org/officeDocument/2006/relationships/image" Target="../media/image97.png"/><Relationship Id="rId138" Type="http://schemas.openxmlformats.org/officeDocument/2006/relationships/image" Target="../media/image124.png"/><Relationship Id="rId159" Type="http://schemas.openxmlformats.org/officeDocument/2006/relationships/customXml" Target="../ink/ink78.xml"/><Relationship Id="rId170" Type="http://schemas.openxmlformats.org/officeDocument/2006/relationships/image" Target="../media/image140.png"/><Relationship Id="rId107" Type="http://schemas.openxmlformats.org/officeDocument/2006/relationships/customXml" Target="../ink/ink52.xml"/><Relationship Id="rId11" Type="http://schemas.openxmlformats.org/officeDocument/2006/relationships/customXml" Target="../ink/ink4.xml"/><Relationship Id="rId32" Type="http://schemas.openxmlformats.org/officeDocument/2006/relationships/image" Target="../media/image71.png"/><Relationship Id="rId53" Type="http://schemas.openxmlformats.org/officeDocument/2006/relationships/customXml" Target="../ink/ink25.xml"/><Relationship Id="rId74" Type="http://schemas.openxmlformats.org/officeDocument/2006/relationships/image" Target="../media/image92.png"/><Relationship Id="rId128" Type="http://schemas.openxmlformats.org/officeDocument/2006/relationships/image" Target="../media/image119.png"/><Relationship Id="rId149" Type="http://schemas.openxmlformats.org/officeDocument/2006/relationships/customXml" Target="../ink/ink73.xml"/><Relationship Id="rId5" Type="http://schemas.openxmlformats.org/officeDocument/2006/relationships/customXml" Target="../ink/ink1.xml"/><Relationship Id="rId95" Type="http://schemas.openxmlformats.org/officeDocument/2006/relationships/customXml" Target="../ink/ink46.xml"/><Relationship Id="rId160" Type="http://schemas.openxmlformats.org/officeDocument/2006/relationships/image" Target="../media/image135.png"/><Relationship Id="rId22" Type="http://schemas.openxmlformats.org/officeDocument/2006/relationships/image" Target="../media/image66.png"/><Relationship Id="rId43" Type="http://schemas.openxmlformats.org/officeDocument/2006/relationships/customXml" Target="../ink/ink20.xml"/><Relationship Id="rId64" Type="http://schemas.openxmlformats.org/officeDocument/2006/relationships/image" Target="../media/image87.png"/><Relationship Id="rId118" Type="http://schemas.openxmlformats.org/officeDocument/2006/relationships/image" Target="../media/image114.png"/><Relationship Id="rId139" Type="http://schemas.openxmlformats.org/officeDocument/2006/relationships/customXml" Target="../ink/ink68.xml"/><Relationship Id="rId85" Type="http://schemas.openxmlformats.org/officeDocument/2006/relationships/customXml" Target="../ink/ink41.xml"/><Relationship Id="rId150" Type="http://schemas.openxmlformats.org/officeDocument/2006/relationships/image" Target="../media/image130.png"/><Relationship Id="rId171" Type="http://schemas.openxmlformats.org/officeDocument/2006/relationships/customXml" Target="../ink/ink84.xml"/><Relationship Id="rId12" Type="http://schemas.openxmlformats.org/officeDocument/2006/relationships/image" Target="../media/image61.png"/><Relationship Id="rId33" Type="http://schemas.openxmlformats.org/officeDocument/2006/relationships/customXml" Target="../ink/ink15.xml"/><Relationship Id="rId108" Type="http://schemas.openxmlformats.org/officeDocument/2006/relationships/image" Target="../media/image109.png"/><Relationship Id="rId129" Type="http://schemas.openxmlformats.org/officeDocument/2006/relationships/customXml" Target="../ink/ink63.xml"/><Relationship Id="rId54" Type="http://schemas.openxmlformats.org/officeDocument/2006/relationships/image" Target="../media/image82.png"/><Relationship Id="rId75" Type="http://schemas.openxmlformats.org/officeDocument/2006/relationships/customXml" Target="../ink/ink36.xml"/><Relationship Id="rId96" Type="http://schemas.openxmlformats.org/officeDocument/2006/relationships/image" Target="../media/image103.png"/><Relationship Id="rId140" Type="http://schemas.openxmlformats.org/officeDocument/2006/relationships/image" Target="../media/image125.png"/><Relationship Id="rId161" Type="http://schemas.openxmlformats.org/officeDocument/2006/relationships/customXml" Target="../ink/ink79.xml"/><Relationship Id="rId1" Type="http://schemas.openxmlformats.org/officeDocument/2006/relationships/slideLayout" Target="../slideLayouts/slideLayout4.xml"/><Relationship Id="rId6" Type="http://schemas.openxmlformats.org/officeDocument/2006/relationships/image" Target="../media/image58.png"/><Relationship Id="rId23" Type="http://schemas.openxmlformats.org/officeDocument/2006/relationships/customXml" Target="../ink/ink10.xml"/><Relationship Id="rId28" Type="http://schemas.openxmlformats.org/officeDocument/2006/relationships/image" Target="../media/image69.png"/><Relationship Id="rId49" Type="http://schemas.openxmlformats.org/officeDocument/2006/relationships/customXml" Target="../ink/ink23.xml"/><Relationship Id="rId114" Type="http://schemas.openxmlformats.org/officeDocument/2006/relationships/image" Target="../media/image112.png"/><Relationship Id="rId119" Type="http://schemas.openxmlformats.org/officeDocument/2006/relationships/customXml" Target="../ink/ink58.xml"/><Relationship Id="rId44" Type="http://schemas.openxmlformats.org/officeDocument/2006/relationships/image" Target="../media/image77.png"/><Relationship Id="rId60" Type="http://schemas.openxmlformats.org/officeDocument/2006/relationships/image" Target="../media/image85.png"/><Relationship Id="rId65" Type="http://schemas.openxmlformats.org/officeDocument/2006/relationships/customXml" Target="../ink/ink31.xml"/><Relationship Id="rId81" Type="http://schemas.openxmlformats.org/officeDocument/2006/relationships/customXml" Target="../ink/ink39.xml"/><Relationship Id="rId86" Type="http://schemas.openxmlformats.org/officeDocument/2006/relationships/image" Target="../media/image98.png"/><Relationship Id="rId130" Type="http://schemas.openxmlformats.org/officeDocument/2006/relationships/image" Target="../media/image120.png"/><Relationship Id="rId135" Type="http://schemas.openxmlformats.org/officeDocument/2006/relationships/customXml" Target="../ink/ink66.xml"/><Relationship Id="rId151" Type="http://schemas.openxmlformats.org/officeDocument/2006/relationships/customXml" Target="../ink/ink74.xml"/><Relationship Id="rId156" Type="http://schemas.openxmlformats.org/officeDocument/2006/relationships/image" Target="../media/image133.png"/><Relationship Id="rId172" Type="http://schemas.openxmlformats.org/officeDocument/2006/relationships/image" Target="../media/image141.png"/><Relationship Id="rId13" Type="http://schemas.openxmlformats.org/officeDocument/2006/relationships/customXml" Target="../ink/ink5.xml"/><Relationship Id="rId18" Type="http://schemas.openxmlformats.org/officeDocument/2006/relationships/image" Target="../media/image64.png"/><Relationship Id="rId39" Type="http://schemas.openxmlformats.org/officeDocument/2006/relationships/customXml" Target="../ink/ink18.xml"/><Relationship Id="rId109" Type="http://schemas.openxmlformats.org/officeDocument/2006/relationships/customXml" Target="../ink/ink53.xml"/><Relationship Id="rId34" Type="http://schemas.openxmlformats.org/officeDocument/2006/relationships/image" Target="../media/image72.png"/><Relationship Id="rId50" Type="http://schemas.openxmlformats.org/officeDocument/2006/relationships/image" Target="../media/image80.png"/><Relationship Id="rId55" Type="http://schemas.openxmlformats.org/officeDocument/2006/relationships/customXml" Target="../ink/ink26.xml"/><Relationship Id="rId76" Type="http://schemas.openxmlformats.org/officeDocument/2006/relationships/image" Target="../media/image93.png"/><Relationship Id="rId97" Type="http://schemas.openxmlformats.org/officeDocument/2006/relationships/customXml" Target="../ink/ink47.xml"/><Relationship Id="rId104" Type="http://schemas.openxmlformats.org/officeDocument/2006/relationships/image" Target="../media/image107.png"/><Relationship Id="rId120" Type="http://schemas.openxmlformats.org/officeDocument/2006/relationships/image" Target="../media/image115.png"/><Relationship Id="rId125" Type="http://schemas.openxmlformats.org/officeDocument/2006/relationships/customXml" Target="../ink/ink61.xml"/><Relationship Id="rId141" Type="http://schemas.openxmlformats.org/officeDocument/2006/relationships/customXml" Target="../ink/ink69.xml"/><Relationship Id="rId146" Type="http://schemas.openxmlformats.org/officeDocument/2006/relationships/image" Target="../media/image128.png"/><Relationship Id="rId167" Type="http://schemas.openxmlformats.org/officeDocument/2006/relationships/customXml" Target="../ink/ink82.xml"/><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101.png"/><Relationship Id="rId162" Type="http://schemas.openxmlformats.org/officeDocument/2006/relationships/image" Target="../media/image136.png"/><Relationship Id="rId2" Type="http://schemas.openxmlformats.org/officeDocument/2006/relationships/notesSlide" Target="../notesSlides/notesSlide20.xml"/><Relationship Id="rId29" Type="http://schemas.openxmlformats.org/officeDocument/2006/relationships/customXml" Target="../ink/ink13.xml"/><Relationship Id="rId24" Type="http://schemas.openxmlformats.org/officeDocument/2006/relationships/image" Target="../media/image67.png"/><Relationship Id="rId40" Type="http://schemas.openxmlformats.org/officeDocument/2006/relationships/image" Target="../media/image75.png"/><Relationship Id="rId45" Type="http://schemas.openxmlformats.org/officeDocument/2006/relationships/customXml" Target="../ink/ink21.xml"/><Relationship Id="rId66" Type="http://schemas.openxmlformats.org/officeDocument/2006/relationships/image" Target="../media/image88.png"/><Relationship Id="rId87" Type="http://schemas.openxmlformats.org/officeDocument/2006/relationships/customXml" Target="../ink/ink42.xml"/><Relationship Id="rId110" Type="http://schemas.openxmlformats.org/officeDocument/2006/relationships/image" Target="../media/image110.png"/><Relationship Id="rId115" Type="http://schemas.openxmlformats.org/officeDocument/2006/relationships/customXml" Target="../ink/ink56.xml"/><Relationship Id="rId131" Type="http://schemas.openxmlformats.org/officeDocument/2006/relationships/customXml" Target="../ink/ink64.xml"/><Relationship Id="rId136" Type="http://schemas.openxmlformats.org/officeDocument/2006/relationships/image" Target="../media/image123.png"/><Relationship Id="rId157" Type="http://schemas.openxmlformats.org/officeDocument/2006/relationships/customXml" Target="../ink/ink77.xml"/><Relationship Id="rId61" Type="http://schemas.openxmlformats.org/officeDocument/2006/relationships/customXml" Target="../ink/ink29.xml"/><Relationship Id="rId82" Type="http://schemas.openxmlformats.org/officeDocument/2006/relationships/image" Target="../media/image96.png"/><Relationship Id="rId152" Type="http://schemas.openxmlformats.org/officeDocument/2006/relationships/image" Target="../media/image131.png"/><Relationship Id="rId173" Type="http://schemas.openxmlformats.org/officeDocument/2006/relationships/customXml" Target="../ink/ink85.xml"/><Relationship Id="rId19" Type="http://schemas.openxmlformats.org/officeDocument/2006/relationships/customXml" Target="../ink/ink8.xml"/><Relationship Id="rId14" Type="http://schemas.openxmlformats.org/officeDocument/2006/relationships/image" Target="../media/image62.png"/><Relationship Id="rId30" Type="http://schemas.openxmlformats.org/officeDocument/2006/relationships/image" Target="../media/image70.png"/><Relationship Id="rId35" Type="http://schemas.openxmlformats.org/officeDocument/2006/relationships/customXml" Target="../ink/ink16.xml"/><Relationship Id="rId56" Type="http://schemas.openxmlformats.org/officeDocument/2006/relationships/image" Target="../media/image83.png"/><Relationship Id="rId77" Type="http://schemas.openxmlformats.org/officeDocument/2006/relationships/customXml" Target="../ink/ink37.xml"/><Relationship Id="rId100" Type="http://schemas.openxmlformats.org/officeDocument/2006/relationships/image" Target="../media/image105.png"/><Relationship Id="rId105" Type="http://schemas.openxmlformats.org/officeDocument/2006/relationships/customXml" Target="../ink/ink51.xml"/><Relationship Id="rId126" Type="http://schemas.openxmlformats.org/officeDocument/2006/relationships/image" Target="../media/image118.png"/><Relationship Id="rId147" Type="http://schemas.openxmlformats.org/officeDocument/2006/relationships/customXml" Target="../ink/ink72.xml"/><Relationship Id="rId168" Type="http://schemas.openxmlformats.org/officeDocument/2006/relationships/image" Target="../media/image139.png"/><Relationship Id="rId8" Type="http://schemas.openxmlformats.org/officeDocument/2006/relationships/image" Target="../media/image59.png"/><Relationship Id="rId51" Type="http://schemas.openxmlformats.org/officeDocument/2006/relationships/customXml" Target="../ink/ink24.xml"/><Relationship Id="rId72" Type="http://schemas.openxmlformats.org/officeDocument/2006/relationships/image" Target="../media/image91.png"/><Relationship Id="rId93" Type="http://schemas.openxmlformats.org/officeDocument/2006/relationships/customXml" Target="../ink/ink45.xml"/><Relationship Id="rId98" Type="http://schemas.openxmlformats.org/officeDocument/2006/relationships/image" Target="../media/image104.png"/><Relationship Id="rId121" Type="http://schemas.openxmlformats.org/officeDocument/2006/relationships/customXml" Target="../ink/ink59.xml"/><Relationship Id="rId142" Type="http://schemas.openxmlformats.org/officeDocument/2006/relationships/image" Target="../media/image126.png"/><Relationship Id="rId163" Type="http://schemas.openxmlformats.org/officeDocument/2006/relationships/customXml" Target="../ink/ink80.xml"/><Relationship Id="rId3" Type="http://schemas.openxmlformats.org/officeDocument/2006/relationships/image" Target="../media/image56.wmf"/><Relationship Id="rId25" Type="http://schemas.openxmlformats.org/officeDocument/2006/relationships/customXml" Target="../ink/ink11.xml"/><Relationship Id="rId46" Type="http://schemas.openxmlformats.org/officeDocument/2006/relationships/image" Target="../media/image78.png"/><Relationship Id="rId67" Type="http://schemas.openxmlformats.org/officeDocument/2006/relationships/customXml" Target="../ink/ink32.xml"/><Relationship Id="rId116" Type="http://schemas.openxmlformats.org/officeDocument/2006/relationships/image" Target="../media/image113.png"/><Relationship Id="rId137" Type="http://schemas.openxmlformats.org/officeDocument/2006/relationships/customXml" Target="../ink/ink67.xml"/><Relationship Id="rId158" Type="http://schemas.openxmlformats.org/officeDocument/2006/relationships/image" Target="../media/image134.png"/><Relationship Id="rId20" Type="http://schemas.openxmlformats.org/officeDocument/2006/relationships/image" Target="../media/image65.png"/><Relationship Id="rId41" Type="http://schemas.openxmlformats.org/officeDocument/2006/relationships/customXml" Target="../ink/ink19.xml"/><Relationship Id="rId62" Type="http://schemas.openxmlformats.org/officeDocument/2006/relationships/image" Target="../media/image86.png"/><Relationship Id="rId83" Type="http://schemas.openxmlformats.org/officeDocument/2006/relationships/customXml" Target="../ink/ink40.xml"/><Relationship Id="rId88" Type="http://schemas.openxmlformats.org/officeDocument/2006/relationships/image" Target="../media/image99.png"/><Relationship Id="rId111" Type="http://schemas.openxmlformats.org/officeDocument/2006/relationships/customXml" Target="../ink/ink54.xml"/><Relationship Id="rId132" Type="http://schemas.openxmlformats.org/officeDocument/2006/relationships/image" Target="../media/image121.png"/><Relationship Id="rId153" Type="http://schemas.openxmlformats.org/officeDocument/2006/relationships/customXml" Target="../ink/ink75.xml"/><Relationship Id="rId174" Type="http://schemas.openxmlformats.org/officeDocument/2006/relationships/image" Target="../media/image142.png"/><Relationship Id="rId15" Type="http://schemas.openxmlformats.org/officeDocument/2006/relationships/customXml" Target="../ink/ink6.xml"/><Relationship Id="rId36" Type="http://schemas.openxmlformats.org/officeDocument/2006/relationships/image" Target="../media/image73.png"/><Relationship Id="rId57" Type="http://schemas.openxmlformats.org/officeDocument/2006/relationships/customXml" Target="../ink/ink27.xml"/><Relationship Id="rId106" Type="http://schemas.openxmlformats.org/officeDocument/2006/relationships/image" Target="../media/image108.png"/><Relationship Id="rId127" Type="http://schemas.openxmlformats.org/officeDocument/2006/relationships/customXml" Target="../ink/ink62.xml"/><Relationship Id="rId10" Type="http://schemas.openxmlformats.org/officeDocument/2006/relationships/image" Target="../media/image60.png"/><Relationship Id="rId31" Type="http://schemas.openxmlformats.org/officeDocument/2006/relationships/customXml" Target="../ink/ink14.xml"/><Relationship Id="rId52" Type="http://schemas.openxmlformats.org/officeDocument/2006/relationships/image" Target="../media/image81.png"/><Relationship Id="rId73" Type="http://schemas.openxmlformats.org/officeDocument/2006/relationships/customXml" Target="../ink/ink35.xml"/><Relationship Id="rId78" Type="http://schemas.openxmlformats.org/officeDocument/2006/relationships/image" Target="../media/image94.png"/><Relationship Id="rId94" Type="http://schemas.openxmlformats.org/officeDocument/2006/relationships/image" Target="../media/image102.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116.png"/><Relationship Id="rId143" Type="http://schemas.openxmlformats.org/officeDocument/2006/relationships/customXml" Target="../ink/ink70.xml"/><Relationship Id="rId148" Type="http://schemas.openxmlformats.org/officeDocument/2006/relationships/image" Target="../media/image129.png"/><Relationship Id="rId164" Type="http://schemas.openxmlformats.org/officeDocument/2006/relationships/image" Target="../media/image137.png"/><Relationship Id="rId169" Type="http://schemas.openxmlformats.org/officeDocument/2006/relationships/customXml" Target="../ink/ink83.xml"/><Relationship Id="rId4" Type="http://schemas.openxmlformats.org/officeDocument/2006/relationships/image" Target="../media/image57.wmf"/><Relationship Id="rId9" Type="http://schemas.openxmlformats.org/officeDocument/2006/relationships/customXml" Target="../ink/ink3.xml"/><Relationship Id="rId26" Type="http://schemas.openxmlformats.org/officeDocument/2006/relationships/image" Target="../media/image68.png"/><Relationship Id="rId47" Type="http://schemas.openxmlformats.org/officeDocument/2006/relationships/customXml" Target="../ink/ink22.xml"/><Relationship Id="rId68" Type="http://schemas.openxmlformats.org/officeDocument/2006/relationships/image" Target="../media/image89.png"/><Relationship Id="rId89" Type="http://schemas.openxmlformats.org/officeDocument/2006/relationships/customXml" Target="../ink/ink43.xml"/><Relationship Id="rId112" Type="http://schemas.openxmlformats.org/officeDocument/2006/relationships/image" Target="../media/image111.png"/><Relationship Id="rId133" Type="http://schemas.openxmlformats.org/officeDocument/2006/relationships/customXml" Target="../ink/ink65.xml"/><Relationship Id="rId154" Type="http://schemas.openxmlformats.org/officeDocument/2006/relationships/image" Target="../media/image132.png"/><Relationship Id="rId16" Type="http://schemas.openxmlformats.org/officeDocument/2006/relationships/image" Target="../media/image63.png"/><Relationship Id="rId37" Type="http://schemas.openxmlformats.org/officeDocument/2006/relationships/customXml" Target="../ink/ink17.xml"/><Relationship Id="rId58" Type="http://schemas.openxmlformats.org/officeDocument/2006/relationships/image" Target="../media/image84.png"/><Relationship Id="rId79" Type="http://schemas.openxmlformats.org/officeDocument/2006/relationships/customXml" Target="../ink/ink38.xml"/><Relationship Id="rId102" Type="http://schemas.openxmlformats.org/officeDocument/2006/relationships/image" Target="../media/image106.png"/><Relationship Id="rId123" Type="http://schemas.openxmlformats.org/officeDocument/2006/relationships/customXml" Target="../ink/ink60.xml"/><Relationship Id="rId144" Type="http://schemas.openxmlformats.org/officeDocument/2006/relationships/image" Target="../media/image127.png"/><Relationship Id="rId90" Type="http://schemas.openxmlformats.org/officeDocument/2006/relationships/image" Target="../media/image100.png"/><Relationship Id="rId165" Type="http://schemas.openxmlformats.org/officeDocument/2006/relationships/customXml" Target="../ink/ink81.xml"/><Relationship Id="rId27" Type="http://schemas.openxmlformats.org/officeDocument/2006/relationships/customXml" Target="../ink/ink12.xml"/><Relationship Id="rId48" Type="http://schemas.openxmlformats.org/officeDocument/2006/relationships/image" Target="../media/image79.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image" Target="../media/image122.png"/><Relationship Id="rId80" Type="http://schemas.openxmlformats.org/officeDocument/2006/relationships/image" Target="../media/image95.png"/><Relationship Id="rId155" Type="http://schemas.openxmlformats.org/officeDocument/2006/relationships/customXml" Target="../ink/ink76.xml"/><Relationship Id="rId17" Type="http://schemas.openxmlformats.org/officeDocument/2006/relationships/customXml" Target="../ink/ink7.xml"/><Relationship Id="rId38" Type="http://schemas.openxmlformats.org/officeDocument/2006/relationships/image" Target="../media/image74.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image" Target="../media/image117.png"/><Relationship Id="rId70" Type="http://schemas.openxmlformats.org/officeDocument/2006/relationships/image" Target="../media/image90.png"/><Relationship Id="rId91" Type="http://schemas.openxmlformats.org/officeDocument/2006/relationships/customXml" Target="../ink/ink44.xml"/><Relationship Id="rId145" Type="http://schemas.openxmlformats.org/officeDocument/2006/relationships/customXml" Target="../ink/ink71.xml"/><Relationship Id="rId166" Type="http://schemas.openxmlformats.org/officeDocument/2006/relationships/image" Target="../media/image138.png"/></Relationships>
</file>

<file path=ppt/slides/_rels/slide2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7" Type="http://schemas.openxmlformats.org/officeDocument/2006/relationships/image" Target="../media/image201.png"/><Relationship Id="rId21" Type="http://schemas.openxmlformats.org/officeDocument/2006/relationships/image" Target="../media/image154.png"/><Relationship Id="rId63" Type="http://schemas.openxmlformats.org/officeDocument/2006/relationships/image" Target="../media/image174.png"/><Relationship Id="rId159" Type="http://schemas.openxmlformats.org/officeDocument/2006/relationships/image" Target="../media/image222.png"/><Relationship Id="rId170" Type="http://schemas.openxmlformats.org/officeDocument/2006/relationships/customXml" Target="../ink/ink168.xml"/><Relationship Id="rId226" Type="http://schemas.openxmlformats.org/officeDocument/2006/relationships/customXml" Target="../ink/ink196.xml"/><Relationship Id="rId268" Type="http://schemas.openxmlformats.org/officeDocument/2006/relationships/customXml" Target="../ink/ink217.xml"/><Relationship Id="rId32" Type="http://schemas.openxmlformats.org/officeDocument/2006/relationships/customXml" Target="../ink/ink99.xml"/><Relationship Id="rId74" Type="http://schemas.openxmlformats.org/officeDocument/2006/relationships/customXml" Target="../ink/ink120.xml"/><Relationship Id="rId128" Type="http://schemas.openxmlformats.org/officeDocument/2006/relationships/customXml" Target="../ink/ink147.xml"/><Relationship Id="rId5" Type="http://schemas.openxmlformats.org/officeDocument/2006/relationships/image" Target="../media/image145.wmf"/><Relationship Id="rId181" Type="http://schemas.openxmlformats.org/officeDocument/2006/relationships/image" Target="../media/image233.png"/><Relationship Id="rId237" Type="http://schemas.openxmlformats.org/officeDocument/2006/relationships/image" Target="../media/image261.png"/><Relationship Id="rId279" Type="http://schemas.openxmlformats.org/officeDocument/2006/relationships/image" Target="../media/image282.png"/><Relationship Id="rId43" Type="http://schemas.openxmlformats.org/officeDocument/2006/relationships/image" Target="../media/image165.png"/><Relationship Id="rId139" Type="http://schemas.openxmlformats.org/officeDocument/2006/relationships/image" Target="../media/image212.png"/><Relationship Id="rId290" Type="http://schemas.openxmlformats.org/officeDocument/2006/relationships/customXml" Target="../ink/ink228.xml"/><Relationship Id="rId85" Type="http://schemas.openxmlformats.org/officeDocument/2006/relationships/image" Target="../media/image185.png"/><Relationship Id="rId150" Type="http://schemas.openxmlformats.org/officeDocument/2006/relationships/customXml" Target="../ink/ink158.xml"/><Relationship Id="rId192" Type="http://schemas.openxmlformats.org/officeDocument/2006/relationships/customXml" Target="../ink/ink179.xml"/><Relationship Id="rId206" Type="http://schemas.openxmlformats.org/officeDocument/2006/relationships/customXml" Target="../ink/ink186.xml"/><Relationship Id="rId248" Type="http://schemas.openxmlformats.org/officeDocument/2006/relationships/customXml" Target="../ink/ink207.xml"/><Relationship Id="rId269" Type="http://schemas.openxmlformats.org/officeDocument/2006/relationships/image" Target="../media/image277.png"/><Relationship Id="rId12" Type="http://schemas.openxmlformats.org/officeDocument/2006/relationships/customXml" Target="../ink/ink89.xml"/><Relationship Id="rId33" Type="http://schemas.openxmlformats.org/officeDocument/2006/relationships/image" Target="../media/image160.png"/><Relationship Id="rId108" Type="http://schemas.openxmlformats.org/officeDocument/2006/relationships/customXml" Target="../ink/ink137.xml"/><Relationship Id="rId129" Type="http://schemas.openxmlformats.org/officeDocument/2006/relationships/image" Target="../media/image207.png"/><Relationship Id="rId280" Type="http://schemas.openxmlformats.org/officeDocument/2006/relationships/customXml" Target="../ink/ink223.xml"/><Relationship Id="rId54" Type="http://schemas.openxmlformats.org/officeDocument/2006/relationships/customXml" Target="../ink/ink110.xml"/><Relationship Id="rId75" Type="http://schemas.openxmlformats.org/officeDocument/2006/relationships/image" Target="../media/image180.png"/><Relationship Id="rId96" Type="http://schemas.openxmlformats.org/officeDocument/2006/relationships/customXml" Target="../ink/ink131.xml"/><Relationship Id="rId140" Type="http://schemas.openxmlformats.org/officeDocument/2006/relationships/customXml" Target="../ink/ink153.xml"/><Relationship Id="rId161" Type="http://schemas.openxmlformats.org/officeDocument/2006/relationships/image" Target="../media/image223.png"/><Relationship Id="rId182" Type="http://schemas.openxmlformats.org/officeDocument/2006/relationships/customXml" Target="../ink/ink174.xml"/><Relationship Id="rId217" Type="http://schemas.openxmlformats.org/officeDocument/2006/relationships/image" Target="../media/image251.png"/><Relationship Id="rId6" Type="http://schemas.openxmlformats.org/officeDocument/2006/relationships/customXml" Target="../ink/ink86.xml"/><Relationship Id="rId238" Type="http://schemas.openxmlformats.org/officeDocument/2006/relationships/customXml" Target="../ink/ink202.xml"/><Relationship Id="rId259" Type="http://schemas.openxmlformats.org/officeDocument/2006/relationships/image" Target="../media/image272.png"/><Relationship Id="rId23" Type="http://schemas.openxmlformats.org/officeDocument/2006/relationships/image" Target="../media/image155.png"/><Relationship Id="rId119" Type="http://schemas.openxmlformats.org/officeDocument/2006/relationships/image" Target="../media/image202.png"/><Relationship Id="rId270" Type="http://schemas.openxmlformats.org/officeDocument/2006/relationships/customXml" Target="../ink/ink218.xml"/><Relationship Id="rId291" Type="http://schemas.openxmlformats.org/officeDocument/2006/relationships/image" Target="../media/image288.png"/><Relationship Id="rId44" Type="http://schemas.openxmlformats.org/officeDocument/2006/relationships/customXml" Target="../ink/ink105.xml"/><Relationship Id="rId65" Type="http://schemas.openxmlformats.org/officeDocument/2006/relationships/image" Target="../media/image175.png"/><Relationship Id="rId86" Type="http://schemas.openxmlformats.org/officeDocument/2006/relationships/customXml" Target="../ink/ink126.xml"/><Relationship Id="rId130" Type="http://schemas.openxmlformats.org/officeDocument/2006/relationships/customXml" Target="../ink/ink148.xml"/><Relationship Id="rId151" Type="http://schemas.openxmlformats.org/officeDocument/2006/relationships/image" Target="../media/image218.png"/><Relationship Id="rId172" Type="http://schemas.openxmlformats.org/officeDocument/2006/relationships/customXml" Target="../ink/ink169.xml"/><Relationship Id="rId193" Type="http://schemas.openxmlformats.org/officeDocument/2006/relationships/image" Target="../media/image239.png"/><Relationship Id="rId207" Type="http://schemas.openxmlformats.org/officeDocument/2006/relationships/image" Target="../media/image246.png"/><Relationship Id="rId228" Type="http://schemas.openxmlformats.org/officeDocument/2006/relationships/customXml" Target="../ink/ink197.xml"/><Relationship Id="rId249" Type="http://schemas.openxmlformats.org/officeDocument/2006/relationships/image" Target="../media/image267.png"/><Relationship Id="rId13" Type="http://schemas.openxmlformats.org/officeDocument/2006/relationships/image" Target="../media/image150.png"/><Relationship Id="rId109" Type="http://schemas.openxmlformats.org/officeDocument/2006/relationships/image" Target="../media/image197.png"/><Relationship Id="rId260" Type="http://schemas.openxmlformats.org/officeDocument/2006/relationships/customXml" Target="../ink/ink213.xml"/><Relationship Id="rId281" Type="http://schemas.openxmlformats.org/officeDocument/2006/relationships/image" Target="../media/image283.png"/><Relationship Id="rId34" Type="http://schemas.openxmlformats.org/officeDocument/2006/relationships/customXml" Target="../ink/ink100.xml"/><Relationship Id="rId55" Type="http://schemas.openxmlformats.org/officeDocument/2006/relationships/image" Target="../media/image170.png"/><Relationship Id="rId76" Type="http://schemas.openxmlformats.org/officeDocument/2006/relationships/customXml" Target="../ink/ink121.xml"/><Relationship Id="rId97" Type="http://schemas.openxmlformats.org/officeDocument/2006/relationships/image" Target="../media/image191.png"/><Relationship Id="rId120" Type="http://schemas.openxmlformats.org/officeDocument/2006/relationships/customXml" Target="../ink/ink143.xml"/><Relationship Id="rId141" Type="http://schemas.openxmlformats.org/officeDocument/2006/relationships/image" Target="../media/image213.png"/><Relationship Id="rId7" Type="http://schemas.openxmlformats.org/officeDocument/2006/relationships/image" Target="../media/image147.png"/><Relationship Id="rId162" Type="http://schemas.openxmlformats.org/officeDocument/2006/relationships/customXml" Target="../ink/ink164.xml"/><Relationship Id="rId183" Type="http://schemas.openxmlformats.org/officeDocument/2006/relationships/image" Target="../media/image234.png"/><Relationship Id="rId218" Type="http://schemas.openxmlformats.org/officeDocument/2006/relationships/customXml" Target="../ink/ink192.xml"/><Relationship Id="rId239" Type="http://schemas.openxmlformats.org/officeDocument/2006/relationships/image" Target="../media/image262.png"/><Relationship Id="rId250" Type="http://schemas.openxmlformats.org/officeDocument/2006/relationships/customXml" Target="../ink/ink208.xml"/><Relationship Id="rId271" Type="http://schemas.openxmlformats.org/officeDocument/2006/relationships/image" Target="../media/image278.png"/><Relationship Id="rId24" Type="http://schemas.openxmlformats.org/officeDocument/2006/relationships/customXml" Target="../ink/ink95.xml"/><Relationship Id="rId45" Type="http://schemas.openxmlformats.org/officeDocument/2006/relationships/image" Target="../media/image166.png"/><Relationship Id="rId66" Type="http://schemas.openxmlformats.org/officeDocument/2006/relationships/customXml" Target="../ink/ink116.xml"/><Relationship Id="rId87" Type="http://schemas.openxmlformats.org/officeDocument/2006/relationships/image" Target="../media/image186.png"/><Relationship Id="rId110" Type="http://schemas.openxmlformats.org/officeDocument/2006/relationships/customXml" Target="../ink/ink138.xml"/><Relationship Id="rId131" Type="http://schemas.openxmlformats.org/officeDocument/2006/relationships/image" Target="../media/image208.png"/><Relationship Id="rId152" Type="http://schemas.openxmlformats.org/officeDocument/2006/relationships/customXml" Target="../ink/ink159.xml"/><Relationship Id="rId173" Type="http://schemas.openxmlformats.org/officeDocument/2006/relationships/image" Target="../media/image229.png"/><Relationship Id="rId194" Type="http://schemas.openxmlformats.org/officeDocument/2006/relationships/customXml" Target="../ink/ink180.xml"/><Relationship Id="rId208" Type="http://schemas.openxmlformats.org/officeDocument/2006/relationships/customXml" Target="../ink/ink187.xml"/><Relationship Id="rId229" Type="http://schemas.openxmlformats.org/officeDocument/2006/relationships/image" Target="../media/image257.png"/><Relationship Id="rId240" Type="http://schemas.openxmlformats.org/officeDocument/2006/relationships/customXml" Target="../ink/ink203.xml"/><Relationship Id="rId261" Type="http://schemas.openxmlformats.org/officeDocument/2006/relationships/image" Target="../media/image273.png"/><Relationship Id="rId14" Type="http://schemas.openxmlformats.org/officeDocument/2006/relationships/customXml" Target="../ink/ink90.xml"/><Relationship Id="rId35" Type="http://schemas.openxmlformats.org/officeDocument/2006/relationships/image" Target="../media/image161.png"/><Relationship Id="rId56" Type="http://schemas.openxmlformats.org/officeDocument/2006/relationships/customXml" Target="../ink/ink111.xml"/><Relationship Id="rId77" Type="http://schemas.openxmlformats.org/officeDocument/2006/relationships/image" Target="../media/image181.png"/><Relationship Id="rId100" Type="http://schemas.openxmlformats.org/officeDocument/2006/relationships/customXml" Target="../ink/ink133.xml"/><Relationship Id="rId282" Type="http://schemas.openxmlformats.org/officeDocument/2006/relationships/customXml" Target="../ink/ink224.xml"/><Relationship Id="rId8" Type="http://schemas.openxmlformats.org/officeDocument/2006/relationships/customXml" Target="../ink/ink87.xml"/><Relationship Id="rId98" Type="http://schemas.openxmlformats.org/officeDocument/2006/relationships/customXml" Target="../ink/ink132.xml"/><Relationship Id="rId121" Type="http://schemas.openxmlformats.org/officeDocument/2006/relationships/image" Target="../media/image203.png"/><Relationship Id="rId142" Type="http://schemas.openxmlformats.org/officeDocument/2006/relationships/customXml" Target="../ink/ink154.xml"/><Relationship Id="rId163" Type="http://schemas.openxmlformats.org/officeDocument/2006/relationships/image" Target="../media/image224.png"/><Relationship Id="rId184" Type="http://schemas.openxmlformats.org/officeDocument/2006/relationships/customXml" Target="../ink/ink175.xml"/><Relationship Id="rId219" Type="http://schemas.openxmlformats.org/officeDocument/2006/relationships/image" Target="../media/image252.png"/><Relationship Id="rId230" Type="http://schemas.openxmlformats.org/officeDocument/2006/relationships/customXml" Target="../ink/ink198.xml"/><Relationship Id="rId251" Type="http://schemas.openxmlformats.org/officeDocument/2006/relationships/image" Target="../media/image268.png"/><Relationship Id="rId25" Type="http://schemas.openxmlformats.org/officeDocument/2006/relationships/image" Target="../media/image156.png"/><Relationship Id="rId46" Type="http://schemas.openxmlformats.org/officeDocument/2006/relationships/customXml" Target="../ink/ink106.xml"/><Relationship Id="rId67" Type="http://schemas.openxmlformats.org/officeDocument/2006/relationships/image" Target="../media/image176.png"/><Relationship Id="rId272" Type="http://schemas.openxmlformats.org/officeDocument/2006/relationships/customXml" Target="../ink/ink219.xml"/><Relationship Id="rId88" Type="http://schemas.openxmlformats.org/officeDocument/2006/relationships/customXml" Target="../ink/ink127.xml"/><Relationship Id="rId111" Type="http://schemas.openxmlformats.org/officeDocument/2006/relationships/image" Target="../media/image198.png"/><Relationship Id="rId132" Type="http://schemas.openxmlformats.org/officeDocument/2006/relationships/customXml" Target="../ink/ink149.xml"/><Relationship Id="rId153" Type="http://schemas.openxmlformats.org/officeDocument/2006/relationships/image" Target="../media/image219.png"/><Relationship Id="rId174" Type="http://schemas.openxmlformats.org/officeDocument/2006/relationships/customXml" Target="../ink/ink170.xml"/><Relationship Id="rId195" Type="http://schemas.openxmlformats.org/officeDocument/2006/relationships/image" Target="../media/image240.png"/><Relationship Id="rId209" Type="http://schemas.openxmlformats.org/officeDocument/2006/relationships/image" Target="../media/image247.png"/><Relationship Id="rId220" Type="http://schemas.openxmlformats.org/officeDocument/2006/relationships/customXml" Target="../ink/ink193.xml"/><Relationship Id="rId241" Type="http://schemas.openxmlformats.org/officeDocument/2006/relationships/image" Target="../media/image263.png"/><Relationship Id="rId15" Type="http://schemas.openxmlformats.org/officeDocument/2006/relationships/image" Target="../media/image151.png"/><Relationship Id="rId36" Type="http://schemas.openxmlformats.org/officeDocument/2006/relationships/customXml" Target="../ink/ink101.xml"/><Relationship Id="rId57" Type="http://schemas.openxmlformats.org/officeDocument/2006/relationships/image" Target="../media/image171.png"/><Relationship Id="rId262" Type="http://schemas.openxmlformats.org/officeDocument/2006/relationships/customXml" Target="../ink/ink214.xml"/><Relationship Id="rId283" Type="http://schemas.openxmlformats.org/officeDocument/2006/relationships/image" Target="../media/image284.png"/><Relationship Id="rId78" Type="http://schemas.openxmlformats.org/officeDocument/2006/relationships/customXml" Target="../ink/ink122.xml"/><Relationship Id="rId99" Type="http://schemas.openxmlformats.org/officeDocument/2006/relationships/image" Target="../media/image192.png"/><Relationship Id="rId101" Type="http://schemas.openxmlformats.org/officeDocument/2006/relationships/image" Target="../media/image193.png"/><Relationship Id="rId122" Type="http://schemas.openxmlformats.org/officeDocument/2006/relationships/customXml" Target="../ink/ink144.xml"/><Relationship Id="rId143" Type="http://schemas.openxmlformats.org/officeDocument/2006/relationships/image" Target="../media/image214.png"/><Relationship Id="rId164" Type="http://schemas.openxmlformats.org/officeDocument/2006/relationships/customXml" Target="../ink/ink165.xml"/><Relationship Id="rId185" Type="http://schemas.openxmlformats.org/officeDocument/2006/relationships/image" Target="../media/image235.png"/><Relationship Id="rId9" Type="http://schemas.openxmlformats.org/officeDocument/2006/relationships/image" Target="../media/image148.png"/><Relationship Id="rId210" Type="http://schemas.openxmlformats.org/officeDocument/2006/relationships/customXml" Target="../ink/ink188.xml"/><Relationship Id="rId26" Type="http://schemas.openxmlformats.org/officeDocument/2006/relationships/customXml" Target="../ink/ink96.xml"/><Relationship Id="rId231" Type="http://schemas.openxmlformats.org/officeDocument/2006/relationships/image" Target="../media/image258.png"/><Relationship Id="rId252" Type="http://schemas.openxmlformats.org/officeDocument/2006/relationships/customXml" Target="../ink/ink209.xml"/><Relationship Id="rId273" Type="http://schemas.openxmlformats.org/officeDocument/2006/relationships/image" Target="../media/image279.png"/><Relationship Id="rId47" Type="http://schemas.openxmlformats.org/officeDocument/2006/relationships/image" Target="../media/image167.png"/><Relationship Id="rId68" Type="http://schemas.openxmlformats.org/officeDocument/2006/relationships/customXml" Target="../ink/ink117.xml"/><Relationship Id="rId89" Type="http://schemas.openxmlformats.org/officeDocument/2006/relationships/image" Target="../media/image187.png"/><Relationship Id="rId112" Type="http://schemas.openxmlformats.org/officeDocument/2006/relationships/customXml" Target="../ink/ink139.xml"/><Relationship Id="rId133" Type="http://schemas.openxmlformats.org/officeDocument/2006/relationships/image" Target="../media/image209.png"/><Relationship Id="rId154" Type="http://schemas.openxmlformats.org/officeDocument/2006/relationships/customXml" Target="../ink/ink160.xml"/><Relationship Id="rId175" Type="http://schemas.openxmlformats.org/officeDocument/2006/relationships/image" Target="../media/image230.png"/><Relationship Id="rId196" Type="http://schemas.openxmlformats.org/officeDocument/2006/relationships/customXml" Target="../ink/ink181.xml"/><Relationship Id="rId200" Type="http://schemas.openxmlformats.org/officeDocument/2006/relationships/customXml" Target="../ink/ink183.xml"/><Relationship Id="rId16" Type="http://schemas.openxmlformats.org/officeDocument/2006/relationships/customXml" Target="../ink/ink91.xml"/><Relationship Id="rId221" Type="http://schemas.openxmlformats.org/officeDocument/2006/relationships/image" Target="../media/image253.png"/><Relationship Id="rId242" Type="http://schemas.openxmlformats.org/officeDocument/2006/relationships/customXml" Target="../ink/ink204.xml"/><Relationship Id="rId263" Type="http://schemas.openxmlformats.org/officeDocument/2006/relationships/image" Target="../media/image274.png"/><Relationship Id="rId284" Type="http://schemas.openxmlformats.org/officeDocument/2006/relationships/customXml" Target="../ink/ink225.xml"/><Relationship Id="rId37" Type="http://schemas.openxmlformats.org/officeDocument/2006/relationships/image" Target="../media/image162.png"/><Relationship Id="rId58" Type="http://schemas.openxmlformats.org/officeDocument/2006/relationships/customXml" Target="../ink/ink112.xml"/><Relationship Id="rId79" Type="http://schemas.openxmlformats.org/officeDocument/2006/relationships/image" Target="../media/image182.png"/><Relationship Id="rId102" Type="http://schemas.openxmlformats.org/officeDocument/2006/relationships/customXml" Target="../ink/ink134.xml"/><Relationship Id="rId123" Type="http://schemas.openxmlformats.org/officeDocument/2006/relationships/image" Target="../media/image204.png"/><Relationship Id="rId144" Type="http://schemas.openxmlformats.org/officeDocument/2006/relationships/customXml" Target="../ink/ink155.xml"/><Relationship Id="rId90" Type="http://schemas.openxmlformats.org/officeDocument/2006/relationships/customXml" Target="../ink/ink128.xml"/><Relationship Id="rId165" Type="http://schemas.openxmlformats.org/officeDocument/2006/relationships/image" Target="../media/image225.png"/><Relationship Id="rId186" Type="http://schemas.openxmlformats.org/officeDocument/2006/relationships/customXml" Target="../ink/ink176.xml"/><Relationship Id="rId211" Type="http://schemas.openxmlformats.org/officeDocument/2006/relationships/image" Target="../media/image248.png"/><Relationship Id="rId232" Type="http://schemas.openxmlformats.org/officeDocument/2006/relationships/customXml" Target="../ink/ink199.xml"/><Relationship Id="rId253" Type="http://schemas.openxmlformats.org/officeDocument/2006/relationships/image" Target="../media/image269.png"/><Relationship Id="rId274" Type="http://schemas.openxmlformats.org/officeDocument/2006/relationships/customXml" Target="../ink/ink220.xml"/><Relationship Id="rId27" Type="http://schemas.openxmlformats.org/officeDocument/2006/relationships/image" Target="../media/image157.png"/><Relationship Id="rId48" Type="http://schemas.openxmlformats.org/officeDocument/2006/relationships/customXml" Target="../ink/ink107.xml"/><Relationship Id="rId69" Type="http://schemas.openxmlformats.org/officeDocument/2006/relationships/image" Target="../media/image177.png"/><Relationship Id="rId113" Type="http://schemas.openxmlformats.org/officeDocument/2006/relationships/image" Target="../media/image199.png"/><Relationship Id="rId134" Type="http://schemas.openxmlformats.org/officeDocument/2006/relationships/customXml" Target="../ink/ink150.xml"/><Relationship Id="rId80" Type="http://schemas.openxmlformats.org/officeDocument/2006/relationships/customXml" Target="../ink/ink123.xml"/><Relationship Id="rId155" Type="http://schemas.openxmlformats.org/officeDocument/2006/relationships/image" Target="../media/image220.png"/><Relationship Id="rId176" Type="http://schemas.openxmlformats.org/officeDocument/2006/relationships/customXml" Target="../ink/ink171.xml"/><Relationship Id="rId197" Type="http://schemas.openxmlformats.org/officeDocument/2006/relationships/image" Target="../media/image241.png"/><Relationship Id="rId201" Type="http://schemas.openxmlformats.org/officeDocument/2006/relationships/image" Target="../media/image243.png"/><Relationship Id="rId222" Type="http://schemas.openxmlformats.org/officeDocument/2006/relationships/customXml" Target="../ink/ink194.xml"/><Relationship Id="rId243" Type="http://schemas.openxmlformats.org/officeDocument/2006/relationships/image" Target="../media/image264.png"/><Relationship Id="rId264" Type="http://schemas.openxmlformats.org/officeDocument/2006/relationships/customXml" Target="../ink/ink215.xml"/><Relationship Id="rId285" Type="http://schemas.openxmlformats.org/officeDocument/2006/relationships/image" Target="../media/image285.png"/><Relationship Id="rId17" Type="http://schemas.openxmlformats.org/officeDocument/2006/relationships/image" Target="../media/image152.png"/><Relationship Id="rId38" Type="http://schemas.openxmlformats.org/officeDocument/2006/relationships/customXml" Target="../ink/ink102.xml"/><Relationship Id="rId59" Type="http://schemas.openxmlformats.org/officeDocument/2006/relationships/image" Target="../media/image172.png"/><Relationship Id="rId103" Type="http://schemas.openxmlformats.org/officeDocument/2006/relationships/image" Target="../media/image194.png"/><Relationship Id="rId124" Type="http://schemas.openxmlformats.org/officeDocument/2006/relationships/customXml" Target="../ink/ink145.xml"/><Relationship Id="rId70" Type="http://schemas.openxmlformats.org/officeDocument/2006/relationships/customXml" Target="../ink/ink118.xml"/><Relationship Id="rId91" Type="http://schemas.openxmlformats.org/officeDocument/2006/relationships/image" Target="../media/image188.png"/><Relationship Id="rId145" Type="http://schemas.openxmlformats.org/officeDocument/2006/relationships/image" Target="../media/image215.png"/><Relationship Id="rId166" Type="http://schemas.openxmlformats.org/officeDocument/2006/relationships/customXml" Target="../ink/ink166.xml"/><Relationship Id="rId187" Type="http://schemas.openxmlformats.org/officeDocument/2006/relationships/image" Target="../media/image236.png"/><Relationship Id="rId1" Type="http://schemas.openxmlformats.org/officeDocument/2006/relationships/slideLayout" Target="../slideLayouts/slideLayout7.xml"/><Relationship Id="rId212" Type="http://schemas.openxmlformats.org/officeDocument/2006/relationships/customXml" Target="../ink/ink189.xml"/><Relationship Id="rId233" Type="http://schemas.openxmlformats.org/officeDocument/2006/relationships/image" Target="../media/image259.png"/><Relationship Id="rId254" Type="http://schemas.openxmlformats.org/officeDocument/2006/relationships/customXml" Target="../ink/ink210.xml"/><Relationship Id="rId28" Type="http://schemas.openxmlformats.org/officeDocument/2006/relationships/customXml" Target="../ink/ink97.xml"/><Relationship Id="rId49" Type="http://schemas.openxmlformats.org/officeDocument/2006/relationships/image" Target="../media/image94.png"/><Relationship Id="rId114" Type="http://schemas.openxmlformats.org/officeDocument/2006/relationships/customXml" Target="../ink/ink140.xml"/><Relationship Id="rId275" Type="http://schemas.openxmlformats.org/officeDocument/2006/relationships/image" Target="../media/image280.png"/><Relationship Id="rId60" Type="http://schemas.openxmlformats.org/officeDocument/2006/relationships/customXml" Target="../ink/ink113.xml"/><Relationship Id="rId81" Type="http://schemas.openxmlformats.org/officeDocument/2006/relationships/image" Target="../media/image183.png"/><Relationship Id="rId135" Type="http://schemas.openxmlformats.org/officeDocument/2006/relationships/image" Target="../media/image210.png"/><Relationship Id="rId156" Type="http://schemas.openxmlformats.org/officeDocument/2006/relationships/customXml" Target="../ink/ink161.xml"/><Relationship Id="rId177" Type="http://schemas.openxmlformats.org/officeDocument/2006/relationships/image" Target="../media/image231.png"/><Relationship Id="rId198" Type="http://schemas.openxmlformats.org/officeDocument/2006/relationships/customXml" Target="../ink/ink182.xml"/><Relationship Id="rId202" Type="http://schemas.openxmlformats.org/officeDocument/2006/relationships/customXml" Target="../ink/ink184.xml"/><Relationship Id="rId223" Type="http://schemas.openxmlformats.org/officeDocument/2006/relationships/image" Target="../media/image254.png"/><Relationship Id="rId244" Type="http://schemas.openxmlformats.org/officeDocument/2006/relationships/customXml" Target="../ink/ink205.xml"/><Relationship Id="rId18" Type="http://schemas.openxmlformats.org/officeDocument/2006/relationships/customXml" Target="../ink/ink92.xml"/><Relationship Id="rId39" Type="http://schemas.openxmlformats.org/officeDocument/2006/relationships/image" Target="../media/image163.png"/><Relationship Id="rId265" Type="http://schemas.openxmlformats.org/officeDocument/2006/relationships/image" Target="../media/image275.png"/><Relationship Id="rId286" Type="http://schemas.openxmlformats.org/officeDocument/2006/relationships/customXml" Target="../ink/ink226.xml"/><Relationship Id="rId50" Type="http://schemas.openxmlformats.org/officeDocument/2006/relationships/customXml" Target="../ink/ink108.xml"/><Relationship Id="rId104" Type="http://schemas.openxmlformats.org/officeDocument/2006/relationships/customXml" Target="../ink/ink135.xml"/><Relationship Id="rId125" Type="http://schemas.openxmlformats.org/officeDocument/2006/relationships/image" Target="../media/image205.png"/><Relationship Id="rId146" Type="http://schemas.openxmlformats.org/officeDocument/2006/relationships/customXml" Target="../ink/ink156.xml"/><Relationship Id="rId167" Type="http://schemas.openxmlformats.org/officeDocument/2006/relationships/image" Target="../media/image226.png"/><Relationship Id="rId188" Type="http://schemas.openxmlformats.org/officeDocument/2006/relationships/customXml" Target="../ink/ink177.xml"/><Relationship Id="rId71" Type="http://schemas.openxmlformats.org/officeDocument/2006/relationships/image" Target="../media/image178.png"/><Relationship Id="rId92" Type="http://schemas.openxmlformats.org/officeDocument/2006/relationships/customXml" Target="../ink/ink129.xml"/><Relationship Id="rId213" Type="http://schemas.openxmlformats.org/officeDocument/2006/relationships/image" Target="../media/image249.png"/><Relationship Id="rId234" Type="http://schemas.openxmlformats.org/officeDocument/2006/relationships/customXml" Target="../ink/ink200.xml"/><Relationship Id="rId2" Type="http://schemas.openxmlformats.org/officeDocument/2006/relationships/notesSlide" Target="../notesSlides/notesSlide22.xml"/><Relationship Id="rId29" Type="http://schemas.openxmlformats.org/officeDocument/2006/relationships/image" Target="../media/image158.png"/><Relationship Id="rId255" Type="http://schemas.openxmlformats.org/officeDocument/2006/relationships/image" Target="../media/image270.png"/><Relationship Id="rId276" Type="http://schemas.openxmlformats.org/officeDocument/2006/relationships/customXml" Target="../ink/ink221.xml"/><Relationship Id="rId40" Type="http://schemas.openxmlformats.org/officeDocument/2006/relationships/customXml" Target="../ink/ink103.xml"/><Relationship Id="rId115" Type="http://schemas.openxmlformats.org/officeDocument/2006/relationships/image" Target="../media/image200.png"/><Relationship Id="rId136" Type="http://schemas.openxmlformats.org/officeDocument/2006/relationships/customXml" Target="../ink/ink151.xml"/><Relationship Id="rId157" Type="http://schemas.openxmlformats.org/officeDocument/2006/relationships/image" Target="../media/image221.png"/><Relationship Id="rId178" Type="http://schemas.openxmlformats.org/officeDocument/2006/relationships/customXml" Target="../ink/ink172.xml"/><Relationship Id="rId61" Type="http://schemas.openxmlformats.org/officeDocument/2006/relationships/image" Target="../media/image173.png"/><Relationship Id="rId82" Type="http://schemas.openxmlformats.org/officeDocument/2006/relationships/customXml" Target="../ink/ink124.xml"/><Relationship Id="rId199" Type="http://schemas.openxmlformats.org/officeDocument/2006/relationships/image" Target="../media/image242.png"/><Relationship Id="rId203" Type="http://schemas.openxmlformats.org/officeDocument/2006/relationships/image" Target="../media/image244.png"/><Relationship Id="rId19" Type="http://schemas.openxmlformats.org/officeDocument/2006/relationships/image" Target="../media/image153.png"/><Relationship Id="rId224" Type="http://schemas.openxmlformats.org/officeDocument/2006/relationships/customXml" Target="../ink/ink195.xml"/><Relationship Id="rId245" Type="http://schemas.openxmlformats.org/officeDocument/2006/relationships/image" Target="../media/image265.png"/><Relationship Id="rId266" Type="http://schemas.openxmlformats.org/officeDocument/2006/relationships/customXml" Target="../ink/ink216.xml"/><Relationship Id="rId287" Type="http://schemas.openxmlformats.org/officeDocument/2006/relationships/image" Target="../media/image286.png"/><Relationship Id="rId30" Type="http://schemas.openxmlformats.org/officeDocument/2006/relationships/customXml" Target="../ink/ink98.xml"/><Relationship Id="rId105" Type="http://schemas.openxmlformats.org/officeDocument/2006/relationships/image" Target="../media/image195.png"/><Relationship Id="rId126" Type="http://schemas.openxmlformats.org/officeDocument/2006/relationships/customXml" Target="../ink/ink146.xml"/><Relationship Id="rId147" Type="http://schemas.openxmlformats.org/officeDocument/2006/relationships/image" Target="../media/image216.png"/><Relationship Id="rId168" Type="http://schemas.openxmlformats.org/officeDocument/2006/relationships/customXml" Target="../ink/ink167.xml"/><Relationship Id="rId51" Type="http://schemas.openxmlformats.org/officeDocument/2006/relationships/image" Target="../media/image168.png"/><Relationship Id="rId72" Type="http://schemas.openxmlformats.org/officeDocument/2006/relationships/customXml" Target="../ink/ink119.xml"/><Relationship Id="rId93" Type="http://schemas.openxmlformats.org/officeDocument/2006/relationships/image" Target="../media/image189.png"/><Relationship Id="rId189" Type="http://schemas.openxmlformats.org/officeDocument/2006/relationships/image" Target="../media/image237.png"/><Relationship Id="rId3" Type="http://schemas.openxmlformats.org/officeDocument/2006/relationships/image" Target="../media/image143.png"/><Relationship Id="rId214" Type="http://schemas.openxmlformats.org/officeDocument/2006/relationships/customXml" Target="../ink/ink190.xml"/><Relationship Id="rId235" Type="http://schemas.openxmlformats.org/officeDocument/2006/relationships/image" Target="../media/image260.png"/><Relationship Id="rId256" Type="http://schemas.openxmlformats.org/officeDocument/2006/relationships/customXml" Target="../ink/ink211.xml"/><Relationship Id="rId277" Type="http://schemas.openxmlformats.org/officeDocument/2006/relationships/image" Target="../media/image281.png"/><Relationship Id="rId116" Type="http://schemas.openxmlformats.org/officeDocument/2006/relationships/customXml" Target="../ink/ink141.xml"/><Relationship Id="rId137" Type="http://schemas.openxmlformats.org/officeDocument/2006/relationships/image" Target="../media/image211.png"/><Relationship Id="rId158" Type="http://schemas.openxmlformats.org/officeDocument/2006/relationships/customXml" Target="../ink/ink162.xml"/><Relationship Id="rId20" Type="http://schemas.openxmlformats.org/officeDocument/2006/relationships/customXml" Target="../ink/ink93.xml"/><Relationship Id="rId41" Type="http://schemas.openxmlformats.org/officeDocument/2006/relationships/image" Target="../media/image164.png"/><Relationship Id="rId62" Type="http://schemas.openxmlformats.org/officeDocument/2006/relationships/customXml" Target="../ink/ink114.xml"/><Relationship Id="rId83" Type="http://schemas.openxmlformats.org/officeDocument/2006/relationships/image" Target="../media/image184.png"/><Relationship Id="rId179" Type="http://schemas.openxmlformats.org/officeDocument/2006/relationships/image" Target="../media/image232.png"/><Relationship Id="rId190" Type="http://schemas.openxmlformats.org/officeDocument/2006/relationships/customXml" Target="../ink/ink178.xml"/><Relationship Id="rId204" Type="http://schemas.openxmlformats.org/officeDocument/2006/relationships/customXml" Target="../ink/ink185.xml"/><Relationship Id="rId225" Type="http://schemas.openxmlformats.org/officeDocument/2006/relationships/image" Target="../media/image255.png"/><Relationship Id="rId246" Type="http://schemas.openxmlformats.org/officeDocument/2006/relationships/customXml" Target="../ink/ink206.xml"/><Relationship Id="rId267" Type="http://schemas.openxmlformats.org/officeDocument/2006/relationships/image" Target="../media/image276.png"/><Relationship Id="rId288" Type="http://schemas.openxmlformats.org/officeDocument/2006/relationships/customXml" Target="../ink/ink227.xml"/><Relationship Id="rId106" Type="http://schemas.openxmlformats.org/officeDocument/2006/relationships/customXml" Target="../ink/ink136.xml"/><Relationship Id="rId127" Type="http://schemas.openxmlformats.org/officeDocument/2006/relationships/image" Target="../media/image206.png"/><Relationship Id="rId10" Type="http://schemas.openxmlformats.org/officeDocument/2006/relationships/customXml" Target="../ink/ink88.xml"/><Relationship Id="rId31" Type="http://schemas.openxmlformats.org/officeDocument/2006/relationships/image" Target="../media/image159.png"/><Relationship Id="rId52" Type="http://schemas.openxmlformats.org/officeDocument/2006/relationships/customXml" Target="../ink/ink109.xml"/><Relationship Id="rId73" Type="http://schemas.openxmlformats.org/officeDocument/2006/relationships/image" Target="../media/image179.png"/><Relationship Id="rId94" Type="http://schemas.openxmlformats.org/officeDocument/2006/relationships/customXml" Target="../ink/ink130.xml"/><Relationship Id="rId148" Type="http://schemas.openxmlformats.org/officeDocument/2006/relationships/customXml" Target="../ink/ink157.xml"/><Relationship Id="rId169" Type="http://schemas.openxmlformats.org/officeDocument/2006/relationships/image" Target="../media/image227.png"/><Relationship Id="rId4" Type="http://schemas.openxmlformats.org/officeDocument/2006/relationships/image" Target="../media/image144.png"/><Relationship Id="rId180" Type="http://schemas.openxmlformats.org/officeDocument/2006/relationships/customXml" Target="../ink/ink173.xml"/><Relationship Id="rId215" Type="http://schemas.openxmlformats.org/officeDocument/2006/relationships/image" Target="../media/image250.png"/><Relationship Id="rId236" Type="http://schemas.openxmlformats.org/officeDocument/2006/relationships/customXml" Target="../ink/ink201.xml"/><Relationship Id="rId257" Type="http://schemas.openxmlformats.org/officeDocument/2006/relationships/image" Target="../media/image271.png"/><Relationship Id="rId278" Type="http://schemas.openxmlformats.org/officeDocument/2006/relationships/customXml" Target="../ink/ink222.xml"/><Relationship Id="rId42" Type="http://schemas.openxmlformats.org/officeDocument/2006/relationships/customXml" Target="../ink/ink104.xml"/><Relationship Id="rId84" Type="http://schemas.openxmlformats.org/officeDocument/2006/relationships/customXml" Target="../ink/ink125.xml"/><Relationship Id="rId138" Type="http://schemas.openxmlformats.org/officeDocument/2006/relationships/customXml" Target="../ink/ink152.xml"/><Relationship Id="rId191" Type="http://schemas.openxmlformats.org/officeDocument/2006/relationships/image" Target="../media/image238.png"/><Relationship Id="rId205" Type="http://schemas.openxmlformats.org/officeDocument/2006/relationships/image" Target="../media/image245.png"/><Relationship Id="rId247" Type="http://schemas.openxmlformats.org/officeDocument/2006/relationships/image" Target="../media/image266.png"/><Relationship Id="rId107" Type="http://schemas.openxmlformats.org/officeDocument/2006/relationships/image" Target="../media/image196.png"/><Relationship Id="rId289" Type="http://schemas.openxmlformats.org/officeDocument/2006/relationships/image" Target="../media/image287.png"/><Relationship Id="rId11" Type="http://schemas.openxmlformats.org/officeDocument/2006/relationships/image" Target="../media/image149.png"/><Relationship Id="rId53" Type="http://schemas.openxmlformats.org/officeDocument/2006/relationships/image" Target="../media/image169.png"/><Relationship Id="rId149" Type="http://schemas.openxmlformats.org/officeDocument/2006/relationships/image" Target="../media/image217.png"/><Relationship Id="rId95" Type="http://schemas.openxmlformats.org/officeDocument/2006/relationships/image" Target="../media/image190.png"/><Relationship Id="rId160" Type="http://schemas.openxmlformats.org/officeDocument/2006/relationships/customXml" Target="../ink/ink163.xml"/><Relationship Id="rId216" Type="http://schemas.openxmlformats.org/officeDocument/2006/relationships/customXml" Target="../ink/ink191.xml"/><Relationship Id="rId258" Type="http://schemas.openxmlformats.org/officeDocument/2006/relationships/customXml" Target="../ink/ink212.xml"/><Relationship Id="rId22" Type="http://schemas.openxmlformats.org/officeDocument/2006/relationships/customXml" Target="../ink/ink94.xml"/><Relationship Id="rId64" Type="http://schemas.openxmlformats.org/officeDocument/2006/relationships/customXml" Target="../ink/ink115.xml"/><Relationship Id="rId118" Type="http://schemas.openxmlformats.org/officeDocument/2006/relationships/customXml" Target="../ink/ink142.xml"/><Relationship Id="rId171" Type="http://schemas.openxmlformats.org/officeDocument/2006/relationships/image" Target="../media/image228.png"/><Relationship Id="rId227" Type="http://schemas.openxmlformats.org/officeDocument/2006/relationships/image" Target="../media/image256.png"/></Relationships>
</file>

<file path=ppt/slides/_rels/slide23.xml.rels><?xml version="1.0" encoding="UTF-8" standalone="yes"?>
<Relationships xmlns="http://schemas.openxmlformats.org/package/2006/relationships"><Relationship Id="rId117" Type="http://schemas.openxmlformats.org/officeDocument/2006/relationships/customXml" Target="../ink/ink286.xml"/><Relationship Id="rId299" Type="http://schemas.openxmlformats.org/officeDocument/2006/relationships/customXml" Target="../ink/ink379.xml"/><Relationship Id="rId21" Type="http://schemas.openxmlformats.org/officeDocument/2006/relationships/customXml" Target="../ink/ink238.xml"/><Relationship Id="rId63" Type="http://schemas.openxmlformats.org/officeDocument/2006/relationships/customXml" Target="../ink/ink259.xml"/><Relationship Id="rId159" Type="http://schemas.openxmlformats.org/officeDocument/2006/relationships/customXml" Target="../ink/ink308.xml"/><Relationship Id="rId170" Type="http://schemas.openxmlformats.org/officeDocument/2006/relationships/image" Target="../media/image370.png"/><Relationship Id="rId226" Type="http://schemas.openxmlformats.org/officeDocument/2006/relationships/image" Target="../media/image398.png"/><Relationship Id="rId268" Type="http://schemas.openxmlformats.org/officeDocument/2006/relationships/image" Target="../media/image418.png"/><Relationship Id="rId32" Type="http://schemas.openxmlformats.org/officeDocument/2006/relationships/image" Target="../media/image303.png"/><Relationship Id="rId74" Type="http://schemas.openxmlformats.org/officeDocument/2006/relationships/image" Target="../media/image324.png"/><Relationship Id="rId128" Type="http://schemas.openxmlformats.org/officeDocument/2006/relationships/customXml" Target="../ink/ink292.xml"/><Relationship Id="rId5" Type="http://schemas.openxmlformats.org/officeDocument/2006/relationships/customXml" Target="../ink/ink230.xml"/><Relationship Id="rId181" Type="http://schemas.openxmlformats.org/officeDocument/2006/relationships/customXml" Target="../ink/ink319.xml"/><Relationship Id="rId237" Type="http://schemas.openxmlformats.org/officeDocument/2006/relationships/customXml" Target="../ink/ink347.xml"/><Relationship Id="rId279" Type="http://schemas.openxmlformats.org/officeDocument/2006/relationships/customXml" Target="../ink/ink369.xml"/><Relationship Id="rId43" Type="http://schemas.openxmlformats.org/officeDocument/2006/relationships/customXml" Target="../ink/ink249.xml"/><Relationship Id="rId139" Type="http://schemas.openxmlformats.org/officeDocument/2006/relationships/customXml" Target="../ink/ink298.xml"/><Relationship Id="rId290" Type="http://schemas.openxmlformats.org/officeDocument/2006/relationships/image" Target="../media/image429.png"/><Relationship Id="rId85" Type="http://schemas.openxmlformats.org/officeDocument/2006/relationships/customXml" Target="../ink/ink270.xml"/><Relationship Id="rId150" Type="http://schemas.openxmlformats.org/officeDocument/2006/relationships/image" Target="../media/image360.png"/><Relationship Id="rId192" Type="http://schemas.openxmlformats.org/officeDocument/2006/relationships/image" Target="../media/image381.png"/><Relationship Id="rId206" Type="http://schemas.openxmlformats.org/officeDocument/2006/relationships/image" Target="../media/image388.png"/><Relationship Id="rId248" Type="http://schemas.openxmlformats.org/officeDocument/2006/relationships/customXml" Target="../ink/ink353.xml"/><Relationship Id="rId12" Type="http://schemas.openxmlformats.org/officeDocument/2006/relationships/image" Target="../media/image293.png"/><Relationship Id="rId108" Type="http://schemas.openxmlformats.org/officeDocument/2006/relationships/image" Target="../media/image341.png"/><Relationship Id="rId54" Type="http://schemas.openxmlformats.org/officeDocument/2006/relationships/image" Target="../media/image314.png"/><Relationship Id="rId75" Type="http://schemas.openxmlformats.org/officeDocument/2006/relationships/customXml" Target="../ink/ink265.xml"/><Relationship Id="rId96" Type="http://schemas.openxmlformats.org/officeDocument/2006/relationships/image" Target="../media/image335.png"/><Relationship Id="rId140" Type="http://schemas.openxmlformats.org/officeDocument/2006/relationships/image" Target="../media/image355.png"/><Relationship Id="rId161" Type="http://schemas.openxmlformats.org/officeDocument/2006/relationships/customXml" Target="../ink/ink309.xml"/><Relationship Id="rId182" Type="http://schemas.openxmlformats.org/officeDocument/2006/relationships/image" Target="../media/image376.png"/><Relationship Id="rId217" Type="http://schemas.openxmlformats.org/officeDocument/2006/relationships/customXml" Target="../ink/ink337.xml"/><Relationship Id="rId6" Type="http://schemas.openxmlformats.org/officeDocument/2006/relationships/image" Target="../media/image290.png"/><Relationship Id="rId238" Type="http://schemas.openxmlformats.org/officeDocument/2006/relationships/image" Target="../media/image404.png"/><Relationship Id="rId259" Type="http://schemas.openxmlformats.org/officeDocument/2006/relationships/customXml" Target="../ink/ink359.xml"/><Relationship Id="rId23" Type="http://schemas.openxmlformats.org/officeDocument/2006/relationships/customXml" Target="../ink/ink239.xml"/><Relationship Id="rId119" Type="http://schemas.openxmlformats.org/officeDocument/2006/relationships/customXml" Target="../ink/ink287.xml"/><Relationship Id="rId270" Type="http://schemas.openxmlformats.org/officeDocument/2006/relationships/image" Target="../media/image419.png"/><Relationship Id="rId291" Type="http://schemas.openxmlformats.org/officeDocument/2006/relationships/customXml" Target="../ink/ink375.xml"/><Relationship Id="rId44" Type="http://schemas.openxmlformats.org/officeDocument/2006/relationships/image" Target="../media/image309.png"/><Relationship Id="rId65" Type="http://schemas.openxmlformats.org/officeDocument/2006/relationships/customXml" Target="../ink/ink260.xml"/><Relationship Id="rId86" Type="http://schemas.openxmlformats.org/officeDocument/2006/relationships/image" Target="../media/image330.png"/><Relationship Id="rId130" Type="http://schemas.openxmlformats.org/officeDocument/2006/relationships/customXml" Target="../ink/ink293.xml"/><Relationship Id="rId151" Type="http://schemas.openxmlformats.org/officeDocument/2006/relationships/customXml" Target="../ink/ink304.xml"/><Relationship Id="rId172" Type="http://schemas.openxmlformats.org/officeDocument/2006/relationships/image" Target="../media/image371.png"/><Relationship Id="rId193" Type="http://schemas.openxmlformats.org/officeDocument/2006/relationships/customXml" Target="../ink/ink325.xml"/><Relationship Id="rId207" Type="http://schemas.openxmlformats.org/officeDocument/2006/relationships/customXml" Target="../ink/ink332.xml"/><Relationship Id="rId228" Type="http://schemas.openxmlformats.org/officeDocument/2006/relationships/image" Target="../media/image399.png"/><Relationship Id="rId249" Type="http://schemas.openxmlformats.org/officeDocument/2006/relationships/image" Target="../media/image409.png"/><Relationship Id="rId13" Type="http://schemas.openxmlformats.org/officeDocument/2006/relationships/customXml" Target="../ink/ink234.xml"/><Relationship Id="rId109" Type="http://schemas.openxmlformats.org/officeDocument/2006/relationships/customXml" Target="../ink/ink282.xml"/><Relationship Id="rId260" Type="http://schemas.openxmlformats.org/officeDocument/2006/relationships/image" Target="../media/image414.png"/><Relationship Id="rId281" Type="http://schemas.openxmlformats.org/officeDocument/2006/relationships/customXml" Target="../ink/ink370.xml"/><Relationship Id="rId34" Type="http://schemas.openxmlformats.org/officeDocument/2006/relationships/image" Target="../media/image304.png"/><Relationship Id="rId55" Type="http://schemas.openxmlformats.org/officeDocument/2006/relationships/customXml" Target="../ink/ink255.xml"/><Relationship Id="rId76" Type="http://schemas.openxmlformats.org/officeDocument/2006/relationships/image" Target="../media/image325.png"/><Relationship Id="rId97" Type="http://schemas.openxmlformats.org/officeDocument/2006/relationships/customXml" Target="../ink/ink276.xml"/><Relationship Id="rId120" Type="http://schemas.openxmlformats.org/officeDocument/2006/relationships/image" Target="../media/image346.png"/><Relationship Id="rId141" Type="http://schemas.openxmlformats.org/officeDocument/2006/relationships/customXml" Target="../ink/ink299.xml"/><Relationship Id="rId7" Type="http://schemas.openxmlformats.org/officeDocument/2006/relationships/customXml" Target="../ink/ink231.xml"/><Relationship Id="rId162" Type="http://schemas.openxmlformats.org/officeDocument/2006/relationships/image" Target="../media/image366.png"/><Relationship Id="rId183" Type="http://schemas.openxmlformats.org/officeDocument/2006/relationships/customXml" Target="../ink/ink320.xml"/><Relationship Id="rId218" Type="http://schemas.openxmlformats.org/officeDocument/2006/relationships/image" Target="../media/image394.png"/><Relationship Id="rId239" Type="http://schemas.openxmlformats.org/officeDocument/2006/relationships/customXml" Target="../ink/ink348.xml"/><Relationship Id="rId250" Type="http://schemas.openxmlformats.org/officeDocument/2006/relationships/customXml" Target="../ink/ink354.xml"/><Relationship Id="rId271" Type="http://schemas.openxmlformats.org/officeDocument/2006/relationships/customXml" Target="../ink/ink365.xml"/><Relationship Id="rId292" Type="http://schemas.openxmlformats.org/officeDocument/2006/relationships/image" Target="../media/image430.png"/><Relationship Id="rId24" Type="http://schemas.openxmlformats.org/officeDocument/2006/relationships/image" Target="../media/image299.png"/><Relationship Id="rId45" Type="http://schemas.openxmlformats.org/officeDocument/2006/relationships/customXml" Target="../ink/ink250.xml"/><Relationship Id="rId66" Type="http://schemas.openxmlformats.org/officeDocument/2006/relationships/image" Target="../media/image320.png"/><Relationship Id="rId87" Type="http://schemas.openxmlformats.org/officeDocument/2006/relationships/customXml" Target="../ink/ink271.xml"/><Relationship Id="rId110" Type="http://schemas.openxmlformats.org/officeDocument/2006/relationships/image" Target="../media/image94.png"/><Relationship Id="rId131" Type="http://schemas.openxmlformats.org/officeDocument/2006/relationships/image" Target="../media/image351.png"/><Relationship Id="rId152" Type="http://schemas.openxmlformats.org/officeDocument/2006/relationships/image" Target="../media/image361.png"/><Relationship Id="rId173" Type="http://schemas.openxmlformats.org/officeDocument/2006/relationships/customXml" Target="../ink/ink315.xml"/><Relationship Id="rId194" Type="http://schemas.openxmlformats.org/officeDocument/2006/relationships/image" Target="../media/image382.png"/><Relationship Id="rId208" Type="http://schemas.openxmlformats.org/officeDocument/2006/relationships/image" Target="../media/image389.png"/><Relationship Id="rId229" Type="http://schemas.openxmlformats.org/officeDocument/2006/relationships/customXml" Target="../ink/ink343.xml"/><Relationship Id="rId240" Type="http://schemas.openxmlformats.org/officeDocument/2006/relationships/image" Target="../media/image405.png"/><Relationship Id="rId261" Type="http://schemas.openxmlformats.org/officeDocument/2006/relationships/customXml" Target="../ink/ink360.xml"/><Relationship Id="rId14" Type="http://schemas.openxmlformats.org/officeDocument/2006/relationships/image" Target="../media/image294.png"/><Relationship Id="rId35" Type="http://schemas.openxmlformats.org/officeDocument/2006/relationships/customXml" Target="../ink/ink245.xml"/><Relationship Id="rId56" Type="http://schemas.openxmlformats.org/officeDocument/2006/relationships/image" Target="../media/image315.png"/><Relationship Id="rId77" Type="http://schemas.openxmlformats.org/officeDocument/2006/relationships/customXml" Target="../ink/ink266.xml"/><Relationship Id="rId100" Type="http://schemas.openxmlformats.org/officeDocument/2006/relationships/image" Target="../media/image337.png"/><Relationship Id="rId282" Type="http://schemas.openxmlformats.org/officeDocument/2006/relationships/image" Target="../media/image425.png"/><Relationship Id="rId8" Type="http://schemas.openxmlformats.org/officeDocument/2006/relationships/image" Target="../media/image291.png"/><Relationship Id="rId98" Type="http://schemas.openxmlformats.org/officeDocument/2006/relationships/image" Target="../media/image336.png"/><Relationship Id="rId121" Type="http://schemas.openxmlformats.org/officeDocument/2006/relationships/customXml" Target="../ink/ink288.xml"/><Relationship Id="rId142" Type="http://schemas.openxmlformats.org/officeDocument/2006/relationships/image" Target="../media/image356.png"/><Relationship Id="rId163" Type="http://schemas.openxmlformats.org/officeDocument/2006/relationships/customXml" Target="../ink/ink310.xml"/><Relationship Id="rId184" Type="http://schemas.openxmlformats.org/officeDocument/2006/relationships/image" Target="../media/image377.png"/><Relationship Id="rId219" Type="http://schemas.openxmlformats.org/officeDocument/2006/relationships/customXml" Target="../ink/ink338.xml"/><Relationship Id="rId230" Type="http://schemas.openxmlformats.org/officeDocument/2006/relationships/image" Target="../media/image400.png"/><Relationship Id="rId251" Type="http://schemas.openxmlformats.org/officeDocument/2006/relationships/image" Target="../media/image410.png"/><Relationship Id="rId25" Type="http://schemas.openxmlformats.org/officeDocument/2006/relationships/customXml" Target="../ink/ink240.xml"/><Relationship Id="rId46" Type="http://schemas.openxmlformats.org/officeDocument/2006/relationships/image" Target="../media/image310.png"/><Relationship Id="rId67" Type="http://schemas.openxmlformats.org/officeDocument/2006/relationships/customXml" Target="../ink/ink261.xml"/><Relationship Id="rId272" Type="http://schemas.openxmlformats.org/officeDocument/2006/relationships/image" Target="../media/image420.png"/><Relationship Id="rId293" Type="http://schemas.openxmlformats.org/officeDocument/2006/relationships/customXml" Target="../ink/ink376.xml"/><Relationship Id="rId88" Type="http://schemas.openxmlformats.org/officeDocument/2006/relationships/image" Target="../media/image331.png"/><Relationship Id="rId111" Type="http://schemas.openxmlformats.org/officeDocument/2006/relationships/customXml" Target="../ink/ink283.xml"/><Relationship Id="rId132" Type="http://schemas.openxmlformats.org/officeDocument/2006/relationships/customXml" Target="../ink/ink294.xml"/><Relationship Id="rId153" Type="http://schemas.openxmlformats.org/officeDocument/2006/relationships/customXml" Target="../ink/ink305.xml"/><Relationship Id="rId174" Type="http://schemas.openxmlformats.org/officeDocument/2006/relationships/image" Target="../media/image372.png"/><Relationship Id="rId195" Type="http://schemas.openxmlformats.org/officeDocument/2006/relationships/customXml" Target="../ink/ink326.xml"/><Relationship Id="rId209" Type="http://schemas.openxmlformats.org/officeDocument/2006/relationships/customXml" Target="../ink/ink333.xml"/><Relationship Id="rId220" Type="http://schemas.openxmlformats.org/officeDocument/2006/relationships/image" Target="../media/image395.png"/><Relationship Id="rId241" Type="http://schemas.openxmlformats.org/officeDocument/2006/relationships/customXml" Target="../ink/ink349.xml"/><Relationship Id="rId15" Type="http://schemas.openxmlformats.org/officeDocument/2006/relationships/customXml" Target="../ink/ink235.xml"/><Relationship Id="rId36" Type="http://schemas.openxmlformats.org/officeDocument/2006/relationships/image" Target="../media/image305.png"/><Relationship Id="rId57" Type="http://schemas.openxmlformats.org/officeDocument/2006/relationships/customXml" Target="../ink/ink256.xml"/><Relationship Id="rId262" Type="http://schemas.openxmlformats.org/officeDocument/2006/relationships/image" Target="../media/image415.png"/><Relationship Id="rId283" Type="http://schemas.openxmlformats.org/officeDocument/2006/relationships/customXml" Target="../ink/ink371.xml"/><Relationship Id="rId78" Type="http://schemas.openxmlformats.org/officeDocument/2006/relationships/image" Target="../media/image326.png"/><Relationship Id="rId99" Type="http://schemas.openxmlformats.org/officeDocument/2006/relationships/customXml" Target="../ink/ink277.xml"/><Relationship Id="rId101" Type="http://schemas.openxmlformats.org/officeDocument/2006/relationships/customXml" Target="../ink/ink278.xml"/><Relationship Id="rId122" Type="http://schemas.openxmlformats.org/officeDocument/2006/relationships/image" Target="../media/image347.png"/><Relationship Id="rId143" Type="http://schemas.openxmlformats.org/officeDocument/2006/relationships/customXml" Target="../ink/ink300.xml"/><Relationship Id="rId164" Type="http://schemas.openxmlformats.org/officeDocument/2006/relationships/image" Target="../media/image367.png"/><Relationship Id="rId185" Type="http://schemas.openxmlformats.org/officeDocument/2006/relationships/customXml" Target="../ink/ink321.xml"/><Relationship Id="rId9" Type="http://schemas.openxmlformats.org/officeDocument/2006/relationships/customXml" Target="../ink/ink232.xml"/><Relationship Id="rId210" Type="http://schemas.openxmlformats.org/officeDocument/2006/relationships/image" Target="../media/image390.png"/><Relationship Id="rId26" Type="http://schemas.openxmlformats.org/officeDocument/2006/relationships/image" Target="../media/image300.png"/><Relationship Id="rId231" Type="http://schemas.openxmlformats.org/officeDocument/2006/relationships/customXml" Target="../ink/ink344.xml"/><Relationship Id="rId252" Type="http://schemas.openxmlformats.org/officeDocument/2006/relationships/customXml" Target="../ink/ink355.xml"/><Relationship Id="rId273" Type="http://schemas.openxmlformats.org/officeDocument/2006/relationships/customXml" Target="../ink/ink366.xml"/><Relationship Id="rId294" Type="http://schemas.openxmlformats.org/officeDocument/2006/relationships/image" Target="../media/image431.png"/><Relationship Id="rId47" Type="http://schemas.openxmlformats.org/officeDocument/2006/relationships/customXml" Target="../ink/ink251.xml"/><Relationship Id="rId68" Type="http://schemas.openxmlformats.org/officeDocument/2006/relationships/image" Target="../media/image321.png"/><Relationship Id="rId89" Type="http://schemas.openxmlformats.org/officeDocument/2006/relationships/customXml" Target="../ink/ink272.xml"/><Relationship Id="rId112" Type="http://schemas.openxmlformats.org/officeDocument/2006/relationships/image" Target="../media/image342.png"/><Relationship Id="rId133" Type="http://schemas.openxmlformats.org/officeDocument/2006/relationships/image" Target="../media/image352.png"/><Relationship Id="rId154" Type="http://schemas.openxmlformats.org/officeDocument/2006/relationships/image" Target="../media/image362.png"/><Relationship Id="rId175" Type="http://schemas.openxmlformats.org/officeDocument/2006/relationships/customXml" Target="../ink/ink316.xml"/><Relationship Id="rId196" Type="http://schemas.openxmlformats.org/officeDocument/2006/relationships/image" Target="../media/image383.png"/><Relationship Id="rId200" Type="http://schemas.openxmlformats.org/officeDocument/2006/relationships/image" Target="../media/image385.png"/><Relationship Id="rId16" Type="http://schemas.openxmlformats.org/officeDocument/2006/relationships/image" Target="../media/image295.png"/><Relationship Id="rId221" Type="http://schemas.openxmlformats.org/officeDocument/2006/relationships/customXml" Target="../ink/ink339.xml"/><Relationship Id="rId242" Type="http://schemas.openxmlformats.org/officeDocument/2006/relationships/image" Target="../media/image406.png"/><Relationship Id="rId263" Type="http://schemas.openxmlformats.org/officeDocument/2006/relationships/customXml" Target="../ink/ink361.xml"/><Relationship Id="rId284" Type="http://schemas.openxmlformats.org/officeDocument/2006/relationships/image" Target="../media/image426.png"/><Relationship Id="rId37" Type="http://schemas.openxmlformats.org/officeDocument/2006/relationships/customXml" Target="../ink/ink246.xml"/><Relationship Id="rId58" Type="http://schemas.openxmlformats.org/officeDocument/2006/relationships/image" Target="../media/image316.png"/><Relationship Id="rId79" Type="http://schemas.openxmlformats.org/officeDocument/2006/relationships/customXml" Target="../ink/ink267.xml"/><Relationship Id="rId102" Type="http://schemas.openxmlformats.org/officeDocument/2006/relationships/image" Target="../media/image338.png"/><Relationship Id="rId123" Type="http://schemas.openxmlformats.org/officeDocument/2006/relationships/customXml" Target="../ink/ink289.xml"/><Relationship Id="rId144" Type="http://schemas.openxmlformats.org/officeDocument/2006/relationships/image" Target="../media/image357.png"/><Relationship Id="rId90" Type="http://schemas.openxmlformats.org/officeDocument/2006/relationships/image" Target="../media/image332.png"/><Relationship Id="rId165" Type="http://schemas.openxmlformats.org/officeDocument/2006/relationships/customXml" Target="../ink/ink311.xml"/><Relationship Id="rId186" Type="http://schemas.openxmlformats.org/officeDocument/2006/relationships/image" Target="../media/image378.png"/><Relationship Id="rId211" Type="http://schemas.openxmlformats.org/officeDocument/2006/relationships/customXml" Target="../ink/ink334.xml"/><Relationship Id="rId232" Type="http://schemas.openxmlformats.org/officeDocument/2006/relationships/image" Target="../media/image401.png"/><Relationship Id="rId253" Type="http://schemas.openxmlformats.org/officeDocument/2006/relationships/image" Target="../media/image411.png"/><Relationship Id="rId274" Type="http://schemas.openxmlformats.org/officeDocument/2006/relationships/image" Target="../media/image421.png"/><Relationship Id="rId295" Type="http://schemas.openxmlformats.org/officeDocument/2006/relationships/customXml" Target="../ink/ink377.xml"/><Relationship Id="rId27" Type="http://schemas.openxmlformats.org/officeDocument/2006/relationships/customXml" Target="../ink/ink241.xml"/><Relationship Id="rId48" Type="http://schemas.openxmlformats.org/officeDocument/2006/relationships/image" Target="../media/image311.png"/><Relationship Id="rId69" Type="http://schemas.openxmlformats.org/officeDocument/2006/relationships/customXml" Target="../ink/ink262.xml"/><Relationship Id="rId113" Type="http://schemas.openxmlformats.org/officeDocument/2006/relationships/customXml" Target="../ink/ink284.xml"/><Relationship Id="rId134" Type="http://schemas.openxmlformats.org/officeDocument/2006/relationships/customXml" Target="../ink/ink295.xml"/><Relationship Id="rId80" Type="http://schemas.openxmlformats.org/officeDocument/2006/relationships/image" Target="../media/image327.png"/><Relationship Id="rId155" Type="http://schemas.openxmlformats.org/officeDocument/2006/relationships/customXml" Target="../ink/ink306.xml"/><Relationship Id="rId176" Type="http://schemas.openxmlformats.org/officeDocument/2006/relationships/image" Target="../media/image373.png"/><Relationship Id="rId197" Type="http://schemas.openxmlformats.org/officeDocument/2006/relationships/customXml" Target="../ink/ink327.xml"/><Relationship Id="rId201" Type="http://schemas.openxmlformats.org/officeDocument/2006/relationships/customXml" Target="../ink/ink329.xml"/><Relationship Id="rId222" Type="http://schemas.openxmlformats.org/officeDocument/2006/relationships/image" Target="../media/image396.png"/><Relationship Id="rId243" Type="http://schemas.openxmlformats.org/officeDocument/2006/relationships/customXml" Target="../ink/ink350.xml"/><Relationship Id="rId264" Type="http://schemas.openxmlformats.org/officeDocument/2006/relationships/image" Target="../media/image416.png"/><Relationship Id="rId285" Type="http://schemas.openxmlformats.org/officeDocument/2006/relationships/customXml" Target="../ink/ink372.xml"/><Relationship Id="rId17" Type="http://schemas.openxmlformats.org/officeDocument/2006/relationships/customXml" Target="../ink/ink236.xml"/><Relationship Id="rId38" Type="http://schemas.openxmlformats.org/officeDocument/2006/relationships/image" Target="../media/image306.png"/><Relationship Id="rId59" Type="http://schemas.openxmlformats.org/officeDocument/2006/relationships/customXml" Target="../ink/ink257.xml"/><Relationship Id="rId103" Type="http://schemas.openxmlformats.org/officeDocument/2006/relationships/customXml" Target="../ink/ink279.xml"/><Relationship Id="rId124" Type="http://schemas.openxmlformats.org/officeDocument/2006/relationships/customXml" Target="../ink/ink290.xml"/><Relationship Id="rId70" Type="http://schemas.openxmlformats.org/officeDocument/2006/relationships/image" Target="../media/image322.png"/><Relationship Id="rId91" Type="http://schemas.openxmlformats.org/officeDocument/2006/relationships/customXml" Target="../ink/ink273.xml"/><Relationship Id="rId145" Type="http://schemas.openxmlformats.org/officeDocument/2006/relationships/customXml" Target="../ink/ink301.xml"/><Relationship Id="rId166" Type="http://schemas.openxmlformats.org/officeDocument/2006/relationships/image" Target="../media/image368.png"/><Relationship Id="rId187" Type="http://schemas.openxmlformats.org/officeDocument/2006/relationships/customXml" Target="../ink/ink322.xml"/><Relationship Id="rId1" Type="http://schemas.openxmlformats.org/officeDocument/2006/relationships/slideLayout" Target="../slideLayouts/slideLayout7.xml"/><Relationship Id="rId212" Type="http://schemas.openxmlformats.org/officeDocument/2006/relationships/image" Target="../media/image391.png"/><Relationship Id="rId233" Type="http://schemas.openxmlformats.org/officeDocument/2006/relationships/customXml" Target="../ink/ink345.xml"/><Relationship Id="rId254" Type="http://schemas.openxmlformats.org/officeDocument/2006/relationships/customXml" Target="../ink/ink356.xml"/><Relationship Id="rId28" Type="http://schemas.openxmlformats.org/officeDocument/2006/relationships/image" Target="../media/image301.png"/><Relationship Id="rId49" Type="http://schemas.openxmlformats.org/officeDocument/2006/relationships/customXml" Target="../ink/ink252.xml"/><Relationship Id="rId114" Type="http://schemas.openxmlformats.org/officeDocument/2006/relationships/image" Target="../media/image343.png"/><Relationship Id="rId275" Type="http://schemas.openxmlformats.org/officeDocument/2006/relationships/customXml" Target="../ink/ink367.xml"/><Relationship Id="rId296" Type="http://schemas.openxmlformats.org/officeDocument/2006/relationships/image" Target="../media/image432.png"/><Relationship Id="rId300" Type="http://schemas.openxmlformats.org/officeDocument/2006/relationships/image" Target="../media/image434.png"/><Relationship Id="rId60" Type="http://schemas.openxmlformats.org/officeDocument/2006/relationships/image" Target="../media/image317.png"/><Relationship Id="rId81" Type="http://schemas.openxmlformats.org/officeDocument/2006/relationships/customXml" Target="../ink/ink268.xml"/><Relationship Id="rId135" Type="http://schemas.openxmlformats.org/officeDocument/2006/relationships/customXml" Target="../ink/ink296.xml"/><Relationship Id="rId156" Type="http://schemas.openxmlformats.org/officeDocument/2006/relationships/image" Target="../media/image363.png"/><Relationship Id="rId177" Type="http://schemas.openxmlformats.org/officeDocument/2006/relationships/customXml" Target="../ink/ink317.xml"/><Relationship Id="rId198" Type="http://schemas.openxmlformats.org/officeDocument/2006/relationships/image" Target="../media/image384.png"/><Relationship Id="rId202" Type="http://schemas.openxmlformats.org/officeDocument/2006/relationships/image" Target="../media/image386.png"/><Relationship Id="rId223" Type="http://schemas.openxmlformats.org/officeDocument/2006/relationships/customXml" Target="../ink/ink340.xml"/><Relationship Id="rId244" Type="http://schemas.openxmlformats.org/officeDocument/2006/relationships/customXml" Target="../ink/ink351.xml"/><Relationship Id="rId18" Type="http://schemas.openxmlformats.org/officeDocument/2006/relationships/image" Target="../media/image296.png"/><Relationship Id="rId39" Type="http://schemas.openxmlformats.org/officeDocument/2006/relationships/customXml" Target="../ink/ink247.xml"/><Relationship Id="rId265" Type="http://schemas.openxmlformats.org/officeDocument/2006/relationships/customXml" Target="../ink/ink362.xml"/><Relationship Id="rId286" Type="http://schemas.openxmlformats.org/officeDocument/2006/relationships/image" Target="../media/image427.png"/><Relationship Id="rId50" Type="http://schemas.openxmlformats.org/officeDocument/2006/relationships/image" Target="../media/image312.png"/><Relationship Id="rId104" Type="http://schemas.openxmlformats.org/officeDocument/2006/relationships/image" Target="../media/image339.png"/><Relationship Id="rId125" Type="http://schemas.openxmlformats.org/officeDocument/2006/relationships/image" Target="../media/image348.png"/><Relationship Id="rId146" Type="http://schemas.openxmlformats.org/officeDocument/2006/relationships/image" Target="../media/image358.png"/><Relationship Id="rId167" Type="http://schemas.openxmlformats.org/officeDocument/2006/relationships/customXml" Target="../ink/ink312.xml"/><Relationship Id="rId188" Type="http://schemas.openxmlformats.org/officeDocument/2006/relationships/image" Target="../media/image379.png"/><Relationship Id="rId71" Type="http://schemas.openxmlformats.org/officeDocument/2006/relationships/customXml" Target="../ink/ink263.xml"/><Relationship Id="rId92" Type="http://schemas.openxmlformats.org/officeDocument/2006/relationships/image" Target="../media/image333.png"/><Relationship Id="rId213" Type="http://schemas.openxmlformats.org/officeDocument/2006/relationships/customXml" Target="../ink/ink335.xml"/><Relationship Id="rId234" Type="http://schemas.openxmlformats.org/officeDocument/2006/relationships/image" Target="../media/image402.png"/><Relationship Id="rId2" Type="http://schemas.openxmlformats.org/officeDocument/2006/relationships/image" Target="../media/image145.wmf"/><Relationship Id="rId29" Type="http://schemas.openxmlformats.org/officeDocument/2006/relationships/customXml" Target="../ink/ink242.xml"/><Relationship Id="rId255" Type="http://schemas.openxmlformats.org/officeDocument/2006/relationships/image" Target="../media/image412.png"/><Relationship Id="rId276" Type="http://schemas.openxmlformats.org/officeDocument/2006/relationships/image" Target="../media/image422.png"/><Relationship Id="rId297" Type="http://schemas.openxmlformats.org/officeDocument/2006/relationships/customXml" Target="../ink/ink378.xml"/><Relationship Id="rId40" Type="http://schemas.openxmlformats.org/officeDocument/2006/relationships/image" Target="../media/image307.png"/><Relationship Id="rId115" Type="http://schemas.openxmlformats.org/officeDocument/2006/relationships/customXml" Target="../ink/ink285.xml"/><Relationship Id="rId136" Type="http://schemas.openxmlformats.org/officeDocument/2006/relationships/image" Target="../media/image353.png"/><Relationship Id="rId157" Type="http://schemas.openxmlformats.org/officeDocument/2006/relationships/customXml" Target="../ink/ink307.xml"/><Relationship Id="rId178" Type="http://schemas.openxmlformats.org/officeDocument/2006/relationships/image" Target="../media/image374.png"/><Relationship Id="rId61" Type="http://schemas.openxmlformats.org/officeDocument/2006/relationships/customXml" Target="../ink/ink258.xml"/><Relationship Id="rId82" Type="http://schemas.openxmlformats.org/officeDocument/2006/relationships/image" Target="../media/image328.png"/><Relationship Id="rId199" Type="http://schemas.openxmlformats.org/officeDocument/2006/relationships/customXml" Target="../ink/ink328.xml"/><Relationship Id="rId203" Type="http://schemas.openxmlformats.org/officeDocument/2006/relationships/customXml" Target="../ink/ink330.xml"/><Relationship Id="rId19" Type="http://schemas.openxmlformats.org/officeDocument/2006/relationships/customXml" Target="../ink/ink237.xml"/><Relationship Id="rId224" Type="http://schemas.openxmlformats.org/officeDocument/2006/relationships/image" Target="../media/image397.png"/><Relationship Id="rId245" Type="http://schemas.openxmlformats.org/officeDocument/2006/relationships/image" Target="../media/image407.png"/><Relationship Id="rId266" Type="http://schemas.openxmlformats.org/officeDocument/2006/relationships/image" Target="../media/image417.png"/><Relationship Id="rId287" Type="http://schemas.openxmlformats.org/officeDocument/2006/relationships/customXml" Target="../ink/ink373.xml"/><Relationship Id="rId30" Type="http://schemas.openxmlformats.org/officeDocument/2006/relationships/image" Target="../media/image302.png"/><Relationship Id="rId105" Type="http://schemas.openxmlformats.org/officeDocument/2006/relationships/customXml" Target="../ink/ink280.xml"/><Relationship Id="rId126" Type="http://schemas.openxmlformats.org/officeDocument/2006/relationships/customXml" Target="../ink/ink291.xml"/><Relationship Id="rId147" Type="http://schemas.openxmlformats.org/officeDocument/2006/relationships/customXml" Target="../ink/ink302.xml"/><Relationship Id="rId168" Type="http://schemas.openxmlformats.org/officeDocument/2006/relationships/image" Target="../media/image369.png"/><Relationship Id="rId51" Type="http://schemas.openxmlformats.org/officeDocument/2006/relationships/customXml" Target="../ink/ink253.xml"/><Relationship Id="rId72" Type="http://schemas.openxmlformats.org/officeDocument/2006/relationships/image" Target="../media/image323.png"/><Relationship Id="rId93" Type="http://schemas.openxmlformats.org/officeDocument/2006/relationships/customXml" Target="../ink/ink274.xml"/><Relationship Id="rId189" Type="http://schemas.openxmlformats.org/officeDocument/2006/relationships/customXml" Target="../ink/ink323.xml"/><Relationship Id="rId3" Type="http://schemas.openxmlformats.org/officeDocument/2006/relationships/customXml" Target="../ink/ink229.xml"/><Relationship Id="rId214" Type="http://schemas.openxmlformats.org/officeDocument/2006/relationships/image" Target="../media/image392.png"/><Relationship Id="rId235" Type="http://schemas.openxmlformats.org/officeDocument/2006/relationships/customXml" Target="../ink/ink346.xml"/><Relationship Id="rId256" Type="http://schemas.openxmlformats.org/officeDocument/2006/relationships/customXml" Target="../ink/ink357.xml"/><Relationship Id="rId277" Type="http://schemas.openxmlformats.org/officeDocument/2006/relationships/customXml" Target="../ink/ink368.xml"/><Relationship Id="rId298" Type="http://schemas.openxmlformats.org/officeDocument/2006/relationships/image" Target="../media/image433.png"/><Relationship Id="rId116" Type="http://schemas.openxmlformats.org/officeDocument/2006/relationships/image" Target="../media/image344.png"/><Relationship Id="rId137" Type="http://schemas.openxmlformats.org/officeDocument/2006/relationships/customXml" Target="../ink/ink297.xml"/><Relationship Id="rId158" Type="http://schemas.openxmlformats.org/officeDocument/2006/relationships/image" Target="../media/image364.png"/><Relationship Id="rId20" Type="http://schemas.openxmlformats.org/officeDocument/2006/relationships/image" Target="../media/image297.png"/><Relationship Id="rId41" Type="http://schemas.openxmlformats.org/officeDocument/2006/relationships/customXml" Target="../ink/ink248.xml"/><Relationship Id="rId62" Type="http://schemas.openxmlformats.org/officeDocument/2006/relationships/image" Target="../media/image318.png"/><Relationship Id="rId83" Type="http://schemas.openxmlformats.org/officeDocument/2006/relationships/customXml" Target="../ink/ink269.xml"/><Relationship Id="rId179" Type="http://schemas.openxmlformats.org/officeDocument/2006/relationships/customXml" Target="../ink/ink318.xml"/><Relationship Id="rId190" Type="http://schemas.openxmlformats.org/officeDocument/2006/relationships/image" Target="../media/image380.png"/><Relationship Id="rId204" Type="http://schemas.openxmlformats.org/officeDocument/2006/relationships/image" Target="../media/image387.png"/><Relationship Id="rId225" Type="http://schemas.openxmlformats.org/officeDocument/2006/relationships/customXml" Target="../ink/ink341.xml"/><Relationship Id="rId246" Type="http://schemas.openxmlformats.org/officeDocument/2006/relationships/customXml" Target="../ink/ink352.xml"/><Relationship Id="rId267" Type="http://schemas.openxmlformats.org/officeDocument/2006/relationships/customXml" Target="../ink/ink363.xml"/><Relationship Id="rId288" Type="http://schemas.openxmlformats.org/officeDocument/2006/relationships/image" Target="../media/image428.png"/><Relationship Id="rId106" Type="http://schemas.openxmlformats.org/officeDocument/2006/relationships/image" Target="../media/image340.png"/><Relationship Id="rId127" Type="http://schemas.openxmlformats.org/officeDocument/2006/relationships/image" Target="../media/image349.png"/><Relationship Id="rId10" Type="http://schemas.openxmlformats.org/officeDocument/2006/relationships/image" Target="../media/image292.png"/><Relationship Id="rId31" Type="http://schemas.openxmlformats.org/officeDocument/2006/relationships/customXml" Target="../ink/ink243.xml"/><Relationship Id="rId52" Type="http://schemas.openxmlformats.org/officeDocument/2006/relationships/image" Target="../media/image313.png"/><Relationship Id="rId73" Type="http://schemas.openxmlformats.org/officeDocument/2006/relationships/customXml" Target="../ink/ink264.xml"/><Relationship Id="rId94" Type="http://schemas.openxmlformats.org/officeDocument/2006/relationships/image" Target="../media/image334.png"/><Relationship Id="rId148" Type="http://schemas.openxmlformats.org/officeDocument/2006/relationships/image" Target="../media/image359.png"/><Relationship Id="rId169" Type="http://schemas.openxmlformats.org/officeDocument/2006/relationships/customXml" Target="../ink/ink313.xml"/><Relationship Id="rId4" Type="http://schemas.openxmlformats.org/officeDocument/2006/relationships/image" Target="../media/image289.png"/><Relationship Id="rId180" Type="http://schemas.openxmlformats.org/officeDocument/2006/relationships/image" Target="../media/image375.png"/><Relationship Id="rId215" Type="http://schemas.openxmlformats.org/officeDocument/2006/relationships/customXml" Target="../ink/ink336.xml"/><Relationship Id="rId236" Type="http://schemas.openxmlformats.org/officeDocument/2006/relationships/image" Target="../media/image403.png"/><Relationship Id="rId257" Type="http://schemas.openxmlformats.org/officeDocument/2006/relationships/customXml" Target="../ink/ink358.xml"/><Relationship Id="rId278" Type="http://schemas.openxmlformats.org/officeDocument/2006/relationships/image" Target="../media/image423.png"/><Relationship Id="rId42" Type="http://schemas.openxmlformats.org/officeDocument/2006/relationships/image" Target="../media/image308.png"/><Relationship Id="rId84" Type="http://schemas.openxmlformats.org/officeDocument/2006/relationships/image" Target="../media/image329.png"/><Relationship Id="rId138" Type="http://schemas.openxmlformats.org/officeDocument/2006/relationships/image" Target="../media/image354.png"/><Relationship Id="rId191" Type="http://schemas.openxmlformats.org/officeDocument/2006/relationships/customXml" Target="../ink/ink324.xml"/><Relationship Id="rId205" Type="http://schemas.openxmlformats.org/officeDocument/2006/relationships/customXml" Target="../ink/ink331.xml"/><Relationship Id="rId247" Type="http://schemas.openxmlformats.org/officeDocument/2006/relationships/image" Target="../media/image408.png"/><Relationship Id="rId107" Type="http://schemas.openxmlformats.org/officeDocument/2006/relationships/customXml" Target="../ink/ink281.xml"/><Relationship Id="rId289" Type="http://schemas.openxmlformats.org/officeDocument/2006/relationships/customXml" Target="../ink/ink374.xml"/><Relationship Id="rId11" Type="http://schemas.openxmlformats.org/officeDocument/2006/relationships/customXml" Target="../ink/ink233.xml"/><Relationship Id="rId53" Type="http://schemas.openxmlformats.org/officeDocument/2006/relationships/customXml" Target="../ink/ink254.xml"/><Relationship Id="rId149" Type="http://schemas.openxmlformats.org/officeDocument/2006/relationships/customXml" Target="../ink/ink303.xml"/><Relationship Id="rId95" Type="http://schemas.openxmlformats.org/officeDocument/2006/relationships/customXml" Target="../ink/ink275.xml"/><Relationship Id="rId160" Type="http://schemas.openxmlformats.org/officeDocument/2006/relationships/image" Target="../media/image365.png"/><Relationship Id="rId216" Type="http://schemas.openxmlformats.org/officeDocument/2006/relationships/image" Target="../media/image393.png"/><Relationship Id="rId258" Type="http://schemas.openxmlformats.org/officeDocument/2006/relationships/image" Target="../media/image413.png"/><Relationship Id="rId22" Type="http://schemas.openxmlformats.org/officeDocument/2006/relationships/image" Target="../media/image298.png"/><Relationship Id="rId64" Type="http://schemas.openxmlformats.org/officeDocument/2006/relationships/image" Target="../media/image319.png"/><Relationship Id="rId118" Type="http://schemas.openxmlformats.org/officeDocument/2006/relationships/image" Target="../media/image345.png"/><Relationship Id="rId171" Type="http://schemas.openxmlformats.org/officeDocument/2006/relationships/customXml" Target="../ink/ink314.xml"/><Relationship Id="rId227" Type="http://schemas.openxmlformats.org/officeDocument/2006/relationships/customXml" Target="../ink/ink342.xml"/><Relationship Id="rId269" Type="http://schemas.openxmlformats.org/officeDocument/2006/relationships/customXml" Target="../ink/ink364.xml"/><Relationship Id="rId33" Type="http://schemas.openxmlformats.org/officeDocument/2006/relationships/customXml" Target="../ink/ink244.xml"/><Relationship Id="rId129" Type="http://schemas.openxmlformats.org/officeDocument/2006/relationships/image" Target="../media/image350.png"/><Relationship Id="rId280" Type="http://schemas.openxmlformats.org/officeDocument/2006/relationships/image" Target="../media/image424.png"/></Relationships>
</file>

<file path=ppt/slides/_rels/slide24.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6" Type="http://schemas.openxmlformats.org/officeDocument/2006/relationships/customXml" Target="../ink/ink389.xml"/><Relationship Id="rId21" Type="http://schemas.openxmlformats.org/officeDocument/2006/relationships/image" Target="../media/image447.png"/><Relationship Id="rId42" Type="http://schemas.openxmlformats.org/officeDocument/2006/relationships/customXml" Target="../ink/ink397.xml"/><Relationship Id="rId47" Type="http://schemas.openxmlformats.org/officeDocument/2006/relationships/image" Target="../media/image459.png"/><Relationship Id="rId63" Type="http://schemas.openxmlformats.org/officeDocument/2006/relationships/image" Target="../media/image467.png"/><Relationship Id="rId68" Type="http://schemas.openxmlformats.org/officeDocument/2006/relationships/customXml" Target="../ink/ink410.xml"/><Relationship Id="rId84" Type="http://schemas.openxmlformats.org/officeDocument/2006/relationships/customXml" Target="../ink/ink418.xml"/><Relationship Id="rId89" Type="http://schemas.openxmlformats.org/officeDocument/2006/relationships/image" Target="../media/image480.png"/><Relationship Id="rId16" Type="http://schemas.openxmlformats.org/officeDocument/2006/relationships/customXml" Target="../ink/ink384.xml"/><Relationship Id="rId11" Type="http://schemas.openxmlformats.org/officeDocument/2006/relationships/image" Target="../media/image442.png"/><Relationship Id="rId32" Type="http://schemas.openxmlformats.org/officeDocument/2006/relationships/customXml" Target="../ink/ink392.xml"/><Relationship Id="rId37" Type="http://schemas.openxmlformats.org/officeDocument/2006/relationships/image" Target="../media/image454.png"/><Relationship Id="rId53" Type="http://schemas.openxmlformats.org/officeDocument/2006/relationships/image" Target="../media/image462.png"/><Relationship Id="rId58" Type="http://schemas.openxmlformats.org/officeDocument/2006/relationships/customXml" Target="../ink/ink405.xml"/><Relationship Id="rId74" Type="http://schemas.openxmlformats.org/officeDocument/2006/relationships/customXml" Target="../ink/ink413.xml"/><Relationship Id="rId79" Type="http://schemas.openxmlformats.org/officeDocument/2006/relationships/image" Target="../media/image475.png"/><Relationship Id="rId102" Type="http://schemas.openxmlformats.org/officeDocument/2006/relationships/image" Target="../media/image486.png"/><Relationship Id="rId5" Type="http://schemas.openxmlformats.org/officeDocument/2006/relationships/image" Target="../media/image437.wmf"/><Relationship Id="rId90" Type="http://schemas.openxmlformats.org/officeDocument/2006/relationships/customXml" Target="../ink/ink421.xml"/><Relationship Id="rId95" Type="http://schemas.openxmlformats.org/officeDocument/2006/relationships/image" Target="../media/image483.png"/><Relationship Id="rId22" Type="http://schemas.openxmlformats.org/officeDocument/2006/relationships/customXml" Target="../ink/ink387.xml"/><Relationship Id="rId27" Type="http://schemas.openxmlformats.org/officeDocument/2006/relationships/image" Target="../media/image450.png"/><Relationship Id="rId43" Type="http://schemas.openxmlformats.org/officeDocument/2006/relationships/image" Target="../media/image457.png"/><Relationship Id="rId48" Type="http://schemas.openxmlformats.org/officeDocument/2006/relationships/customXml" Target="../ink/ink400.xml"/><Relationship Id="rId64" Type="http://schemas.openxmlformats.org/officeDocument/2006/relationships/customXml" Target="../ink/ink408.xml"/><Relationship Id="rId69" Type="http://schemas.openxmlformats.org/officeDocument/2006/relationships/image" Target="../media/image470.png"/><Relationship Id="rId80" Type="http://schemas.openxmlformats.org/officeDocument/2006/relationships/customXml" Target="../ink/ink416.xml"/><Relationship Id="rId85" Type="http://schemas.openxmlformats.org/officeDocument/2006/relationships/image" Target="../media/image478.png"/><Relationship Id="rId12" Type="http://schemas.openxmlformats.org/officeDocument/2006/relationships/customXml" Target="../ink/ink382.xml"/><Relationship Id="rId17" Type="http://schemas.openxmlformats.org/officeDocument/2006/relationships/image" Target="../media/image445.png"/><Relationship Id="rId25" Type="http://schemas.openxmlformats.org/officeDocument/2006/relationships/image" Target="../media/image449.png"/><Relationship Id="rId33" Type="http://schemas.openxmlformats.org/officeDocument/2006/relationships/image" Target="../media/image452.png"/><Relationship Id="rId38" Type="http://schemas.openxmlformats.org/officeDocument/2006/relationships/customXml" Target="../ink/ink395.xml"/><Relationship Id="rId46" Type="http://schemas.openxmlformats.org/officeDocument/2006/relationships/customXml" Target="../ink/ink399.xml"/><Relationship Id="rId59" Type="http://schemas.openxmlformats.org/officeDocument/2006/relationships/image" Target="../media/image465.png"/><Relationship Id="rId67" Type="http://schemas.openxmlformats.org/officeDocument/2006/relationships/image" Target="../media/image469.png"/><Relationship Id="rId20" Type="http://schemas.openxmlformats.org/officeDocument/2006/relationships/customXml" Target="../ink/ink386.xml"/><Relationship Id="rId41" Type="http://schemas.openxmlformats.org/officeDocument/2006/relationships/image" Target="../media/image456.png"/><Relationship Id="rId54" Type="http://schemas.openxmlformats.org/officeDocument/2006/relationships/customXml" Target="../ink/ink403.xml"/><Relationship Id="rId62" Type="http://schemas.openxmlformats.org/officeDocument/2006/relationships/customXml" Target="../ink/ink407.xml"/><Relationship Id="rId70" Type="http://schemas.openxmlformats.org/officeDocument/2006/relationships/customXml" Target="../ink/ink411.xml"/><Relationship Id="rId75" Type="http://schemas.openxmlformats.org/officeDocument/2006/relationships/image" Target="../media/image473.png"/><Relationship Id="rId83" Type="http://schemas.openxmlformats.org/officeDocument/2006/relationships/image" Target="../media/image477.png"/><Relationship Id="rId88" Type="http://schemas.openxmlformats.org/officeDocument/2006/relationships/customXml" Target="../ink/ink420.xml"/><Relationship Id="rId91" Type="http://schemas.openxmlformats.org/officeDocument/2006/relationships/image" Target="../media/image481.png"/><Relationship Id="rId96" Type="http://schemas.openxmlformats.org/officeDocument/2006/relationships/customXml" Target="../ink/ink424.xml"/><Relationship Id="rId1" Type="http://schemas.openxmlformats.org/officeDocument/2006/relationships/slideLayout" Target="../slideLayouts/slideLayout2.xml"/><Relationship Id="rId6" Type="http://schemas.openxmlformats.org/officeDocument/2006/relationships/image" Target="../media/image438.wmf"/><Relationship Id="rId15" Type="http://schemas.openxmlformats.org/officeDocument/2006/relationships/image" Target="../media/image444.png"/><Relationship Id="rId23" Type="http://schemas.openxmlformats.org/officeDocument/2006/relationships/image" Target="../media/image448.png"/><Relationship Id="rId28" Type="http://schemas.openxmlformats.org/officeDocument/2006/relationships/customXml" Target="../ink/ink390.xml"/><Relationship Id="rId36" Type="http://schemas.openxmlformats.org/officeDocument/2006/relationships/customXml" Target="../ink/ink394.xml"/><Relationship Id="rId49" Type="http://schemas.openxmlformats.org/officeDocument/2006/relationships/image" Target="../media/image460.png"/><Relationship Id="rId57" Type="http://schemas.openxmlformats.org/officeDocument/2006/relationships/image" Target="../media/image464.png"/><Relationship Id="rId10" Type="http://schemas.openxmlformats.org/officeDocument/2006/relationships/customXml" Target="../ink/ink381.xml"/><Relationship Id="rId31" Type="http://schemas.openxmlformats.org/officeDocument/2006/relationships/image" Target="../media/image94.png"/><Relationship Id="rId44" Type="http://schemas.openxmlformats.org/officeDocument/2006/relationships/customXml" Target="../ink/ink398.xml"/><Relationship Id="rId52" Type="http://schemas.openxmlformats.org/officeDocument/2006/relationships/customXml" Target="../ink/ink402.xml"/><Relationship Id="rId60" Type="http://schemas.openxmlformats.org/officeDocument/2006/relationships/customXml" Target="../ink/ink406.xml"/><Relationship Id="rId65" Type="http://schemas.openxmlformats.org/officeDocument/2006/relationships/image" Target="../media/image468.png"/><Relationship Id="rId73" Type="http://schemas.openxmlformats.org/officeDocument/2006/relationships/image" Target="../media/image472.png"/><Relationship Id="rId78" Type="http://schemas.openxmlformats.org/officeDocument/2006/relationships/customXml" Target="../ink/ink415.xml"/><Relationship Id="rId81" Type="http://schemas.openxmlformats.org/officeDocument/2006/relationships/image" Target="../media/image476.png"/><Relationship Id="rId86" Type="http://schemas.openxmlformats.org/officeDocument/2006/relationships/customXml" Target="../ink/ink419.xml"/><Relationship Id="rId94" Type="http://schemas.openxmlformats.org/officeDocument/2006/relationships/customXml" Target="../ink/ink423.xml"/><Relationship Id="rId99" Type="http://schemas.openxmlformats.org/officeDocument/2006/relationships/customXml" Target="../ink/ink426.xml"/><Relationship Id="rId101" Type="http://schemas.openxmlformats.org/officeDocument/2006/relationships/customXml" Target="../ink/ink427.xml"/><Relationship Id="rId4" Type="http://schemas.openxmlformats.org/officeDocument/2006/relationships/image" Target="../media/image436.wmf"/><Relationship Id="rId9" Type="http://schemas.openxmlformats.org/officeDocument/2006/relationships/image" Target="../media/image441.png"/><Relationship Id="rId13" Type="http://schemas.openxmlformats.org/officeDocument/2006/relationships/image" Target="../media/image443.png"/><Relationship Id="rId18" Type="http://schemas.openxmlformats.org/officeDocument/2006/relationships/customXml" Target="../ink/ink385.xml"/><Relationship Id="rId39" Type="http://schemas.openxmlformats.org/officeDocument/2006/relationships/image" Target="../media/image455.png"/><Relationship Id="rId34" Type="http://schemas.openxmlformats.org/officeDocument/2006/relationships/customXml" Target="../ink/ink393.xml"/><Relationship Id="rId50" Type="http://schemas.openxmlformats.org/officeDocument/2006/relationships/customXml" Target="../ink/ink401.xml"/><Relationship Id="rId55" Type="http://schemas.openxmlformats.org/officeDocument/2006/relationships/image" Target="../media/image463.png"/><Relationship Id="rId76" Type="http://schemas.openxmlformats.org/officeDocument/2006/relationships/customXml" Target="../ink/ink414.xml"/><Relationship Id="rId97" Type="http://schemas.openxmlformats.org/officeDocument/2006/relationships/image" Target="../media/image484.png"/><Relationship Id="rId7" Type="http://schemas.openxmlformats.org/officeDocument/2006/relationships/image" Target="../media/image439.wmf"/><Relationship Id="rId71" Type="http://schemas.openxmlformats.org/officeDocument/2006/relationships/image" Target="../media/image471.png"/><Relationship Id="rId92" Type="http://schemas.openxmlformats.org/officeDocument/2006/relationships/customXml" Target="../ink/ink422.xml"/><Relationship Id="rId2" Type="http://schemas.openxmlformats.org/officeDocument/2006/relationships/notesSlide" Target="../notesSlides/notesSlide24.xml"/><Relationship Id="rId29" Type="http://schemas.openxmlformats.org/officeDocument/2006/relationships/image" Target="../media/image451.png"/><Relationship Id="rId24" Type="http://schemas.openxmlformats.org/officeDocument/2006/relationships/customXml" Target="../ink/ink388.xml"/><Relationship Id="rId40" Type="http://schemas.openxmlformats.org/officeDocument/2006/relationships/customXml" Target="../ink/ink396.xml"/><Relationship Id="rId45" Type="http://schemas.openxmlformats.org/officeDocument/2006/relationships/image" Target="../media/image458.png"/><Relationship Id="rId66" Type="http://schemas.openxmlformats.org/officeDocument/2006/relationships/customXml" Target="../ink/ink409.xml"/><Relationship Id="rId87" Type="http://schemas.openxmlformats.org/officeDocument/2006/relationships/image" Target="../media/image479.png"/><Relationship Id="rId61" Type="http://schemas.openxmlformats.org/officeDocument/2006/relationships/image" Target="../media/image466.png"/><Relationship Id="rId82" Type="http://schemas.openxmlformats.org/officeDocument/2006/relationships/customXml" Target="../ink/ink417.xml"/><Relationship Id="rId19" Type="http://schemas.openxmlformats.org/officeDocument/2006/relationships/image" Target="../media/image446.png"/><Relationship Id="rId14" Type="http://schemas.openxmlformats.org/officeDocument/2006/relationships/customXml" Target="../ink/ink383.xml"/><Relationship Id="rId30" Type="http://schemas.openxmlformats.org/officeDocument/2006/relationships/customXml" Target="../ink/ink391.xml"/><Relationship Id="rId35" Type="http://schemas.openxmlformats.org/officeDocument/2006/relationships/image" Target="../media/image453.png"/><Relationship Id="rId56" Type="http://schemas.openxmlformats.org/officeDocument/2006/relationships/customXml" Target="../ink/ink404.xml"/><Relationship Id="rId77" Type="http://schemas.openxmlformats.org/officeDocument/2006/relationships/image" Target="../media/image474.png"/><Relationship Id="rId100" Type="http://schemas.openxmlformats.org/officeDocument/2006/relationships/image" Target="../media/image485.png"/><Relationship Id="rId8" Type="http://schemas.openxmlformats.org/officeDocument/2006/relationships/customXml" Target="../ink/ink380.xml"/><Relationship Id="rId51" Type="http://schemas.openxmlformats.org/officeDocument/2006/relationships/image" Target="../media/image461.png"/><Relationship Id="rId72" Type="http://schemas.openxmlformats.org/officeDocument/2006/relationships/customXml" Target="../ink/ink412.xml"/><Relationship Id="rId93" Type="http://schemas.openxmlformats.org/officeDocument/2006/relationships/image" Target="../media/image482.png"/><Relationship Id="rId98" Type="http://schemas.openxmlformats.org/officeDocument/2006/relationships/customXml" Target="../ink/ink425.xml"/><Relationship Id="rId3" Type="http://schemas.openxmlformats.org/officeDocument/2006/relationships/image" Target="../media/image435.png"/></Relationships>
</file>

<file path=ppt/slides/_rels/slide26.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88.png"/><Relationship Id="rId4" Type="http://schemas.openxmlformats.org/officeDocument/2006/relationships/customXml" Target="../ink/ink428.xml"/></Relationships>
</file>

<file path=ppt/slides/_rels/slide27.xml.rels><?xml version="1.0" encoding="UTF-8" standalone="yes"?>
<Relationships xmlns="http://schemas.openxmlformats.org/package/2006/relationships"><Relationship Id="rId117" Type="http://schemas.openxmlformats.org/officeDocument/2006/relationships/customXml" Target="../ink/ink485.xml"/><Relationship Id="rId299" Type="http://schemas.openxmlformats.org/officeDocument/2006/relationships/image" Target="../media/image635.png"/><Relationship Id="rId21" Type="http://schemas.openxmlformats.org/officeDocument/2006/relationships/image" Target="../media/image500.png"/><Relationship Id="rId63" Type="http://schemas.openxmlformats.org/officeDocument/2006/relationships/image" Target="../media/image520.png"/><Relationship Id="rId159" Type="http://schemas.openxmlformats.org/officeDocument/2006/relationships/image" Target="../media/image566.png"/><Relationship Id="rId170" Type="http://schemas.openxmlformats.org/officeDocument/2006/relationships/customXml" Target="../ink/ink512.xml"/><Relationship Id="rId226" Type="http://schemas.openxmlformats.org/officeDocument/2006/relationships/customXml" Target="../ink/ink540.xml"/><Relationship Id="rId268" Type="http://schemas.openxmlformats.org/officeDocument/2006/relationships/image" Target="../media/image620.png"/><Relationship Id="rId32" Type="http://schemas.openxmlformats.org/officeDocument/2006/relationships/customXml" Target="../ink/ink441.xml"/><Relationship Id="rId74" Type="http://schemas.openxmlformats.org/officeDocument/2006/relationships/image" Target="../media/image525.png"/><Relationship Id="rId128" Type="http://schemas.openxmlformats.org/officeDocument/2006/relationships/customXml" Target="../ink/ink491.xml"/><Relationship Id="rId5" Type="http://schemas.openxmlformats.org/officeDocument/2006/relationships/image" Target="../media/image487.png"/><Relationship Id="rId181" Type="http://schemas.openxmlformats.org/officeDocument/2006/relationships/image" Target="../media/image577.png"/><Relationship Id="rId237" Type="http://schemas.openxmlformats.org/officeDocument/2006/relationships/image" Target="../media/image605.png"/><Relationship Id="rId279" Type="http://schemas.openxmlformats.org/officeDocument/2006/relationships/customXml" Target="../ink/ink567.xml"/><Relationship Id="rId43" Type="http://schemas.openxmlformats.org/officeDocument/2006/relationships/image" Target="../media/image510.png"/><Relationship Id="rId139" Type="http://schemas.openxmlformats.org/officeDocument/2006/relationships/image" Target="../media/image556.png"/><Relationship Id="rId290" Type="http://schemas.openxmlformats.org/officeDocument/2006/relationships/customXml" Target="../ink/ink573.xml"/><Relationship Id="rId304" Type="http://schemas.openxmlformats.org/officeDocument/2006/relationships/customXml" Target="../ink/ink580.xml"/><Relationship Id="rId85" Type="http://schemas.openxmlformats.org/officeDocument/2006/relationships/customXml" Target="../ink/ink468.xml"/><Relationship Id="rId150" Type="http://schemas.openxmlformats.org/officeDocument/2006/relationships/customXml" Target="../ink/ink502.xml"/><Relationship Id="rId192" Type="http://schemas.openxmlformats.org/officeDocument/2006/relationships/customXml" Target="../ink/ink523.xml"/><Relationship Id="rId206" Type="http://schemas.openxmlformats.org/officeDocument/2006/relationships/customXml" Target="../ink/ink530.xml"/><Relationship Id="rId248" Type="http://schemas.openxmlformats.org/officeDocument/2006/relationships/image" Target="../media/image610.png"/><Relationship Id="rId12" Type="http://schemas.openxmlformats.org/officeDocument/2006/relationships/customXml" Target="../ink/ink431.xml"/><Relationship Id="rId108" Type="http://schemas.openxmlformats.org/officeDocument/2006/relationships/customXml" Target="../ink/ink480.xml"/><Relationship Id="rId54" Type="http://schemas.openxmlformats.org/officeDocument/2006/relationships/customXml" Target="../ink/ink452.xml"/><Relationship Id="rId96" Type="http://schemas.openxmlformats.org/officeDocument/2006/relationships/customXml" Target="../ink/ink474.xml"/><Relationship Id="rId161" Type="http://schemas.openxmlformats.org/officeDocument/2006/relationships/image" Target="../media/image567.png"/><Relationship Id="rId217" Type="http://schemas.openxmlformats.org/officeDocument/2006/relationships/image" Target="../media/image595.png"/><Relationship Id="rId259" Type="http://schemas.openxmlformats.org/officeDocument/2006/relationships/customXml" Target="../ink/ink557.xml"/><Relationship Id="rId23" Type="http://schemas.openxmlformats.org/officeDocument/2006/relationships/image" Target="../media/image94.png"/><Relationship Id="rId119" Type="http://schemas.openxmlformats.org/officeDocument/2006/relationships/image" Target="../media/image546.png"/><Relationship Id="rId270" Type="http://schemas.openxmlformats.org/officeDocument/2006/relationships/image" Target="../media/image621.png"/><Relationship Id="rId65" Type="http://schemas.openxmlformats.org/officeDocument/2006/relationships/image" Target="../media/image521.png"/><Relationship Id="rId130" Type="http://schemas.openxmlformats.org/officeDocument/2006/relationships/customXml" Target="../ink/ink492.xml"/><Relationship Id="rId172" Type="http://schemas.openxmlformats.org/officeDocument/2006/relationships/customXml" Target="../ink/ink513.xml"/><Relationship Id="rId193" Type="http://schemas.openxmlformats.org/officeDocument/2006/relationships/image" Target="../media/image583.png"/><Relationship Id="rId207" Type="http://schemas.openxmlformats.org/officeDocument/2006/relationships/image" Target="../media/image590.png"/><Relationship Id="rId228" Type="http://schemas.openxmlformats.org/officeDocument/2006/relationships/customXml" Target="../ink/ink541.xml"/><Relationship Id="rId249" Type="http://schemas.openxmlformats.org/officeDocument/2006/relationships/customXml" Target="../ink/ink552.xml"/><Relationship Id="rId13" Type="http://schemas.openxmlformats.org/officeDocument/2006/relationships/image" Target="../media/image496.png"/><Relationship Id="rId109" Type="http://schemas.openxmlformats.org/officeDocument/2006/relationships/image" Target="../media/image542.png"/><Relationship Id="rId260" Type="http://schemas.openxmlformats.org/officeDocument/2006/relationships/image" Target="../media/image616.png"/><Relationship Id="rId281" Type="http://schemas.openxmlformats.org/officeDocument/2006/relationships/customXml" Target="../ink/ink568.xml"/><Relationship Id="rId34" Type="http://schemas.openxmlformats.org/officeDocument/2006/relationships/customXml" Target="../ink/ink442.xml"/><Relationship Id="rId55" Type="http://schemas.openxmlformats.org/officeDocument/2006/relationships/image" Target="../media/image516.png"/><Relationship Id="rId76" Type="http://schemas.openxmlformats.org/officeDocument/2006/relationships/image" Target="../media/image526.png"/><Relationship Id="rId97" Type="http://schemas.openxmlformats.org/officeDocument/2006/relationships/image" Target="../media/image536.png"/><Relationship Id="rId120" Type="http://schemas.openxmlformats.org/officeDocument/2006/relationships/customXml" Target="../ink/ink487.xml"/><Relationship Id="rId141" Type="http://schemas.openxmlformats.org/officeDocument/2006/relationships/image" Target="../media/image557.png"/><Relationship Id="rId7" Type="http://schemas.openxmlformats.org/officeDocument/2006/relationships/image" Target="../media/image489.png"/><Relationship Id="rId162" Type="http://schemas.openxmlformats.org/officeDocument/2006/relationships/customXml" Target="../ink/ink508.xml"/><Relationship Id="rId183" Type="http://schemas.openxmlformats.org/officeDocument/2006/relationships/image" Target="../media/image578.png"/><Relationship Id="rId218" Type="http://schemas.openxmlformats.org/officeDocument/2006/relationships/customXml" Target="../ink/ink536.xml"/><Relationship Id="rId239" Type="http://schemas.openxmlformats.org/officeDocument/2006/relationships/image" Target="../media/image606.png"/><Relationship Id="rId250" Type="http://schemas.openxmlformats.org/officeDocument/2006/relationships/image" Target="../media/image611.png"/><Relationship Id="rId271" Type="http://schemas.openxmlformats.org/officeDocument/2006/relationships/customXml" Target="../ink/ink563.xml"/><Relationship Id="rId292" Type="http://schemas.openxmlformats.org/officeDocument/2006/relationships/customXml" Target="../ink/ink574.xml"/><Relationship Id="rId306" Type="http://schemas.openxmlformats.org/officeDocument/2006/relationships/customXml" Target="../ink/ink581.xml"/><Relationship Id="rId24" Type="http://schemas.openxmlformats.org/officeDocument/2006/relationships/customXml" Target="../ink/ink437.xml"/><Relationship Id="rId45" Type="http://schemas.openxmlformats.org/officeDocument/2006/relationships/image" Target="../media/image511.png"/><Relationship Id="rId66" Type="http://schemas.openxmlformats.org/officeDocument/2006/relationships/customXml" Target="../ink/ink458.xml"/><Relationship Id="rId87" Type="http://schemas.openxmlformats.org/officeDocument/2006/relationships/customXml" Target="../ink/ink469.xml"/><Relationship Id="rId110" Type="http://schemas.openxmlformats.org/officeDocument/2006/relationships/customXml" Target="../ink/ink481.xml"/><Relationship Id="rId131" Type="http://schemas.openxmlformats.org/officeDocument/2006/relationships/image" Target="../media/image552.png"/><Relationship Id="rId152" Type="http://schemas.openxmlformats.org/officeDocument/2006/relationships/customXml" Target="../ink/ink503.xml"/><Relationship Id="rId173" Type="http://schemas.openxmlformats.org/officeDocument/2006/relationships/image" Target="../media/image573.png"/><Relationship Id="rId194" Type="http://schemas.openxmlformats.org/officeDocument/2006/relationships/customXml" Target="../ink/ink524.xml"/><Relationship Id="rId208" Type="http://schemas.openxmlformats.org/officeDocument/2006/relationships/customXml" Target="../ink/ink531.xml"/><Relationship Id="rId229" Type="http://schemas.openxmlformats.org/officeDocument/2006/relationships/image" Target="../media/image601.png"/><Relationship Id="rId240" Type="http://schemas.openxmlformats.org/officeDocument/2006/relationships/customXml" Target="../ink/ink547.xml"/><Relationship Id="rId261" Type="http://schemas.openxmlformats.org/officeDocument/2006/relationships/customXml" Target="../ink/ink558.xml"/><Relationship Id="rId14" Type="http://schemas.openxmlformats.org/officeDocument/2006/relationships/customXml" Target="../ink/ink432.xml"/><Relationship Id="rId35" Type="http://schemas.openxmlformats.org/officeDocument/2006/relationships/image" Target="../media/image506.png"/><Relationship Id="rId56" Type="http://schemas.openxmlformats.org/officeDocument/2006/relationships/customXml" Target="../ink/ink453.xml"/><Relationship Id="rId77" Type="http://schemas.openxmlformats.org/officeDocument/2006/relationships/customXml" Target="../ink/ink464.xml"/><Relationship Id="rId100" Type="http://schemas.openxmlformats.org/officeDocument/2006/relationships/customXml" Target="../ink/ink476.xml"/><Relationship Id="rId282" Type="http://schemas.openxmlformats.org/officeDocument/2006/relationships/image" Target="../media/image627.png"/><Relationship Id="rId8" Type="http://schemas.openxmlformats.org/officeDocument/2006/relationships/customXml" Target="../ink/ink429.xml"/><Relationship Id="rId98" Type="http://schemas.openxmlformats.org/officeDocument/2006/relationships/customXml" Target="../ink/ink475.xml"/><Relationship Id="rId121" Type="http://schemas.openxmlformats.org/officeDocument/2006/relationships/image" Target="../media/image547.png"/><Relationship Id="rId142" Type="http://schemas.openxmlformats.org/officeDocument/2006/relationships/customXml" Target="../ink/ink498.xml"/><Relationship Id="rId163" Type="http://schemas.openxmlformats.org/officeDocument/2006/relationships/image" Target="../media/image568.png"/><Relationship Id="rId184" Type="http://schemas.openxmlformats.org/officeDocument/2006/relationships/customXml" Target="../ink/ink519.xml"/><Relationship Id="rId219" Type="http://schemas.openxmlformats.org/officeDocument/2006/relationships/image" Target="../media/image596.png"/><Relationship Id="rId230" Type="http://schemas.openxmlformats.org/officeDocument/2006/relationships/customXml" Target="../ink/ink542.xml"/><Relationship Id="rId251" Type="http://schemas.openxmlformats.org/officeDocument/2006/relationships/customXml" Target="../ink/ink553.xml"/><Relationship Id="rId25" Type="http://schemas.openxmlformats.org/officeDocument/2006/relationships/image" Target="../media/image501.png"/><Relationship Id="rId46" Type="http://schemas.openxmlformats.org/officeDocument/2006/relationships/customXml" Target="../ink/ink448.xml"/><Relationship Id="rId67" Type="http://schemas.openxmlformats.org/officeDocument/2006/relationships/image" Target="../media/image522.png"/><Relationship Id="rId272" Type="http://schemas.openxmlformats.org/officeDocument/2006/relationships/image" Target="../media/image622.png"/><Relationship Id="rId293" Type="http://schemas.openxmlformats.org/officeDocument/2006/relationships/image" Target="../media/image632.png"/><Relationship Id="rId307" Type="http://schemas.openxmlformats.org/officeDocument/2006/relationships/image" Target="../media/image639.png"/><Relationship Id="rId88" Type="http://schemas.openxmlformats.org/officeDocument/2006/relationships/image" Target="../media/image532.png"/><Relationship Id="rId111" Type="http://schemas.openxmlformats.org/officeDocument/2006/relationships/image" Target="../media/image543.png"/><Relationship Id="rId132" Type="http://schemas.openxmlformats.org/officeDocument/2006/relationships/customXml" Target="../ink/ink493.xml"/><Relationship Id="rId153" Type="http://schemas.openxmlformats.org/officeDocument/2006/relationships/image" Target="../media/image563.png"/><Relationship Id="rId174" Type="http://schemas.openxmlformats.org/officeDocument/2006/relationships/customXml" Target="../ink/ink514.xml"/><Relationship Id="rId195" Type="http://schemas.openxmlformats.org/officeDocument/2006/relationships/image" Target="../media/image584.png"/><Relationship Id="rId209" Type="http://schemas.openxmlformats.org/officeDocument/2006/relationships/image" Target="../media/image591.png"/><Relationship Id="rId220" Type="http://schemas.openxmlformats.org/officeDocument/2006/relationships/customXml" Target="../ink/ink537.xml"/><Relationship Id="rId241" Type="http://schemas.openxmlformats.org/officeDocument/2006/relationships/image" Target="../media/image607.png"/><Relationship Id="rId15" Type="http://schemas.openxmlformats.org/officeDocument/2006/relationships/image" Target="../media/image497.png"/><Relationship Id="rId36" Type="http://schemas.openxmlformats.org/officeDocument/2006/relationships/customXml" Target="../ink/ink443.xml"/><Relationship Id="rId57" Type="http://schemas.openxmlformats.org/officeDocument/2006/relationships/image" Target="../media/image517.png"/><Relationship Id="rId262" Type="http://schemas.openxmlformats.org/officeDocument/2006/relationships/image" Target="../media/image617.png"/><Relationship Id="rId283" Type="http://schemas.openxmlformats.org/officeDocument/2006/relationships/customXml" Target="../ink/ink569.xml"/><Relationship Id="rId78" Type="http://schemas.openxmlformats.org/officeDocument/2006/relationships/image" Target="../media/image527.png"/><Relationship Id="rId99" Type="http://schemas.openxmlformats.org/officeDocument/2006/relationships/image" Target="../media/image537.png"/><Relationship Id="rId101" Type="http://schemas.openxmlformats.org/officeDocument/2006/relationships/image" Target="../media/image538.png"/><Relationship Id="rId122" Type="http://schemas.openxmlformats.org/officeDocument/2006/relationships/customXml" Target="../ink/ink488.xml"/><Relationship Id="rId143" Type="http://schemas.openxmlformats.org/officeDocument/2006/relationships/image" Target="../media/image558.png"/><Relationship Id="rId164" Type="http://schemas.openxmlformats.org/officeDocument/2006/relationships/customXml" Target="../ink/ink509.xml"/><Relationship Id="rId185" Type="http://schemas.openxmlformats.org/officeDocument/2006/relationships/image" Target="../media/image579.png"/><Relationship Id="rId9" Type="http://schemas.openxmlformats.org/officeDocument/2006/relationships/image" Target="../media/image494.png"/><Relationship Id="rId210" Type="http://schemas.openxmlformats.org/officeDocument/2006/relationships/customXml" Target="../ink/ink532.xml"/><Relationship Id="rId26" Type="http://schemas.openxmlformats.org/officeDocument/2006/relationships/customXml" Target="../ink/ink438.xml"/><Relationship Id="rId231" Type="http://schemas.openxmlformats.org/officeDocument/2006/relationships/image" Target="../media/image602.png"/><Relationship Id="rId252" Type="http://schemas.openxmlformats.org/officeDocument/2006/relationships/image" Target="../media/image612.png"/><Relationship Id="rId273" Type="http://schemas.openxmlformats.org/officeDocument/2006/relationships/customXml" Target="../ink/ink564.xml"/><Relationship Id="rId294" Type="http://schemas.openxmlformats.org/officeDocument/2006/relationships/customXml" Target="../ink/ink575.xml"/><Relationship Id="rId308" Type="http://schemas.openxmlformats.org/officeDocument/2006/relationships/customXml" Target="../ink/ink582.xml"/><Relationship Id="rId47" Type="http://schemas.openxmlformats.org/officeDocument/2006/relationships/image" Target="../media/image512.png"/><Relationship Id="rId68" Type="http://schemas.openxmlformats.org/officeDocument/2006/relationships/customXml" Target="../ink/ink459.xml"/><Relationship Id="rId89" Type="http://schemas.openxmlformats.org/officeDocument/2006/relationships/customXml" Target="../ink/ink470.xml"/><Relationship Id="rId112" Type="http://schemas.openxmlformats.org/officeDocument/2006/relationships/customXml" Target="../ink/ink482.xml"/><Relationship Id="rId133" Type="http://schemas.openxmlformats.org/officeDocument/2006/relationships/image" Target="../media/image553.png"/><Relationship Id="rId154" Type="http://schemas.openxmlformats.org/officeDocument/2006/relationships/customXml" Target="../ink/ink504.xml"/><Relationship Id="rId175" Type="http://schemas.openxmlformats.org/officeDocument/2006/relationships/image" Target="../media/image574.png"/><Relationship Id="rId196" Type="http://schemas.openxmlformats.org/officeDocument/2006/relationships/customXml" Target="../ink/ink525.xml"/><Relationship Id="rId200" Type="http://schemas.openxmlformats.org/officeDocument/2006/relationships/customXml" Target="../ink/ink527.xml"/><Relationship Id="rId16" Type="http://schemas.openxmlformats.org/officeDocument/2006/relationships/customXml" Target="../ink/ink433.xml"/><Relationship Id="rId221" Type="http://schemas.openxmlformats.org/officeDocument/2006/relationships/image" Target="../media/image597.png"/><Relationship Id="rId242" Type="http://schemas.openxmlformats.org/officeDocument/2006/relationships/customXml" Target="../ink/ink548.xml"/><Relationship Id="rId263" Type="http://schemas.openxmlformats.org/officeDocument/2006/relationships/customXml" Target="../ink/ink559.xml"/><Relationship Id="rId284" Type="http://schemas.openxmlformats.org/officeDocument/2006/relationships/customXml" Target="../ink/ink570.xml"/><Relationship Id="rId37" Type="http://schemas.openxmlformats.org/officeDocument/2006/relationships/image" Target="../media/image507.png"/><Relationship Id="rId58" Type="http://schemas.openxmlformats.org/officeDocument/2006/relationships/customXml" Target="../ink/ink454.xml"/><Relationship Id="rId79" Type="http://schemas.openxmlformats.org/officeDocument/2006/relationships/customXml" Target="../ink/ink465.xml"/><Relationship Id="rId102" Type="http://schemas.openxmlformats.org/officeDocument/2006/relationships/customXml" Target="../ink/ink477.xml"/><Relationship Id="rId123" Type="http://schemas.openxmlformats.org/officeDocument/2006/relationships/image" Target="../media/image548.png"/><Relationship Id="rId144" Type="http://schemas.openxmlformats.org/officeDocument/2006/relationships/customXml" Target="../ink/ink499.xml"/><Relationship Id="rId90" Type="http://schemas.openxmlformats.org/officeDocument/2006/relationships/image" Target="../media/image533.png"/><Relationship Id="rId165" Type="http://schemas.openxmlformats.org/officeDocument/2006/relationships/image" Target="../media/image569.png"/><Relationship Id="rId186" Type="http://schemas.openxmlformats.org/officeDocument/2006/relationships/customXml" Target="../ink/ink520.xml"/><Relationship Id="rId211" Type="http://schemas.openxmlformats.org/officeDocument/2006/relationships/image" Target="../media/image592.png"/><Relationship Id="rId232" Type="http://schemas.openxmlformats.org/officeDocument/2006/relationships/customXml" Target="../ink/ink543.xml"/><Relationship Id="rId253" Type="http://schemas.openxmlformats.org/officeDocument/2006/relationships/customXml" Target="../ink/ink554.xml"/><Relationship Id="rId274" Type="http://schemas.openxmlformats.org/officeDocument/2006/relationships/image" Target="../media/image623.png"/><Relationship Id="rId295" Type="http://schemas.openxmlformats.org/officeDocument/2006/relationships/image" Target="../media/image633.png"/><Relationship Id="rId309" Type="http://schemas.openxmlformats.org/officeDocument/2006/relationships/image" Target="../media/image640.png"/><Relationship Id="rId27" Type="http://schemas.openxmlformats.org/officeDocument/2006/relationships/image" Target="../media/image502.png"/><Relationship Id="rId48" Type="http://schemas.openxmlformats.org/officeDocument/2006/relationships/customXml" Target="../ink/ink449.xml"/><Relationship Id="rId69" Type="http://schemas.openxmlformats.org/officeDocument/2006/relationships/image" Target="../media/image523.png"/><Relationship Id="rId113" Type="http://schemas.openxmlformats.org/officeDocument/2006/relationships/image" Target="../media/image544.png"/><Relationship Id="rId134" Type="http://schemas.openxmlformats.org/officeDocument/2006/relationships/customXml" Target="../ink/ink494.xml"/><Relationship Id="rId80" Type="http://schemas.openxmlformats.org/officeDocument/2006/relationships/image" Target="../media/image528.png"/><Relationship Id="rId155" Type="http://schemas.openxmlformats.org/officeDocument/2006/relationships/image" Target="../media/image564.png"/><Relationship Id="rId176" Type="http://schemas.openxmlformats.org/officeDocument/2006/relationships/customXml" Target="../ink/ink515.xml"/><Relationship Id="rId197" Type="http://schemas.openxmlformats.org/officeDocument/2006/relationships/image" Target="../media/image585.png"/><Relationship Id="rId201" Type="http://schemas.openxmlformats.org/officeDocument/2006/relationships/image" Target="../media/image587.png"/><Relationship Id="rId222" Type="http://schemas.openxmlformats.org/officeDocument/2006/relationships/customXml" Target="../ink/ink538.xml"/><Relationship Id="rId243" Type="http://schemas.openxmlformats.org/officeDocument/2006/relationships/image" Target="../media/image608.png"/><Relationship Id="rId264" Type="http://schemas.openxmlformats.org/officeDocument/2006/relationships/image" Target="../media/image618.png"/><Relationship Id="rId285" Type="http://schemas.openxmlformats.org/officeDocument/2006/relationships/image" Target="../media/image628.png"/><Relationship Id="rId17" Type="http://schemas.openxmlformats.org/officeDocument/2006/relationships/image" Target="../media/image498.png"/><Relationship Id="rId38" Type="http://schemas.openxmlformats.org/officeDocument/2006/relationships/customXml" Target="../ink/ink444.xml"/><Relationship Id="rId59" Type="http://schemas.openxmlformats.org/officeDocument/2006/relationships/image" Target="../media/image518.png"/><Relationship Id="rId103" Type="http://schemas.openxmlformats.org/officeDocument/2006/relationships/image" Target="../media/image539.png"/><Relationship Id="rId124" Type="http://schemas.openxmlformats.org/officeDocument/2006/relationships/customXml" Target="../ink/ink489.xml"/><Relationship Id="rId310" Type="http://schemas.openxmlformats.org/officeDocument/2006/relationships/customXml" Target="../ink/ink583.xml"/><Relationship Id="rId70" Type="http://schemas.openxmlformats.org/officeDocument/2006/relationships/customXml" Target="../ink/ink460.xml"/><Relationship Id="rId91" Type="http://schemas.openxmlformats.org/officeDocument/2006/relationships/customXml" Target="../ink/ink471.xml"/><Relationship Id="rId145" Type="http://schemas.openxmlformats.org/officeDocument/2006/relationships/image" Target="../media/image559.png"/><Relationship Id="rId166" Type="http://schemas.openxmlformats.org/officeDocument/2006/relationships/customXml" Target="../ink/ink510.xml"/><Relationship Id="rId187" Type="http://schemas.openxmlformats.org/officeDocument/2006/relationships/image" Target="../media/image580.png"/><Relationship Id="rId1" Type="http://schemas.openxmlformats.org/officeDocument/2006/relationships/slideLayout" Target="../slideLayouts/slideLayout2.xml"/><Relationship Id="rId212" Type="http://schemas.openxmlformats.org/officeDocument/2006/relationships/customXml" Target="../ink/ink533.xml"/><Relationship Id="rId233" Type="http://schemas.openxmlformats.org/officeDocument/2006/relationships/image" Target="../media/image603.png"/><Relationship Id="rId254" Type="http://schemas.openxmlformats.org/officeDocument/2006/relationships/image" Target="../media/image613.png"/><Relationship Id="rId28" Type="http://schemas.openxmlformats.org/officeDocument/2006/relationships/customXml" Target="../ink/ink439.xml"/><Relationship Id="rId49" Type="http://schemas.openxmlformats.org/officeDocument/2006/relationships/image" Target="../media/image513.png"/><Relationship Id="rId114" Type="http://schemas.openxmlformats.org/officeDocument/2006/relationships/customXml" Target="../ink/ink483.xml"/><Relationship Id="rId275" Type="http://schemas.openxmlformats.org/officeDocument/2006/relationships/customXml" Target="../ink/ink565.xml"/><Relationship Id="rId296" Type="http://schemas.openxmlformats.org/officeDocument/2006/relationships/customXml" Target="../ink/ink576.xml"/><Relationship Id="rId300" Type="http://schemas.openxmlformats.org/officeDocument/2006/relationships/customXml" Target="../ink/ink578.xml"/><Relationship Id="rId60" Type="http://schemas.openxmlformats.org/officeDocument/2006/relationships/customXml" Target="../ink/ink455.xml"/><Relationship Id="rId81" Type="http://schemas.openxmlformats.org/officeDocument/2006/relationships/customXml" Target="../ink/ink466.xml"/><Relationship Id="rId135" Type="http://schemas.openxmlformats.org/officeDocument/2006/relationships/image" Target="../media/image554.png"/><Relationship Id="rId156" Type="http://schemas.openxmlformats.org/officeDocument/2006/relationships/customXml" Target="../ink/ink505.xml"/><Relationship Id="rId177" Type="http://schemas.openxmlformats.org/officeDocument/2006/relationships/image" Target="../media/image575.png"/><Relationship Id="rId198" Type="http://schemas.openxmlformats.org/officeDocument/2006/relationships/customXml" Target="../ink/ink526.xml"/><Relationship Id="rId202" Type="http://schemas.openxmlformats.org/officeDocument/2006/relationships/customXml" Target="../ink/ink528.xml"/><Relationship Id="rId223" Type="http://schemas.openxmlformats.org/officeDocument/2006/relationships/image" Target="../media/image598.png"/><Relationship Id="rId244" Type="http://schemas.openxmlformats.org/officeDocument/2006/relationships/customXml" Target="../ink/ink549.xml"/><Relationship Id="rId18" Type="http://schemas.openxmlformats.org/officeDocument/2006/relationships/customXml" Target="../ink/ink434.xml"/><Relationship Id="rId39" Type="http://schemas.openxmlformats.org/officeDocument/2006/relationships/image" Target="../media/image508.png"/><Relationship Id="rId265" Type="http://schemas.openxmlformats.org/officeDocument/2006/relationships/customXml" Target="../ink/ink560.xml"/><Relationship Id="rId286" Type="http://schemas.openxmlformats.org/officeDocument/2006/relationships/customXml" Target="../ink/ink571.xml"/><Relationship Id="rId50" Type="http://schemas.openxmlformats.org/officeDocument/2006/relationships/customXml" Target="../ink/ink450.xml"/><Relationship Id="rId104" Type="http://schemas.openxmlformats.org/officeDocument/2006/relationships/customXml" Target="../ink/ink478.xml"/><Relationship Id="rId125" Type="http://schemas.openxmlformats.org/officeDocument/2006/relationships/image" Target="../media/image549.png"/><Relationship Id="rId146" Type="http://schemas.openxmlformats.org/officeDocument/2006/relationships/customXml" Target="../ink/ink500.xml"/><Relationship Id="rId167" Type="http://schemas.openxmlformats.org/officeDocument/2006/relationships/image" Target="../media/image570.png"/><Relationship Id="rId188" Type="http://schemas.openxmlformats.org/officeDocument/2006/relationships/customXml" Target="../ink/ink521.xml"/><Relationship Id="rId311" Type="http://schemas.openxmlformats.org/officeDocument/2006/relationships/image" Target="../media/image641.png"/><Relationship Id="rId71" Type="http://schemas.openxmlformats.org/officeDocument/2006/relationships/image" Target="../media/image524.png"/><Relationship Id="rId92" Type="http://schemas.openxmlformats.org/officeDocument/2006/relationships/image" Target="../media/image534.png"/><Relationship Id="rId213" Type="http://schemas.openxmlformats.org/officeDocument/2006/relationships/image" Target="../media/image593.png"/><Relationship Id="rId234" Type="http://schemas.openxmlformats.org/officeDocument/2006/relationships/customXml" Target="../ink/ink544.xml"/><Relationship Id="rId2" Type="http://schemas.openxmlformats.org/officeDocument/2006/relationships/notesSlide" Target="../notesSlides/notesSlide26.xml"/><Relationship Id="rId29" Type="http://schemas.openxmlformats.org/officeDocument/2006/relationships/image" Target="../media/image503.png"/><Relationship Id="rId255" Type="http://schemas.openxmlformats.org/officeDocument/2006/relationships/customXml" Target="../ink/ink555.xml"/><Relationship Id="rId276" Type="http://schemas.openxmlformats.org/officeDocument/2006/relationships/image" Target="../media/image624.png"/><Relationship Id="rId297" Type="http://schemas.openxmlformats.org/officeDocument/2006/relationships/image" Target="../media/image634.png"/><Relationship Id="rId40" Type="http://schemas.openxmlformats.org/officeDocument/2006/relationships/customXml" Target="../ink/ink445.xml"/><Relationship Id="rId115" Type="http://schemas.openxmlformats.org/officeDocument/2006/relationships/image" Target="../media/image545.png"/><Relationship Id="rId136" Type="http://schemas.openxmlformats.org/officeDocument/2006/relationships/customXml" Target="../ink/ink495.xml"/><Relationship Id="rId157" Type="http://schemas.openxmlformats.org/officeDocument/2006/relationships/image" Target="../media/image565.png"/><Relationship Id="rId178" Type="http://schemas.openxmlformats.org/officeDocument/2006/relationships/customXml" Target="../ink/ink516.xml"/><Relationship Id="rId301" Type="http://schemas.openxmlformats.org/officeDocument/2006/relationships/image" Target="../media/image636.png"/><Relationship Id="rId61" Type="http://schemas.openxmlformats.org/officeDocument/2006/relationships/image" Target="../media/image519.png"/><Relationship Id="rId82" Type="http://schemas.openxmlformats.org/officeDocument/2006/relationships/image" Target="../media/image529.png"/><Relationship Id="rId199" Type="http://schemas.openxmlformats.org/officeDocument/2006/relationships/image" Target="../media/image586.png"/><Relationship Id="rId203" Type="http://schemas.openxmlformats.org/officeDocument/2006/relationships/image" Target="../media/image588.png"/><Relationship Id="rId19" Type="http://schemas.openxmlformats.org/officeDocument/2006/relationships/image" Target="../media/image499.png"/><Relationship Id="rId224" Type="http://schemas.openxmlformats.org/officeDocument/2006/relationships/customXml" Target="../ink/ink539.xml"/><Relationship Id="rId245" Type="http://schemas.openxmlformats.org/officeDocument/2006/relationships/customXml" Target="../ink/ink550.xml"/><Relationship Id="rId266" Type="http://schemas.openxmlformats.org/officeDocument/2006/relationships/image" Target="../media/image619.png"/><Relationship Id="rId287" Type="http://schemas.openxmlformats.org/officeDocument/2006/relationships/image" Target="../media/image629.png"/><Relationship Id="rId30" Type="http://schemas.openxmlformats.org/officeDocument/2006/relationships/customXml" Target="../ink/ink440.xml"/><Relationship Id="rId105" Type="http://schemas.openxmlformats.org/officeDocument/2006/relationships/image" Target="../media/image540.png"/><Relationship Id="rId126" Type="http://schemas.openxmlformats.org/officeDocument/2006/relationships/customXml" Target="../ink/ink490.xml"/><Relationship Id="rId147" Type="http://schemas.openxmlformats.org/officeDocument/2006/relationships/image" Target="../media/image560.png"/><Relationship Id="rId168" Type="http://schemas.openxmlformats.org/officeDocument/2006/relationships/customXml" Target="../ink/ink511.xml"/><Relationship Id="rId312" Type="http://schemas.openxmlformats.org/officeDocument/2006/relationships/customXml" Target="../ink/ink584.xml"/><Relationship Id="rId51" Type="http://schemas.openxmlformats.org/officeDocument/2006/relationships/image" Target="../media/image514.png"/><Relationship Id="rId72" Type="http://schemas.openxmlformats.org/officeDocument/2006/relationships/customXml" Target="../ink/ink461.xml"/><Relationship Id="rId93" Type="http://schemas.openxmlformats.org/officeDocument/2006/relationships/customXml" Target="../ink/ink472.xml"/><Relationship Id="rId189" Type="http://schemas.openxmlformats.org/officeDocument/2006/relationships/image" Target="../media/image581.png"/><Relationship Id="rId3" Type="http://schemas.openxmlformats.org/officeDocument/2006/relationships/image" Target="../media/image441.wmf"/><Relationship Id="rId214" Type="http://schemas.openxmlformats.org/officeDocument/2006/relationships/customXml" Target="../ink/ink534.xml"/><Relationship Id="rId235" Type="http://schemas.openxmlformats.org/officeDocument/2006/relationships/image" Target="../media/image604.png"/><Relationship Id="rId256" Type="http://schemas.openxmlformats.org/officeDocument/2006/relationships/image" Target="../media/image614.png"/><Relationship Id="rId277" Type="http://schemas.openxmlformats.org/officeDocument/2006/relationships/customXml" Target="../ink/ink566.xml"/><Relationship Id="rId298" Type="http://schemas.openxmlformats.org/officeDocument/2006/relationships/customXml" Target="../ink/ink577.xml"/><Relationship Id="rId116" Type="http://schemas.openxmlformats.org/officeDocument/2006/relationships/customXml" Target="../ink/ink484.xml"/><Relationship Id="rId137" Type="http://schemas.openxmlformats.org/officeDocument/2006/relationships/image" Target="../media/image555.png"/><Relationship Id="rId158" Type="http://schemas.openxmlformats.org/officeDocument/2006/relationships/customXml" Target="../ink/ink506.xml"/><Relationship Id="rId302" Type="http://schemas.openxmlformats.org/officeDocument/2006/relationships/customXml" Target="../ink/ink579.xml"/><Relationship Id="rId20" Type="http://schemas.openxmlformats.org/officeDocument/2006/relationships/customXml" Target="../ink/ink435.xml"/><Relationship Id="rId41" Type="http://schemas.openxmlformats.org/officeDocument/2006/relationships/image" Target="../media/image509.png"/><Relationship Id="rId62" Type="http://schemas.openxmlformats.org/officeDocument/2006/relationships/customXml" Target="../ink/ink456.xml"/><Relationship Id="rId83" Type="http://schemas.openxmlformats.org/officeDocument/2006/relationships/customXml" Target="../ink/ink467.xml"/><Relationship Id="rId179" Type="http://schemas.openxmlformats.org/officeDocument/2006/relationships/image" Target="../media/image576.png"/><Relationship Id="rId190" Type="http://schemas.openxmlformats.org/officeDocument/2006/relationships/customXml" Target="../ink/ink522.xml"/><Relationship Id="rId204" Type="http://schemas.openxmlformats.org/officeDocument/2006/relationships/customXml" Target="../ink/ink529.xml"/><Relationship Id="rId225" Type="http://schemas.openxmlformats.org/officeDocument/2006/relationships/image" Target="../media/image599.png"/><Relationship Id="rId246" Type="http://schemas.openxmlformats.org/officeDocument/2006/relationships/image" Target="../media/image609.png"/><Relationship Id="rId267" Type="http://schemas.openxmlformats.org/officeDocument/2006/relationships/customXml" Target="../ink/ink561.xml"/><Relationship Id="rId288" Type="http://schemas.openxmlformats.org/officeDocument/2006/relationships/customXml" Target="../ink/ink572.xml"/><Relationship Id="rId106" Type="http://schemas.openxmlformats.org/officeDocument/2006/relationships/customXml" Target="../ink/ink479.xml"/><Relationship Id="rId127" Type="http://schemas.openxmlformats.org/officeDocument/2006/relationships/image" Target="../media/image550.png"/><Relationship Id="rId313" Type="http://schemas.openxmlformats.org/officeDocument/2006/relationships/image" Target="../media/image642.png"/><Relationship Id="rId10" Type="http://schemas.openxmlformats.org/officeDocument/2006/relationships/customXml" Target="../ink/ink430.xml"/><Relationship Id="rId31" Type="http://schemas.openxmlformats.org/officeDocument/2006/relationships/image" Target="../media/image504.png"/><Relationship Id="rId52" Type="http://schemas.openxmlformats.org/officeDocument/2006/relationships/customXml" Target="../ink/ink451.xml"/><Relationship Id="rId73" Type="http://schemas.openxmlformats.org/officeDocument/2006/relationships/customXml" Target="../ink/ink462.xml"/><Relationship Id="rId94" Type="http://schemas.openxmlformats.org/officeDocument/2006/relationships/customXml" Target="../ink/ink473.xml"/><Relationship Id="rId148" Type="http://schemas.openxmlformats.org/officeDocument/2006/relationships/customXml" Target="../ink/ink501.xml"/><Relationship Id="rId169" Type="http://schemas.openxmlformats.org/officeDocument/2006/relationships/image" Target="../media/image571.png"/><Relationship Id="rId4" Type="http://schemas.openxmlformats.org/officeDocument/2006/relationships/image" Target="../media/image442.wmf"/><Relationship Id="rId180" Type="http://schemas.openxmlformats.org/officeDocument/2006/relationships/customXml" Target="../ink/ink517.xml"/><Relationship Id="rId215" Type="http://schemas.openxmlformats.org/officeDocument/2006/relationships/image" Target="../media/image594.png"/><Relationship Id="rId236" Type="http://schemas.openxmlformats.org/officeDocument/2006/relationships/customXml" Target="../ink/ink545.xml"/><Relationship Id="rId257" Type="http://schemas.openxmlformats.org/officeDocument/2006/relationships/customXml" Target="../ink/ink556.xml"/><Relationship Id="rId278" Type="http://schemas.openxmlformats.org/officeDocument/2006/relationships/image" Target="../media/image625.png"/><Relationship Id="rId303" Type="http://schemas.openxmlformats.org/officeDocument/2006/relationships/image" Target="../media/image637.png"/><Relationship Id="rId42" Type="http://schemas.openxmlformats.org/officeDocument/2006/relationships/customXml" Target="../ink/ink446.xml"/><Relationship Id="rId84" Type="http://schemas.openxmlformats.org/officeDocument/2006/relationships/image" Target="../media/image530.png"/><Relationship Id="rId138" Type="http://schemas.openxmlformats.org/officeDocument/2006/relationships/customXml" Target="../ink/ink496.xml"/><Relationship Id="rId191" Type="http://schemas.openxmlformats.org/officeDocument/2006/relationships/image" Target="../media/image582.png"/><Relationship Id="rId205" Type="http://schemas.openxmlformats.org/officeDocument/2006/relationships/image" Target="../media/image589.png"/><Relationship Id="rId247" Type="http://schemas.openxmlformats.org/officeDocument/2006/relationships/customXml" Target="../ink/ink551.xml"/><Relationship Id="rId107" Type="http://schemas.openxmlformats.org/officeDocument/2006/relationships/image" Target="../media/image541.png"/><Relationship Id="rId289" Type="http://schemas.openxmlformats.org/officeDocument/2006/relationships/image" Target="../media/image630.png"/><Relationship Id="rId11" Type="http://schemas.openxmlformats.org/officeDocument/2006/relationships/image" Target="../media/image495.png"/><Relationship Id="rId53" Type="http://schemas.openxmlformats.org/officeDocument/2006/relationships/image" Target="../media/image515.png"/><Relationship Id="rId149" Type="http://schemas.openxmlformats.org/officeDocument/2006/relationships/image" Target="../media/image561.png"/><Relationship Id="rId95" Type="http://schemas.openxmlformats.org/officeDocument/2006/relationships/image" Target="../media/image535.png"/><Relationship Id="rId160" Type="http://schemas.openxmlformats.org/officeDocument/2006/relationships/customXml" Target="../ink/ink507.xml"/><Relationship Id="rId216" Type="http://schemas.openxmlformats.org/officeDocument/2006/relationships/customXml" Target="../ink/ink535.xml"/><Relationship Id="rId258" Type="http://schemas.openxmlformats.org/officeDocument/2006/relationships/image" Target="../media/image615.png"/><Relationship Id="rId22" Type="http://schemas.openxmlformats.org/officeDocument/2006/relationships/customXml" Target="../ink/ink436.xml"/><Relationship Id="rId64" Type="http://schemas.openxmlformats.org/officeDocument/2006/relationships/customXml" Target="../ink/ink457.xml"/><Relationship Id="rId118" Type="http://schemas.openxmlformats.org/officeDocument/2006/relationships/customXml" Target="../ink/ink486.xml"/><Relationship Id="rId171" Type="http://schemas.openxmlformats.org/officeDocument/2006/relationships/image" Target="../media/image572.png"/><Relationship Id="rId227" Type="http://schemas.openxmlformats.org/officeDocument/2006/relationships/image" Target="../media/image600.png"/><Relationship Id="rId269" Type="http://schemas.openxmlformats.org/officeDocument/2006/relationships/customXml" Target="../ink/ink562.xml"/><Relationship Id="rId33" Type="http://schemas.openxmlformats.org/officeDocument/2006/relationships/image" Target="../media/image505.png"/><Relationship Id="rId129" Type="http://schemas.openxmlformats.org/officeDocument/2006/relationships/image" Target="../media/image551.png"/><Relationship Id="rId280" Type="http://schemas.openxmlformats.org/officeDocument/2006/relationships/image" Target="../media/image626.png"/><Relationship Id="rId75" Type="http://schemas.openxmlformats.org/officeDocument/2006/relationships/customXml" Target="../ink/ink463.xml"/><Relationship Id="rId140" Type="http://schemas.openxmlformats.org/officeDocument/2006/relationships/customXml" Target="../ink/ink497.xml"/><Relationship Id="rId182" Type="http://schemas.openxmlformats.org/officeDocument/2006/relationships/customXml" Target="../ink/ink518.xml"/><Relationship Id="rId6" Type="http://schemas.openxmlformats.org/officeDocument/2006/relationships/image" Target="../media/image488.wmf"/><Relationship Id="rId238" Type="http://schemas.openxmlformats.org/officeDocument/2006/relationships/customXml" Target="../ink/ink546.xml"/><Relationship Id="rId291" Type="http://schemas.openxmlformats.org/officeDocument/2006/relationships/image" Target="../media/image631.png"/><Relationship Id="rId305" Type="http://schemas.openxmlformats.org/officeDocument/2006/relationships/image" Target="../media/image638.png"/><Relationship Id="rId44" Type="http://schemas.openxmlformats.org/officeDocument/2006/relationships/customXml" Target="../ink/ink447.xml"/><Relationship Id="rId86" Type="http://schemas.openxmlformats.org/officeDocument/2006/relationships/image" Target="../media/image531.png"/><Relationship Id="rId151" Type="http://schemas.openxmlformats.org/officeDocument/2006/relationships/image" Target="../media/image562.png"/></Relationships>
</file>

<file path=ppt/slides/_rels/slide28.xml.rels><?xml version="1.0" encoding="UTF-8" standalone="yes"?>
<Relationships xmlns="http://schemas.openxmlformats.org/package/2006/relationships"><Relationship Id="rId3" Type="http://schemas.openxmlformats.org/officeDocument/2006/relationships/image" Target="../media/image490.w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91.wmf"/></Relationships>
</file>

<file path=ppt/slides/_rels/slide29.xml.rels><?xml version="1.0" encoding="UTF-8" standalone="yes"?>
<Relationships xmlns="http://schemas.openxmlformats.org/package/2006/relationships"><Relationship Id="rId117" Type="http://schemas.openxmlformats.org/officeDocument/2006/relationships/image" Target="../media/image703.png"/><Relationship Id="rId21" Type="http://schemas.openxmlformats.org/officeDocument/2006/relationships/image" Target="../media/image655.png"/><Relationship Id="rId42" Type="http://schemas.openxmlformats.org/officeDocument/2006/relationships/customXml" Target="../ink/ink603.xml"/><Relationship Id="rId63" Type="http://schemas.openxmlformats.org/officeDocument/2006/relationships/image" Target="../media/image676.png"/><Relationship Id="rId84" Type="http://schemas.openxmlformats.org/officeDocument/2006/relationships/customXml" Target="../ink/ink624.xml"/><Relationship Id="rId138" Type="http://schemas.openxmlformats.org/officeDocument/2006/relationships/customXml" Target="../ink/ink651.xml"/><Relationship Id="rId159" Type="http://schemas.openxmlformats.org/officeDocument/2006/relationships/image" Target="../media/image724.png"/><Relationship Id="rId170" Type="http://schemas.openxmlformats.org/officeDocument/2006/relationships/customXml" Target="../ink/ink667.xml"/><Relationship Id="rId107" Type="http://schemas.openxmlformats.org/officeDocument/2006/relationships/image" Target="../media/image698.png"/><Relationship Id="rId11" Type="http://schemas.openxmlformats.org/officeDocument/2006/relationships/image" Target="../media/image650.png"/><Relationship Id="rId32" Type="http://schemas.openxmlformats.org/officeDocument/2006/relationships/customXml" Target="../ink/ink598.xml"/><Relationship Id="rId53" Type="http://schemas.openxmlformats.org/officeDocument/2006/relationships/image" Target="../media/image671.png"/><Relationship Id="rId74" Type="http://schemas.openxmlformats.org/officeDocument/2006/relationships/customXml" Target="../ink/ink619.xml"/><Relationship Id="rId128" Type="http://schemas.openxmlformats.org/officeDocument/2006/relationships/customXml" Target="../ink/ink646.xml"/><Relationship Id="rId149" Type="http://schemas.openxmlformats.org/officeDocument/2006/relationships/image" Target="../media/image719.png"/><Relationship Id="rId5" Type="http://schemas.openxmlformats.org/officeDocument/2006/relationships/image" Target="../media/image494.wmf"/><Relationship Id="rId95" Type="http://schemas.openxmlformats.org/officeDocument/2006/relationships/image" Target="../media/image692.png"/><Relationship Id="rId160" Type="http://schemas.openxmlformats.org/officeDocument/2006/relationships/customXml" Target="../ink/ink662.xml"/><Relationship Id="rId22" Type="http://schemas.openxmlformats.org/officeDocument/2006/relationships/customXml" Target="../ink/ink593.xml"/><Relationship Id="rId43" Type="http://schemas.openxmlformats.org/officeDocument/2006/relationships/image" Target="../media/image666.png"/><Relationship Id="rId64" Type="http://schemas.openxmlformats.org/officeDocument/2006/relationships/customXml" Target="../ink/ink614.xml"/><Relationship Id="rId118" Type="http://schemas.openxmlformats.org/officeDocument/2006/relationships/customXml" Target="../ink/ink641.xml"/><Relationship Id="rId139" Type="http://schemas.openxmlformats.org/officeDocument/2006/relationships/image" Target="../media/image714.png"/><Relationship Id="rId85" Type="http://schemas.openxmlformats.org/officeDocument/2006/relationships/image" Target="../media/image687.png"/><Relationship Id="rId150" Type="http://schemas.openxmlformats.org/officeDocument/2006/relationships/customXml" Target="../ink/ink657.xml"/><Relationship Id="rId171" Type="http://schemas.openxmlformats.org/officeDocument/2006/relationships/image" Target="../media/image730.png"/><Relationship Id="rId12" Type="http://schemas.openxmlformats.org/officeDocument/2006/relationships/customXml" Target="../ink/ink588.xml"/><Relationship Id="rId33" Type="http://schemas.openxmlformats.org/officeDocument/2006/relationships/image" Target="../media/image661.png"/><Relationship Id="rId108" Type="http://schemas.openxmlformats.org/officeDocument/2006/relationships/customXml" Target="../ink/ink636.xml"/><Relationship Id="rId129" Type="http://schemas.openxmlformats.org/officeDocument/2006/relationships/image" Target="../media/image709.png"/><Relationship Id="rId54" Type="http://schemas.openxmlformats.org/officeDocument/2006/relationships/customXml" Target="../ink/ink609.xml"/><Relationship Id="rId70" Type="http://schemas.openxmlformats.org/officeDocument/2006/relationships/customXml" Target="../ink/ink617.xml"/><Relationship Id="rId75" Type="http://schemas.openxmlformats.org/officeDocument/2006/relationships/image" Target="../media/image682.png"/><Relationship Id="rId91" Type="http://schemas.openxmlformats.org/officeDocument/2006/relationships/image" Target="../media/image690.png"/><Relationship Id="rId96" Type="http://schemas.openxmlformats.org/officeDocument/2006/relationships/customXml" Target="../ink/ink630.xml"/><Relationship Id="rId140" Type="http://schemas.openxmlformats.org/officeDocument/2006/relationships/customXml" Target="../ink/ink652.xml"/><Relationship Id="rId145" Type="http://schemas.openxmlformats.org/officeDocument/2006/relationships/image" Target="../media/image717.png"/><Relationship Id="rId161" Type="http://schemas.openxmlformats.org/officeDocument/2006/relationships/image" Target="../media/image725.png"/><Relationship Id="rId166" Type="http://schemas.openxmlformats.org/officeDocument/2006/relationships/customXml" Target="../ink/ink665.xml"/><Relationship Id="rId1" Type="http://schemas.openxmlformats.org/officeDocument/2006/relationships/slideLayout" Target="../slideLayouts/slideLayout2.xml"/><Relationship Id="rId6" Type="http://schemas.openxmlformats.org/officeDocument/2006/relationships/customXml" Target="../ink/ink585.xml"/><Relationship Id="rId23" Type="http://schemas.openxmlformats.org/officeDocument/2006/relationships/image" Target="../media/image656.png"/><Relationship Id="rId28" Type="http://schemas.openxmlformats.org/officeDocument/2006/relationships/customXml" Target="../ink/ink596.xml"/><Relationship Id="rId49" Type="http://schemas.openxmlformats.org/officeDocument/2006/relationships/image" Target="../media/image669.png"/><Relationship Id="rId114" Type="http://schemas.openxmlformats.org/officeDocument/2006/relationships/customXml" Target="../ink/ink639.xml"/><Relationship Id="rId119" Type="http://schemas.openxmlformats.org/officeDocument/2006/relationships/image" Target="../media/image704.png"/><Relationship Id="rId44" Type="http://schemas.openxmlformats.org/officeDocument/2006/relationships/customXml" Target="../ink/ink604.xml"/><Relationship Id="rId60" Type="http://schemas.openxmlformats.org/officeDocument/2006/relationships/customXml" Target="../ink/ink612.xml"/><Relationship Id="rId65" Type="http://schemas.openxmlformats.org/officeDocument/2006/relationships/image" Target="../media/image677.png"/><Relationship Id="rId81" Type="http://schemas.openxmlformats.org/officeDocument/2006/relationships/image" Target="../media/image685.png"/><Relationship Id="rId86" Type="http://schemas.openxmlformats.org/officeDocument/2006/relationships/customXml" Target="../ink/ink625.xml"/><Relationship Id="rId130" Type="http://schemas.openxmlformats.org/officeDocument/2006/relationships/customXml" Target="../ink/ink647.xml"/><Relationship Id="rId135" Type="http://schemas.openxmlformats.org/officeDocument/2006/relationships/image" Target="../media/image712.png"/><Relationship Id="rId151" Type="http://schemas.openxmlformats.org/officeDocument/2006/relationships/image" Target="../media/image720.png"/><Relationship Id="rId156" Type="http://schemas.openxmlformats.org/officeDocument/2006/relationships/customXml" Target="../ink/ink660.xml"/><Relationship Id="rId13" Type="http://schemas.openxmlformats.org/officeDocument/2006/relationships/image" Target="../media/image651.png"/><Relationship Id="rId18" Type="http://schemas.openxmlformats.org/officeDocument/2006/relationships/customXml" Target="../ink/ink591.xml"/><Relationship Id="rId39" Type="http://schemas.openxmlformats.org/officeDocument/2006/relationships/image" Target="../media/image664.png"/><Relationship Id="rId109" Type="http://schemas.openxmlformats.org/officeDocument/2006/relationships/image" Target="../media/image699.png"/><Relationship Id="rId34" Type="http://schemas.openxmlformats.org/officeDocument/2006/relationships/customXml" Target="../ink/ink599.xml"/><Relationship Id="rId50" Type="http://schemas.openxmlformats.org/officeDocument/2006/relationships/customXml" Target="../ink/ink607.xml"/><Relationship Id="rId55" Type="http://schemas.openxmlformats.org/officeDocument/2006/relationships/image" Target="../media/image672.png"/><Relationship Id="rId76" Type="http://schemas.openxmlformats.org/officeDocument/2006/relationships/customXml" Target="../ink/ink620.xml"/><Relationship Id="rId97" Type="http://schemas.openxmlformats.org/officeDocument/2006/relationships/image" Target="../media/image693.png"/><Relationship Id="rId104" Type="http://schemas.openxmlformats.org/officeDocument/2006/relationships/customXml" Target="../ink/ink634.xml"/><Relationship Id="rId120" Type="http://schemas.openxmlformats.org/officeDocument/2006/relationships/customXml" Target="../ink/ink642.xml"/><Relationship Id="rId125" Type="http://schemas.openxmlformats.org/officeDocument/2006/relationships/image" Target="../media/image707.png"/><Relationship Id="rId141" Type="http://schemas.openxmlformats.org/officeDocument/2006/relationships/image" Target="../media/image715.png"/><Relationship Id="rId146" Type="http://schemas.openxmlformats.org/officeDocument/2006/relationships/customXml" Target="../ink/ink655.xml"/><Relationship Id="rId167" Type="http://schemas.openxmlformats.org/officeDocument/2006/relationships/image" Target="../media/image728.png"/><Relationship Id="rId7" Type="http://schemas.openxmlformats.org/officeDocument/2006/relationships/image" Target="../media/image648.png"/><Relationship Id="rId71" Type="http://schemas.openxmlformats.org/officeDocument/2006/relationships/image" Target="../media/image680.png"/><Relationship Id="rId92" Type="http://schemas.openxmlformats.org/officeDocument/2006/relationships/customXml" Target="../ink/ink628.xml"/><Relationship Id="rId162" Type="http://schemas.openxmlformats.org/officeDocument/2006/relationships/customXml" Target="../ink/ink663.xml"/><Relationship Id="rId2" Type="http://schemas.openxmlformats.org/officeDocument/2006/relationships/notesSlide" Target="../notesSlides/notesSlide28.xml"/><Relationship Id="rId29" Type="http://schemas.openxmlformats.org/officeDocument/2006/relationships/image" Target="../media/image659.png"/><Relationship Id="rId24" Type="http://schemas.openxmlformats.org/officeDocument/2006/relationships/customXml" Target="../ink/ink594.xml"/><Relationship Id="rId40" Type="http://schemas.openxmlformats.org/officeDocument/2006/relationships/customXml" Target="../ink/ink602.xml"/><Relationship Id="rId45" Type="http://schemas.openxmlformats.org/officeDocument/2006/relationships/image" Target="../media/image667.png"/><Relationship Id="rId66" Type="http://schemas.openxmlformats.org/officeDocument/2006/relationships/customXml" Target="../ink/ink615.xml"/><Relationship Id="rId87" Type="http://schemas.openxmlformats.org/officeDocument/2006/relationships/image" Target="../media/image688.png"/><Relationship Id="rId110" Type="http://schemas.openxmlformats.org/officeDocument/2006/relationships/customXml" Target="../ink/ink637.xml"/><Relationship Id="rId115" Type="http://schemas.openxmlformats.org/officeDocument/2006/relationships/image" Target="../media/image702.png"/><Relationship Id="rId131" Type="http://schemas.openxmlformats.org/officeDocument/2006/relationships/image" Target="../media/image710.png"/><Relationship Id="rId136" Type="http://schemas.openxmlformats.org/officeDocument/2006/relationships/customXml" Target="../ink/ink650.xml"/><Relationship Id="rId157" Type="http://schemas.openxmlformats.org/officeDocument/2006/relationships/image" Target="../media/image723.png"/><Relationship Id="rId61" Type="http://schemas.openxmlformats.org/officeDocument/2006/relationships/image" Target="../media/image675.png"/><Relationship Id="rId82" Type="http://schemas.openxmlformats.org/officeDocument/2006/relationships/customXml" Target="../ink/ink623.xml"/><Relationship Id="rId152" Type="http://schemas.openxmlformats.org/officeDocument/2006/relationships/customXml" Target="../ink/ink658.xml"/><Relationship Id="rId19" Type="http://schemas.openxmlformats.org/officeDocument/2006/relationships/image" Target="../media/image654.png"/><Relationship Id="rId14" Type="http://schemas.openxmlformats.org/officeDocument/2006/relationships/customXml" Target="../ink/ink589.xml"/><Relationship Id="rId30" Type="http://schemas.openxmlformats.org/officeDocument/2006/relationships/customXml" Target="../ink/ink597.xml"/><Relationship Id="rId35" Type="http://schemas.openxmlformats.org/officeDocument/2006/relationships/image" Target="../media/image662.png"/><Relationship Id="rId56" Type="http://schemas.openxmlformats.org/officeDocument/2006/relationships/customXml" Target="../ink/ink610.xml"/><Relationship Id="rId77" Type="http://schemas.openxmlformats.org/officeDocument/2006/relationships/image" Target="../media/image683.png"/><Relationship Id="rId100" Type="http://schemas.openxmlformats.org/officeDocument/2006/relationships/customXml" Target="../ink/ink632.xml"/><Relationship Id="rId105" Type="http://schemas.openxmlformats.org/officeDocument/2006/relationships/image" Target="../media/image697.png"/><Relationship Id="rId126" Type="http://schemas.openxmlformats.org/officeDocument/2006/relationships/customXml" Target="../ink/ink645.xml"/><Relationship Id="rId147" Type="http://schemas.openxmlformats.org/officeDocument/2006/relationships/image" Target="../media/image718.png"/><Relationship Id="rId168" Type="http://schemas.openxmlformats.org/officeDocument/2006/relationships/customXml" Target="../ink/ink666.xml"/><Relationship Id="rId8" Type="http://schemas.openxmlformats.org/officeDocument/2006/relationships/customXml" Target="../ink/ink586.xml"/><Relationship Id="rId51" Type="http://schemas.openxmlformats.org/officeDocument/2006/relationships/image" Target="../media/image670.png"/><Relationship Id="rId72" Type="http://schemas.openxmlformats.org/officeDocument/2006/relationships/customXml" Target="../ink/ink618.xml"/><Relationship Id="rId93" Type="http://schemas.openxmlformats.org/officeDocument/2006/relationships/image" Target="../media/image691.png"/><Relationship Id="rId98" Type="http://schemas.openxmlformats.org/officeDocument/2006/relationships/customXml" Target="../ink/ink631.xml"/><Relationship Id="rId121" Type="http://schemas.openxmlformats.org/officeDocument/2006/relationships/image" Target="../media/image705.png"/><Relationship Id="rId142" Type="http://schemas.openxmlformats.org/officeDocument/2006/relationships/customXml" Target="../ink/ink653.xml"/><Relationship Id="rId163" Type="http://schemas.openxmlformats.org/officeDocument/2006/relationships/image" Target="../media/image726.png"/><Relationship Id="rId3" Type="http://schemas.openxmlformats.org/officeDocument/2006/relationships/image" Target="../media/image492.png"/><Relationship Id="rId25" Type="http://schemas.openxmlformats.org/officeDocument/2006/relationships/image" Target="../media/image657.png"/><Relationship Id="rId46" Type="http://schemas.openxmlformats.org/officeDocument/2006/relationships/customXml" Target="../ink/ink605.xml"/><Relationship Id="rId67" Type="http://schemas.openxmlformats.org/officeDocument/2006/relationships/image" Target="../media/image678.png"/><Relationship Id="rId116" Type="http://schemas.openxmlformats.org/officeDocument/2006/relationships/customXml" Target="../ink/ink640.xml"/><Relationship Id="rId137" Type="http://schemas.openxmlformats.org/officeDocument/2006/relationships/image" Target="../media/image713.png"/><Relationship Id="rId158" Type="http://schemas.openxmlformats.org/officeDocument/2006/relationships/customXml" Target="../ink/ink661.xml"/><Relationship Id="rId20" Type="http://schemas.openxmlformats.org/officeDocument/2006/relationships/customXml" Target="../ink/ink592.xml"/><Relationship Id="rId41" Type="http://schemas.openxmlformats.org/officeDocument/2006/relationships/image" Target="../media/image665.png"/><Relationship Id="rId62" Type="http://schemas.openxmlformats.org/officeDocument/2006/relationships/customXml" Target="../ink/ink613.xml"/><Relationship Id="rId83" Type="http://schemas.openxmlformats.org/officeDocument/2006/relationships/image" Target="../media/image686.png"/><Relationship Id="rId88" Type="http://schemas.openxmlformats.org/officeDocument/2006/relationships/customXml" Target="../ink/ink626.xml"/><Relationship Id="rId111" Type="http://schemas.openxmlformats.org/officeDocument/2006/relationships/image" Target="../media/image700.png"/><Relationship Id="rId132" Type="http://schemas.openxmlformats.org/officeDocument/2006/relationships/customXml" Target="../ink/ink648.xml"/><Relationship Id="rId153" Type="http://schemas.openxmlformats.org/officeDocument/2006/relationships/image" Target="../media/image721.png"/><Relationship Id="rId15" Type="http://schemas.openxmlformats.org/officeDocument/2006/relationships/image" Target="../media/image652.png"/><Relationship Id="rId36" Type="http://schemas.openxmlformats.org/officeDocument/2006/relationships/customXml" Target="../ink/ink600.xml"/><Relationship Id="rId57" Type="http://schemas.openxmlformats.org/officeDocument/2006/relationships/image" Target="../media/image673.png"/><Relationship Id="rId106" Type="http://schemas.openxmlformats.org/officeDocument/2006/relationships/customXml" Target="../ink/ink635.xml"/><Relationship Id="rId127" Type="http://schemas.openxmlformats.org/officeDocument/2006/relationships/image" Target="../media/image708.png"/><Relationship Id="rId10" Type="http://schemas.openxmlformats.org/officeDocument/2006/relationships/customXml" Target="../ink/ink587.xml"/><Relationship Id="rId31" Type="http://schemas.openxmlformats.org/officeDocument/2006/relationships/image" Target="../media/image660.png"/><Relationship Id="rId52" Type="http://schemas.openxmlformats.org/officeDocument/2006/relationships/customXml" Target="../ink/ink608.xml"/><Relationship Id="rId73" Type="http://schemas.openxmlformats.org/officeDocument/2006/relationships/image" Target="../media/image681.png"/><Relationship Id="rId78" Type="http://schemas.openxmlformats.org/officeDocument/2006/relationships/customXml" Target="../ink/ink621.xml"/><Relationship Id="rId94" Type="http://schemas.openxmlformats.org/officeDocument/2006/relationships/customXml" Target="../ink/ink629.xml"/><Relationship Id="rId99" Type="http://schemas.openxmlformats.org/officeDocument/2006/relationships/image" Target="../media/image694.png"/><Relationship Id="rId101" Type="http://schemas.openxmlformats.org/officeDocument/2006/relationships/image" Target="../media/image695.png"/><Relationship Id="rId122" Type="http://schemas.openxmlformats.org/officeDocument/2006/relationships/customXml" Target="../ink/ink643.xml"/><Relationship Id="rId143" Type="http://schemas.openxmlformats.org/officeDocument/2006/relationships/image" Target="../media/image716.png"/><Relationship Id="rId148" Type="http://schemas.openxmlformats.org/officeDocument/2006/relationships/customXml" Target="../ink/ink656.xml"/><Relationship Id="rId164" Type="http://schemas.openxmlformats.org/officeDocument/2006/relationships/customXml" Target="../ink/ink664.xml"/><Relationship Id="rId169" Type="http://schemas.openxmlformats.org/officeDocument/2006/relationships/image" Target="../media/image729.png"/><Relationship Id="rId4" Type="http://schemas.openxmlformats.org/officeDocument/2006/relationships/image" Target="../media/image493.png"/><Relationship Id="rId9" Type="http://schemas.openxmlformats.org/officeDocument/2006/relationships/image" Target="../media/image649.png"/><Relationship Id="rId26" Type="http://schemas.openxmlformats.org/officeDocument/2006/relationships/customXml" Target="../ink/ink595.xml"/><Relationship Id="rId47" Type="http://schemas.openxmlformats.org/officeDocument/2006/relationships/image" Target="../media/image668.png"/><Relationship Id="rId68" Type="http://schemas.openxmlformats.org/officeDocument/2006/relationships/customXml" Target="../ink/ink616.xml"/><Relationship Id="rId89" Type="http://schemas.openxmlformats.org/officeDocument/2006/relationships/image" Target="../media/image689.png"/><Relationship Id="rId112" Type="http://schemas.openxmlformats.org/officeDocument/2006/relationships/customXml" Target="../ink/ink638.xml"/><Relationship Id="rId133" Type="http://schemas.openxmlformats.org/officeDocument/2006/relationships/image" Target="../media/image711.png"/><Relationship Id="rId154" Type="http://schemas.openxmlformats.org/officeDocument/2006/relationships/customXml" Target="../ink/ink659.xml"/><Relationship Id="rId16" Type="http://schemas.openxmlformats.org/officeDocument/2006/relationships/customXml" Target="../ink/ink590.xml"/><Relationship Id="rId37" Type="http://schemas.openxmlformats.org/officeDocument/2006/relationships/image" Target="../media/image663.png"/><Relationship Id="rId58" Type="http://schemas.openxmlformats.org/officeDocument/2006/relationships/customXml" Target="../ink/ink611.xml"/><Relationship Id="rId79" Type="http://schemas.openxmlformats.org/officeDocument/2006/relationships/image" Target="../media/image684.png"/><Relationship Id="rId102" Type="http://schemas.openxmlformats.org/officeDocument/2006/relationships/customXml" Target="../ink/ink633.xml"/><Relationship Id="rId123" Type="http://schemas.openxmlformats.org/officeDocument/2006/relationships/image" Target="../media/image706.png"/><Relationship Id="rId144" Type="http://schemas.openxmlformats.org/officeDocument/2006/relationships/customXml" Target="../ink/ink654.xml"/><Relationship Id="rId90" Type="http://schemas.openxmlformats.org/officeDocument/2006/relationships/customXml" Target="../ink/ink627.xml"/><Relationship Id="rId165" Type="http://schemas.openxmlformats.org/officeDocument/2006/relationships/image" Target="../media/image727.png"/><Relationship Id="rId27" Type="http://schemas.openxmlformats.org/officeDocument/2006/relationships/image" Target="../media/image658.png"/><Relationship Id="rId48" Type="http://schemas.openxmlformats.org/officeDocument/2006/relationships/customXml" Target="../ink/ink606.xml"/><Relationship Id="rId69" Type="http://schemas.openxmlformats.org/officeDocument/2006/relationships/image" Target="../media/image679.png"/><Relationship Id="rId113" Type="http://schemas.openxmlformats.org/officeDocument/2006/relationships/image" Target="../media/image701.png"/><Relationship Id="rId134" Type="http://schemas.openxmlformats.org/officeDocument/2006/relationships/customXml" Target="../ink/ink649.xml"/><Relationship Id="rId80" Type="http://schemas.openxmlformats.org/officeDocument/2006/relationships/customXml" Target="../ink/ink622.xml"/><Relationship Id="rId155" Type="http://schemas.openxmlformats.org/officeDocument/2006/relationships/image" Target="../media/image722.png"/><Relationship Id="rId17" Type="http://schemas.openxmlformats.org/officeDocument/2006/relationships/image" Target="../media/image653.png"/><Relationship Id="rId38" Type="http://schemas.openxmlformats.org/officeDocument/2006/relationships/customXml" Target="../ink/ink601.xml"/><Relationship Id="rId59" Type="http://schemas.openxmlformats.org/officeDocument/2006/relationships/image" Target="../media/image674.png"/><Relationship Id="rId103" Type="http://schemas.openxmlformats.org/officeDocument/2006/relationships/image" Target="../media/image696.png"/><Relationship Id="rId124" Type="http://schemas.openxmlformats.org/officeDocument/2006/relationships/customXml" Target="../ink/ink6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17" Type="http://schemas.openxmlformats.org/officeDocument/2006/relationships/customXml" Target="../ink/ink725.xml"/><Relationship Id="rId299" Type="http://schemas.openxmlformats.org/officeDocument/2006/relationships/customXml" Target="../ink/ink816.xml"/><Relationship Id="rId21" Type="http://schemas.openxmlformats.org/officeDocument/2006/relationships/customXml" Target="../ink/ink676.xml"/><Relationship Id="rId63" Type="http://schemas.openxmlformats.org/officeDocument/2006/relationships/customXml" Target="../ink/ink697.xml"/><Relationship Id="rId159" Type="http://schemas.openxmlformats.org/officeDocument/2006/relationships/customXml" Target="../ink/ink746.xml"/><Relationship Id="rId324" Type="http://schemas.openxmlformats.org/officeDocument/2006/relationships/image" Target="../media/image890.png"/><Relationship Id="rId366" Type="http://schemas.openxmlformats.org/officeDocument/2006/relationships/customXml" Target="../ink/ink850.xml"/><Relationship Id="rId170" Type="http://schemas.openxmlformats.org/officeDocument/2006/relationships/image" Target="../media/image813.png"/><Relationship Id="rId226" Type="http://schemas.openxmlformats.org/officeDocument/2006/relationships/image" Target="../media/image841.png"/><Relationship Id="rId268" Type="http://schemas.openxmlformats.org/officeDocument/2006/relationships/image" Target="../media/image862.png"/><Relationship Id="rId32" Type="http://schemas.openxmlformats.org/officeDocument/2006/relationships/image" Target="../media/image746.png"/><Relationship Id="rId74" Type="http://schemas.openxmlformats.org/officeDocument/2006/relationships/image" Target="../media/image94.png"/><Relationship Id="rId128" Type="http://schemas.openxmlformats.org/officeDocument/2006/relationships/image" Target="../media/image792.png"/><Relationship Id="rId335" Type="http://schemas.openxmlformats.org/officeDocument/2006/relationships/customXml" Target="../ink/ink834.xml"/><Relationship Id="rId377" Type="http://schemas.openxmlformats.org/officeDocument/2006/relationships/image" Target="../media/image916.png"/><Relationship Id="rId5" Type="http://schemas.openxmlformats.org/officeDocument/2006/relationships/customXml" Target="../ink/ink668.xml"/><Relationship Id="rId181" Type="http://schemas.openxmlformats.org/officeDocument/2006/relationships/customXml" Target="../ink/ink757.xml"/><Relationship Id="rId237" Type="http://schemas.openxmlformats.org/officeDocument/2006/relationships/customXml" Target="../ink/ink785.xml"/><Relationship Id="rId402" Type="http://schemas.openxmlformats.org/officeDocument/2006/relationships/customXml" Target="../ink/ink868.xml"/><Relationship Id="rId279" Type="http://schemas.openxmlformats.org/officeDocument/2006/relationships/customXml" Target="../ink/ink806.xml"/><Relationship Id="rId43" Type="http://schemas.openxmlformats.org/officeDocument/2006/relationships/customXml" Target="../ink/ink687.xml"/><Relationship Id="rId139" Type="http://schemas.openxmlformats.org/officeDocument/2006/relationships/customXml" Target="../ink/ink736.xml"/><Relationship Id="rId290" Type="http://schemas.openxmlformats.org/officeDocument/2006/relationships/image" Target="../media/image873.png"/><Relationship Id="rId304" Type="http://schemas.openxmlformats.org/officeDocument/2006/relationships/image" Target="../media/image880.png"/><Relationship Id="rId346" Type="http://schemas.openxmlformats.org/officeDocument/2006/relationships/customXml" Target="../ink/ink840.xml"/><Relationship Id="rId388" Type="http://schemas.openxmlformats.org/officeDocument/2006/relationships/customXml" Target="../ink/ink861.xml"/><Relationship Id="rId85" Type="http://schemas.openxmlformats.org/officeDocument/2006/relationships/customXml" Target="../ink/ink708.xml"/><Relationship Id="rId150" Type="http://schemas.openxmlformats.org/officeDocument/2006/relationships/image" Target="../media/image803.png"/><Relationship Id="rId192" Type="http://schemas.openxmlformats.org/officeDocument/2006/relationships/image" Target="../media/image824.png"/><Relationship Id="rId206" Type="http://schemas.openxmlformats.org/officeDocument/2006/relationships/image" Target="../media/image831.png"/><Relationship Id="rId413" Type="http://schemas.openxmlformats.org/officeDocument/2006/relationships/image" Target="../media/image934.png"/><Relationship Id="rId248" Type="http://schemas.openxmlformats.org/officeDocument/2006/relationships/image" Target="../media/image852.png"/><Relationship Id="rId12" Type="http://schemas.openxmlformats.org/officeDocument/2006/relationships/image" Target="../media/image736.png"/><Relationship Id="rId108" Type="http://schemas.openxmlformats.org/officeDocument/2006/relationships/customXml" Target="../ink/ink720.xml"/><Relationship Id="rId315" Type="http://schemas.openxmlformats.org/officeDocument/2006/relationships/customXml" Target="../ink/ink824.xml"/><Relationship Id="rId357" Type="http://schemas.openxmlformats.org/officeDocument/2006/relationships/image" Target="../media/image906.png"/><Relationship Id="rId54" Type="http://schemas.openxmlformats.org/officeDocument/2006/relationships/image" Target="../media/image757.png"/><Relationship Id="rId96" Type="http://schemas.openxmlformats.org/officeDocument/2006/relationships/image" Target="../media/image777.png"/><Relationship Id="rId161" Type="http://schemas.openxmlformats.org/officeDocument/2006/relationships/customXml" Target="../ink/ink747.xml"/><Relationship Id="rId217" Type="http://schemas.openxmlformats.org/officeDocument/2006/relationships/customXml" Target="../ink/ink775.xml"/><Relationship Id="rId399" Type="http://schemas.openxmlformats.org/officeDocument/2006/relationships/image" Target="../media/image927.png"/><Relationship Id="rId259" Type="http://schemas.openxmlformats.org/officeDocument/2006/relationships/customXml" Target="../ink/ink796.xml"/><Relationship Id="rId23" Type="http://schemas.openxmlformats.org/officeDocument/2006/relationships/customXml" Target="../ink/ink677.xml"/><Relationship Id="rId119" Type="http://schemas.openxmlformats.org/officeDocument/2006/relationships/customXml" Target="../ink/ink726.xml"/><Relationship Id="rId270" Type="http://schemas.openxmlformats.org/officeDocument/2006/relationships/image" Target="../media/image863.png"/><Relationship Id="rId326" Type="http://schemas.openxmlformats.org/officeDocument/2006/relationships/image" Target="../media/image891.png"/><Relationship Id="rId65" Type="http://schemas.openxmlformats.org/officeDocument/2006/relationships/customXml" Target="../ink/ink698.xml"/><Relationship Id="rId130" Type="http://schemas.openxmlformats.org/officeDocument/2006/relationships/image" Target="../media/image793.png"/><Relationship Id="rId368" Type="http://schemas.openxmlformats.org/officeDocument/2006/relationships/customXml" Target="../ink/ink851.xml"/><Relationship Id="rId172" Type="http://schemas.openxmlformats.org/officeDocument/2006/relationships/image" Target="../media/image814.png"/><Relationship Id="rId228" Type="http://schemas.openxmlformats.org/officeDocument/2006/relationships/image" Target="../media/image842.png"/><Relationship Id="rId281" Type="http://schemas.openxmlformats.org/officeDocument/2006/relationships/customXml" Target="../ink/ink807.xml"/><Relationship Id="rId337" Type="http://schemas.openxmlformats.org/officeDocument/2006/relationships/image" Target="../media/image896.png"/><Relationship Id="rId34" Type="http://schemas.openxmlformats.org/officeDocument/2006/relationships/image" Target="../media/image747.png"/><Relationship Id="rId76" Type="http://schemas.openxmlformats.org/officeDocument/2006/relationships/image" Target="../media/image767.png"/><Relationship Id="rId141" Type="http://schemas.openxmlformats.org/officeDocument/2006/relationships/customXml" Target="../ink/ink737.xml"/><Relationship Id="rId379" Type="http://schemas.openxmlformats.org/officeDocument/2006/relationships/image" Target="../media/image917.png"/><Relationship Id="rId7" Type="http://schemas.openxmlformats.org/officeDocument/2006/relationships/customXml" Target="../ink/ink669.xml"/><Relationship Id="rId183" Type="http://schemas.openxmlformats.org/officeDocument/2006/relationships/customXml" Target="../ink/ink758.xml"/><Relationship Id="rId239" Type="http://schemas.openxmlformats.org/officeDocument/2006/relationships/customXml" Target="../ink/ink786.xml"/><Relationship Id="rId390" Type="http://schemas.openxmlformats.org/officeDocument/2006/relationships/customXml" Target="../ink/ink862.xml"/><Relationship Id="rId404" Type="http://schemas.openxmlformats.org/officeDocument/2006/relationships/customXml" Target="../ink/ink869.xml"/><Relationship Id="rId250" Type="http://schemas.openxmlformats.org/officeDocument/2006/relationships/image" Target="../media/image853.png"/><Relationship Id="rId292" Type="http://schemas.openxmlformats.org/officeDocument/2006/relationships/image" Target="../media/image874.png"/><Relationship Id="rId306" Type="http://schemas.openxmlformats.org/officeDocument/2006/relationships/image" Target="../media/image881.png"/><Relationship Id="rId45" Type="http://schemas.openxmlformats.org/officeDocument/2006/relationships/customXml" Target="../ink/ink688.xml"/><Relationship Id="rId87" Type="http://schemas.openxmlformats.org/officeDocument/2006/relationships/customXml" Target="../ink/ink709.xml"/><Relationship Id="rId110" Type="http://schemas.openxmlformats.org/officeDocument/2006/relationships/customXml" Target="../ink/ink721.xml"/><Relationship Id="rId348" Type="http://schemas.openxmlformats.org/officeDocument/2006/relationships/customXml" Target="../ink/ink841.xml"/><Relationship Id="rId152" Type="http://schemas.openxmlformats.org/officeDocument/2006/relationships/image" Target="../media/image804.png"/><Relationship Id="rId194" Type="http://schemas.openxmlformats.org/officeDocument/2006/relationships/image" Target="../media/image825.png"/><Relationship Id="rId208" Type="http://schemas.openxmlformats.org/officeDocument/2006/relationships/image" Target="../media/image832.png"/><Relationship Id="rId261" Type="http://schemas.openxmlformats.org/officeDocument/2006/relationships/customXml" Target="../ink/ink797.xml"/><Relationship Id="rId14" Type="http://schemas.openxmlformats.org/officeDocument/2006/relationships/image" Target="../media/image737.png"/><Relationship Id="rId56" Type="http://schemas.openxmlformats.org/officeDocument/2006/relationships/image" Target="../media/image758.png"/><Relationship Id="rId317" Type="http://schemas.openxmlformats.org/officeDocument/2006/relationships/customXml" Target="../ink/ink825.xml"/><Relationship Id="rId359" Type="http://schemas.openxmlformats.org/officeDocument/2006/relationships/image" Target="../media/image907.png"/><Relationship Id="rId98" Type="http://schemas.openxmlformats.org/officeDocument/2006/relationships/image" Target="../media/image778.png"/><Relationship Id="rId121" Type="http://schemas.openxmlformats.org/officeDocument/2006/relationships/customXml" Target="../ink/ink727.xml"/><Relationship Id="rId163" Type="http://schemas.openxmlformats.org/officeDocument/2006/relationships/customXml" Target="../ink/ink748.xml"/><Relationship Id="rId219" Type="http://schemas.openxmlformats.org/officeDocument/2006/relationships/customXml" Target="../ink/ink776.xml"/><Relationship Id="rId370" Type="http://schemas.openxmlformats.org/officeDocument/2006/relationships/customXml" Target="../ink/ink852.xml"/><Relationship Id="rId230" Type="http://schemas.openxmlformats.org/officeDocument/2006/relationships/image" Target="../media/image843.png"/><Relationship Id="rId25" Type="http://schemas.openxmlformats.org/officeDocument/2006/relationships/customXml" Target="../ink/ink678.xml"/><Relationship Id="rId67" Type="http://schemas.openxmlformats.org/officeDocument/2006/relationships/customXml" Target="../ink/ink699.xml"/><Relationship Id="rId272" Type="http://schemas.openxmlformats.org/officeDocument/2006/relationships/image" Target="../media/image864.png"/><Relationship Id="rId328" Type="http://schemas.openxmlformats.org/officeDocument/2006/relationships/image" Target="../media/image892.png"/><Relationship Id="rId132" Type="http://schemas.openxmlformats.org/officeDocument/2006/relationships/image" Target="../media/image794.png"/><Relationship Id="rId174" Type="http://schemas.openxmlformats.org/officeDocument/2006/relationships/image" Target="../media/image815.png"/><Relationship Id="rId381" Type="http://schemas.openxmlformats.org/officeDocument/2006/relationships/image" Target="../media/image918.png"/><Relationship Id="rId241" Type="http://schemas.openxmlformats.org/officeDocument/2006/relationships/customXml" Target="../ink/ink787.xml"/><Relationship Id="rId36" Type="http://schemas.openxmlformats.org/officeDocument/2006/relationships/image" Target="../media/image748.png"/><Relationship Id="rId283" Type="http://schemas.openxmlformats.org/officeDocument/2006/relationships/customXml" Target="../ink/ink808.xml"/><Relationship Id="rId339" Type="http://schemas.openxmlformats.org/officeDocument/2006/relationships/image" Target="../media/image897.png"/><Relationship Id="rId78" Type="http://schemas.openxmlformats.org/officeDocument/2006/relationships/image" Target="../media/image768.png"/><Relationship Id="rId101" Type="http://schemas.openxmlformats.org/officeDocument/2006/relationships/customXml" Target="../ink/ink716.xml"/><Relationship Id="rId143" Type="http://schemas.openxmlformats.org/officeDocument/2006/relationships/customXml" Target="../ink/ink738.xml"/><Relationship Id="rId185" Type="http://schemas.openxmlformats.org/officeDocument/2006/relationships/customXml" Target="../ink/ink759.xml"/><Relationship Id="rId350" Type="http://schemas.openxmlformats.org/officeDocument/2006/relationships/customXml" Target="../ink/ink842.xml"/><Relationship Id="rId406" Type="http://schemas.openxmlformats.org/officeDocument/2006/relationships/customXml" Target="../ink/ink870.xml"/><Relationship Id="rId9" Type="http://schemas.openxmlformats.org/officeDocument/2006/relationships/customXml" Target="../ink/ink670.xml"/><Relationship Id="rId210" Type="http://schemas.openxmlformats.org/officeDocument/2006/relationships/image" Target="../media/image833.png"/><Relationship Id="rId392" Type="http://schemas.openxmlformats.org/officeDocument/2006/relationships/customXml" Target="../ink/ink863.xml"/><Relationship Id="rId252" Type="http://schemas.openxmlformats.org/officeDocument/2006/relationships/image" Target="../media/image854.png"/><Relationship Id="rId294" Type="http://schemas.openxmlformats.org/officeDocument/2006/relationships/image" Target="../media/image875.png"/><Relationship Id="rId308" Type="http://schemas.openxmlformats.org/officeDocument/2006/relationships/image" Target="../media/image882.png"/><Relationship Id="rId47" Type="http://schemas.openxmlformats.org/officeDocument/2006/relationships/customXml" Target="../ink/ink689.xml"/><Relationship Id="rId89" Type="http://schemas.openxmlformats.org/officeDocument/2006/relationships/customXml" Target="../ink/ink710.xml"/><Relationship Id="rId112" Type="http://schemas.openxmlformats.org/officeDocument/2006/relationships/image" Target="../media/image784.png"/><Relationship Id="rId154" Type="http://schemas.openxmlformats.org/officeDocument/2006/relationships/image" Target="../media/image805.png"/><Relationship Id="rId361" Type="http://schemas.openxmlformats.org/officeDocument/2006/relationships/image" Target="../media/image908.png"/><Relationship Id="rId196" Type="http://schemas.openxmlformats.org/officeDocument/2006/relationships/image" Target="../media/image826.png"/><Relationship Id="rId16" Type="http://schemas.openxmlformats.org/officeDocument/2006/relationships/image" Target="../media/image738.png"/><Relationship Id="rId221" Type="http://schemas.openxmlformats.org/officeDocument/2006/relationships/customXml" Target="../ink/ink777.xml"/><Relationship Id="rId263" Type="http://schemas.openxmlformats.org/officeDocument/2006/relationships/customXml" Target="../ink/ink798.xml"/><Relationship Id="rId319" Type="http://schemas.openxmlformats.org/officeDocument/2006/relationships/customXml" Target="../ink/ink826.xml"/><Relationship Id="rId58" Type="http://schemas.openxmlformats.org/officeDocument/2006/relationships/image" Target="../media/image759.png"/><Relationship Id="rId123" Type="http://schemas.openxmlformats.org/officeDocument/2006/relationships/customXml" Target="../ink/ink728.xml"/><Relationship Id="rId330" Type="http://schemas.openxmlformats.org/officeDocument/2006/relationships/image" Target="../media/image893.png"/><Relationship Id="rId165" Type="http://schemas.openxmlformats.org/officeDocument/2006/relationships/customXml" Target="../ink/ink749.xml"/><Relationship Id="rId372" Type="http://schemas.openxmlformats.org/officeDocument/2006/relationships/customXml" Target="../ink/ink853.xml"/><Relationship Id="rId232" Type="http://schemas.openxmlformats.org/officeDocument/2006/relationships/image" Target="../media/image844.png"/><Relationship Id="rId274" Type="http://schemas.openxmlformats.org/officeDocument/2006/relationships/image" Target="../media/image865.png"/><Relationship Id="rId27" Type="http://schemas.openxmlformats.org/officeDocument/2006/relationships/customXml" Target="../ink/ink679.xml"/><Relationship Id="rId69" Type="http://schemas.openxmlformats.org/officeDocument/2006/relationships/customXml" Target="../ink/ink700.xml"/><Relationship Id="rId134" Type="http://schemas.openxmlformats.org/officeDocument/2006/relationships/image" Target="../media/image795.png"/><Relationship Id="rId80" Type="http://schemas.openxmlformats.org/officeDocument/2006/relationships/image" Target="../media/image769.png"/><Relationship Id="rId155" Type="http://schemas.openxmlformats.org/officeDocument/2006/relationships/customXml" Target="../ink/ink744.xml"/><Relationship Id="rId176" Type="http://schemas.openxmlformats.org/officeDocument/2006/relationships/image" Target="../media/image816.png"/><Relationship Id="rId197" Type="http://schemas.openxmlformats.org/officeDocument/2006/relationships/customXml" Target="../ink/ink765.xml"/><Relationship Id="rId341" Type="http://schemas.openxmlformats.org/officeDocument/2006/relationships/image" Target="../media/image898.png"/><Relationship Id="rId362" Type="http://schemas.openxmlformats.org/officeDocument/2006/relationships/customXml" Target="../ink/ink848.xml"/><Relationship Id="rId383" Type="http://schemas.openxmlformats.org/officeDocument/2006/relationships/image" Target="../media/image919.png"/><Relationship Id="rId201" Type="http://schemas.openxmlformats.org/officeDocument/2006/relationships/customXml" Target="../ink/ink767.xml"/><Relationship Id="rId222" Type="http://schemas.openxmlformats.org/officeDocument/2006/relationships/image" Target="../media/image839.png"/><Relationship Id="rId243" Type="http://schemas.openxmlformats.org/officeDocument/2006/relationships/customXml" Target="../ink/ink788.xml"/><Relationship Id="rId264" Type="http://schemas.openxmlformats.org/officeDocument/2006/relationships/image" Target="../media/image860.png"/><Relationship Id="rId285" Type="http://schemas.openxmlformats.org/officeDocument/2006/relationships/customXml" Target="../ink/ink809.xml"/><Relationship Id="rId17" Type="http://schemas.openxmlformats.org/officeDocument/2006/relationships/customXml" Target="../ink/ink674.xml"/><Relationship Id="rId38" Type="http://schemas.openxmlformats.org/officeDocument/2006/relationships/image" Target="../media/image749.png"/><Relationship Id="rId59" Type="http://schemas.openxmlformats.org/officeDocument/2006/relationships/customXml" Target="../ink/ink695.xml"/><Relationship Id="rId103" Type="http://schemas.openxmlformats.org/officeDocument/2006/relationships/customXml" Target="../ink/ink717.xml"/><Relationship Id="rId124" Type="http://schemas.openxmlformats.org/officeDocument/2006/relationships/image" Target="../media/image790.png"/><Relationship Id="rId310" Type="http://schemas.openxmlformats.org/officeDocument/2006/relationships/image" Target="../media/image883.png"/><Relationship Id="rId70" Type="http://schemas.openxmlformats.org/officeDocument/2006/relationships/image" Target="../media/image765.png"/><Relationship Id="rId91" Type="http://schemas.openxmlformats.org/officeDocument/2006/relationships/customXml" Target="../ink/ink711.xml"/><Relationship Id="rId145" Type="http://schemas.openxmlformats.org/officeDocument/2006/relationships/customXml" Target="../ink/ink739.xml"/><Relationship Id="rId166" Type="http://schemas.openxmlformats.org/officeDocument/2006/relationships/image" Target="../media/image811.png"/><Relationship Id="rId187" Type="http://schemas.openxmlformats.org/officeDocument/2006/relationships/customXml" Target="../ink/ink760.xml"/><Relationship Id="rId331" Type="http://schemas.openxmlformats.org/officeDocument/2006/relationships/customXml" Target="../ink/ink832.xml"/><Relationship Id="rId352" Type="http://schemas.openxmlformats.org/officeDocument/2006/relationships/customXml" Target="../ink/ink843.xml"/><Relationship Id="rId373" Type="http://schemas.openxmlformats.org/officeDocument/2006/relationships/image" Target="../media/image914.png"/><Relationship Id="rId394" Type="http://schemas.openxmlformats.org/officeDocument/2006/relationships/customXml" Target="../ink/ink864.xml"/><Relationship Id="rId408" Type="http://schemas.openxmlformats.org/officeDocument/2006/relationships/customXml" Target="../ink/ink871.xml"/><Relationship Id="rId1" Type="http://schemas.openxmlformats.org/officeDocument/2006/relationships/slideLayout" Target="../slideLayouts/slideLayout2.xml"/><Relationship Id="rId212" Type="http://schemas.openxmlformats.org/officeDocument/2006/relationships/image" Target="../media/image834.png"/><Relationship Id="rId233" Type="http://schemas.openxmlformats.org/officeDocument/2006/relationships/customXml" Target="../ink/ink783.xml"/><Relationship Id="rId254" Type="http://schemas.openxmlformats.org/officeDocument/2006/relationships/image" Target="../media/image855.png"/><Relationship Id="rId28" Type="http://schemas.openxmlformats.org/officeDocument/2006/relationships/image" Target="../media/image744.png"/><Relationship Id="rId49" Type="http://schemas.openxmlformats.org/officeDocument/2006/relationships/customXml" Target="../ink/ink690.xml"/><Relationship Id="rId114" Type="http://schemas.openxmlformats.org/officeDocument/2006/relationships/image" Target="../media/image785.png"/><Relationship Id="rId275" Type="http://schemas.openxmlformats.org/officeDocument/2006/relationships/customXml" Target="../ink/ink804.xml"/><Relationship Id="rId296" Type="http://schemas.openxmlformats.org/officeDocument/2006/relationships/image" Target="../media/image876.png"/><Relationship Id="rId300" Type="http://schemas.openxmlformats.org/officeDocument/2006/relationships/image" Target="../media/image878.png"/><Relationship Id="rId60" Type="http://schemas.openxmlformats.org/officeDocument/2006/relationships/image" Target="../media/image760.png"/><Relationship Id="rId81" Type="http://schemas.openxmlformats.org/officeDocument/2006/relationships/customXml" Target="../ink/ink706.xml"/><Relationship Id="rId135" Type="http://schemas.openxmlformats.org/officeDocument/2006/relationships/customXml" Target="../ink/ink734.xml"/><Relationship Id="rId156" Type="http://schemas.openxmlformats.org/officeDocument/2006/relationships/image" Target="../media/image806.png"/><Relationship Id="rId177" Type="http://schemas.openxmlformats.org/officeDocument/2006/relationships/customXml" Target="../ink/ink755.xml"/><Relationship Id="rId198" Type="http://schemas.openxmlformats.org/officeDocument/2006/relationships/image" Target="../media/image827.png"/><Relationship Id="rId321" Type="http://schemas.openxmlformats.org/officeDocument/2006/relationships/customXml" Target="../ink/ink827.xml"/><Relationship Id="rId342" Type="http://schemas.openxmlformats.org/officeDocument/2006/relationships/customXml" Target="../ink/ink838.xml"/><Relationship Id="rId363" Type="http://schemas.openxmlformats.org/officeDocument/2006/relationships/image" Target="../media/image909.png"/><Relationship Id="rId384" Type="http://schemas.openxmlformats.org/officeDocument/2006/relationships/customXml" Target="../ink/ink859.xml"/><Relationship Id="rId202" Type="http://schemas.openxmlformats.org/officeDocument/2006/relationships/image" Target="../media/image829.png"/><Relationship Id="rId223" Type="http://schemas.openxmlformats.org/officeDocument/2006/relationships/customXml" Target="../ink/ink778.xml"/><Relationship Id="rId244" Type="http://schemas.openxmlformats.org/officeDocument/2006/relationships/image" Target="../media/image850.png"/><Relationship Id="rId18" Type="http://schemas.openxmlformats.org/officeDocument/2006/relationships/image" Target="../media/image739.png"/><Relationship Id="rId39" Type="http://schemas.openxmlformats.org/officeDocument/2006/relationships/customXml" Target="../ink/ink685.xml"/><Relationship Id="rId265" Type="http://schemas.openxmlformats.org/officeDocument/2006/relationships/customXml" Target="../ink/ink799.xml"/><Relationship Id="rId286" Type="http://schemas.openxmlformats.org/officeDocument/2006/relationships/image" Target="../media/image871.png"/><Relationship Id="rId50" Type="http://schemas.openxmlformats.org/officeDocument/2006/relationships/image" Target="../media/image755.png"/><Relationship Id="rId104" Type="http://schemas.openxmlformats.org/officeDocument/2006/relationships/image" Target="../media/image781.png"/><Relationship Id="rId125" Type="http://schemas.openxmlformats.org/officeDocument/2006/relationships/customXml" Target="../ink/ink729.xml"/><Relationship Id="rId146" Type="http://schemas.openxmlformats.org/officeDocument/2006/relationships/image" Target="../media/image801.png"/><Relationship Id="rId167" Type="http://schemas.openxmlformats.org/officeDocument/2006/relationships/customXml" Target="../ink/ink750.xml"/><Relationship Id="rId188" Type="http://schemas.openxmlformats.org/officeDocument/2006/relationships/image" Target="../media/image822.png"/><Relationship Id="rId311" Type="http://schemas.openxmlformats.org/officeDocument/2006/relationships/customXml" Target="../ink/ink822.xml"/><Relationship Id="rId332" Type="http://schemas.openxmlformats.org/officeDocument/2006/relationships/image" Target="../media/image894.png"/><Relationship Id="rId353" Type="http://schemas.openxmlformats.org/officeDocument/2006/relationships/image" Target="../media/image904.png"/><Relationship Id="rId374" Type="http://schemas.openxmlformats.org/officeDocument/2006/relationships/customXml" Target="../ink/ink854.xml"/><Relationship Id="rId395" Type="http://schemas.openxmlformats.org/officeDocument/2006/relationships/image" Target="../media/image925.png"/><Relationship Id="rId409" Type="http://schemas.openxmlformats.org/officeDocument/2006/relationships/image" Target="../media/image932.png"/><Relationship Id="rId71" Type="http://schemas.openxmlformats.org/officeDocument/2006/relationships/customXml" Target="../ink/ink701.xml"/><Relationship Id="rId92" Type="http://schemas.openxmlformats.org/officeDocument/2006/relationships/image" Target="../media/image775.png"/><Relationship Id="rId213" Type="http://schemas.openxmlformats.org/officeDocument/2006/relationships/customXml" Target="../ink/ink773.xml"/><Relationship Id="rId234" Type="http://schemas.openxmlformats.org/officeDocument/2006/relationships/image" Target="../media/image845.png"/><Relationship Id="rId2" Type="http://schemas.openxmlformats.org/officeDocument/2006/relationships/notesSlide" Target="../notesSlides/notesSlide29.xml"/><Relationship Id="rId29" Type="http://schemas.openxmlformats.org/officeDocument/2006/relationships/customXml" Target="../ink/ink680.xml"/><Relationship Id="rId255" Type="http://schemas.openxmlformats.org/officeDocument/2006/relationships/customXml" Target="../ink/ink794.xml"/><Relationship Id="rId276" Type="http://schemas.openxmlformats.org/officeDocument/2006/relationships/image" Target="../media/image866.png"/><Relationship Id="rId297" Type="http://schemas.openxmlformats.org/officeDocument/2006/relationships/customXml" Target="../ink/ink815.xml"/><Relationship Id="rId40" Type="http://schemas.openxmlformats.org/officeDocument/2006/relationships/image" Target="../media/image750.png"/><Relationship Id="rId115" Type="http://schemas.openxmlformats.org/officeDocument/2006/relationships/customXml" Target="../ink/ink724.xml"/><Relationship Id="rId136" Type="http://schemas.openxmlformats.org/officeDocument/2006/relationships/image" Target="../media/image796.png"/><Relationship Id="rId157" Type="http://schemas.openxmlformats.org/officeDocument/2006/relationships/customXml" Target="../ink/ink745.xml"/><Relationship Id="rId178" Type="http://schemas.openxmlformats.org/officeDocument/2006/relationships/image" Target="../media/image817.png"/><Relationship Id="rId301" Type="http://schemas.openxmlformats.org/officeDocument/2006/relationships/customXml" Target="../ink/ink817.xml"/><Relationship Id="rId322" Type="http://schemas.openxmlformats.org/officeDocument/2006/relationships/image" Target="../media/image889.png"/><Relationship Id="rId343" Type="http://schemas.openxmlformats.org/officeDocument/2006/relationships/image" Target="../media/image899.png"/><Relationship Id="rId364" Type="http://schemas.openxmlformats.org/officeDocument/2006/relationships/customXml" Target="../ink/ink849.xml"/><Relationship Id="rId61" Type="http://schemas.openxmlformats.org/officeDocument/2006/relationships/customXml" Target="../ink/ink696.xml"/><Relationship Id="rId82" Type="http://schemas.openxmlformats.org/officeDocument/2006/relationships/image" Target="../media/image770.png"/><Relationship Id="rId199" Type="http://schemas.openxmlformats.org/officeDocument/2006/relationships/customXml" Target="../ink/ink766.xml"/><Relationship Id="rId203" Type="http://schemas.openxmlformats.org/officeDocument/2006/relationships/customXml" Target="../ink/ink768.xml"/><Relationship Id="rId385" Type="http://schemas.openxmlformats.org/officeDocument/2006/relationships/image" Target="../media/image920.png"/><Relationship Id="rId19" Type="http://schemas.openxmlformats.org/officeDocument/2006/relationships/customXml" Target="../ink/ink675.xml"/><Relationship Id="rId224" Type="http://schemas.openxmlformats.org/officeDocument/2006/relationships/image" Target="../media/image840.png"/><Relationship Id="rId245" Type="http://schemas.openxmlformats.org/officeDocument/2006/relationships/customXml" Target="../ink/ink789.xml"/><Relationship Id="rId266" Type="http://schemas.openxmlformats.org/officeDocument/2006/relationships/image" Target="../media/image861.png"/><Relationship Id="rId287" Type="http://schemas.openxmlformats.org/officeDocument/2006/relationships/customXml" Target="../ink/ink810.xml"/><Relationship Id="rId410" Type="http://schemas.openxmlformats.org/officeDocument/2006/relationships/customXml" Target="../ink/ink872.xml"/><Relationship Id="rId30" Type="http://schemas.openxmlformats.org/officeDocument/2006/relationships/image" Target="../media/image745.png"/><Relationship Id="rId105" Type="http://schemas.openxmlformats.org/officeDocument/2006/relationships/customXml" Target="../ink/ink718.xml"/><Relationship Id="rId126" Type="http://schemas.openxmlformats.org/officeDocument/2006/relationships/image" Target="../media/image791.png"/><Relationship Id="rId147" Type="http://schemas.openxmlformats.org/officeDocument/2006/relationships/customXml" Target="../ink/ink740.xml"/><Relationship Id="rId168" Type="http://schemas.openxmlformats.org/officeDocument/2006/relationships/image" Target="../media/image812.png"/><Relationship Id="rId312" Type="http://schemas.openxmlformats.org/officeDocument/2006/relationships/image" Target="../media/image884.png"/><Relationship Id="rId333" Type="http://schemas.openxmlformats.org/officeDocument/2006/relationships/customXml" Target="../ink/ink833.xml"/><Relationship Id="rId354" Type="http://schemas.openxmlformats.org/officeDocument/2006/relationships/customXml" Target="../ink/ink844.xml"/><Relationship Id="rId51" Type="http://schemas.openxmlformats.org/officeDocument/2006/relationships/customXml" Target="../ink/ink691.xml"/><Relationship Id="rId72" Type="http://schemas.openxmlformats.org/officeDocument/2006/relationships/image" Target="../media/image766.png"/><Relationship Id="rId93" Type="http://schemas.openxmlformats.org/officeDocument/2006/relationships/customXml" Target="../ink/ink712.xml"/><Relationship Id="rId189" Type="http://schemas.openxmlformats.org/officeDocument/2006/relationships/customXml" Target="../ink/ink761.xml"/><Relationship Id="rId375" Type="http://schemas.openxmlformats.org/officeDocument/2006/relationships/image" Target="../media/image915.png"/><Relationship Id="rId396" Type="http://schemas.openxmlformats.org/officeDocument/2006/relationships/customXml" Target="../ink/ink865.xml"/><Relationship Id="rId3" Type="http://schemas.openxmlformats.org/officeDocument/2006/relationships/image" Target="../media/image495.wmf"/><Relationship Id="rId214" Type="http://schemas.openxmlformats.org/officeDocument/2006/relationships/image" Target="../media/image835.png"/><Relationship Id="rId235" Type="http://schemas.openxmlformats.org/officeDocument/2006/relationships/customXml" Target="../ink/ink784.xml"/><Relationship Id="rId256" Type="http://schemas.openxmlformats.org/officeDocument/2006/relationships/image" Target="../media/image856.png"/><Relationship Id="rId277" Type="http://schemas.openxmlformats.org/officeDocument/2006/relationships/customXml" Target="../ink/ink805.xml"/><Relationship Id="rId298" Type="http://schemas.openxmlformats.org/officeDocument/2006/relationships/image" Target="../media/image877.png"/><Relationship Id="rId400" Type="http://schemas.openxmlformats.org/officeDocument/2006/relationships/customXml" Target="../ink/ink867.xml"/><Relationship Id="rId116" Type="http://schemas.openxmlformats.org/officeDocument/2006/relationships/image" Target="../media/image786.png"/><Relationship Id="rId137" Type="http://schemas.openxmlformats.org/officeDocument/2006/relationships/customXml" Target="../ink/ink735.xml"/><Relationship Id="rId158" Type="http://schemas.openxmlformats.org/officeDocument/2006/relationships/image" Target="../media/image807.png"/><Relationship Id="rId302" Type="http://schemas.openxmlformats.org/officeDocument/2006/relationships/image" Target="../media/image879.png"/><Relationship Id="rId323" Type="http://schemas.openxmlformats.org/officeDocument/2006/relationships/customXml" Target="../ink/ink828.xml"/><Relationship Id="rId344" Type="http://schemas.openxmlformats.org/officeDocument/2006/relationships/customXml" Target="../ink/ink839.xml"/><Relationship Id="rId20" Type="http://schemas.openxmlformats.org/officeDocument/2006/relationships/image" Target="../media/image740.png"/><Relationship Id="rId41" Type="http://schemas.openxmlformats.org/officeDocument/2006/relationships/customXml" Target="../ink/ink686.xml"/><Relationship Id="rId62" Type="http://schemas.openxmlformats.org/officeDocument/2006/relationships/image" Target="../media/image761.png"/><Relationship Id="rId83" Type="http://schemas.openxmlformats.org/officeDocument/2006/relationships/customXml" Target="../ink/ink707.xml"/><Relationship Id="rId179" Type="http://schemas.openxmlformats.org/officeDocument/2006/relationships/customXml" Target="../ink/ink756.xml"/><Relationship Id="rId365" Type="http://schemas.openxmlformats.org/officeDocument/2006/relationships/image" Target="../media/image910.png"/><Relationship Id="rId386" Type="http://schemas.openxmlformats.org/officeDocument/2006/relationships/customXml" Target="../ink/ink860.xml"/><Relationship Id="rId190" Type="http://schemas.openxmlformats.org/officeDocument/2006/relationships/image" Target="../media/image823.png"/><Relationship Id="rId204" Type="http://schemas.openxmlformats.org/officeDocument/2006/relationships/image" Target="../media/image830.png"/><Relationship Id="rId225" Type="http://schemas.openxmlformats.org/officeDocument/2006/relationships/customXml" Target="../ink/ink779.xml"/><Relationship Id="rId246" Type="http://schemas.openxmlformats.org/officeDocument/2006/relationships/image" Target="../media/image851.png"/><Relationship Id="rId267" Type="http://schemas.openxmlformats.org/officeDocument/2006/relationships/customXml" Target="../ink/ink800.xml"/><Relationship Id="rId288" Type="http://schemas.openxmlformats.org/officeDocument/2006/relationships/image" Target="../media/image872.png"/><Relationship Id="rId411" Type="http://schemas.openxmlformats.org/officeDocument/2006/relationships/image" Target="../media/image933.png"/><Relationship Id="rId106" Type="http://schemas.openxmlformats.org/officeDocument/2006/relationships/customXml" Target="../ink/ink719.xml"/><Relationship Id="rId127" Type="http://schemas.openxmlformats.org/officeDocument/2006/relationships/customXml" Target="../ink/ink730.xml"/><Relationship Id="rId313" Type="http://schemas.openxmlformats.org/officeDocument/2006/relationships/customXml" Target="../ink/ink823.xml"/><Relationship Id="rId10" Type="http://schemas.openxmlformats.org/officeDocument/2006/relationships/image" Target="../media/image735.png"/><Relationship Id="rId31" Type="http://schemas.openxmlformats.org/officeDocument/2006/relationships/customXml" Target="../ink/ink681.xml"/><Relationship Id="rId52" Type="http://schemas.openxmlformats.org/officeDocument/2006/relationships/image" Target="../media/image756.png"/><Relationship Id="rId73" Type="http://schemas.openxmlformats.org/officeDocument/2006/relationships/customXml" Target="../ink/ink702.xml"/><Relationship Id="rId94" Type="http://schemas.openxmlformats.org/officeDocument/2006/relationships/image" Target="../media/image776.png"/><Relationship Id="rId148" Type="http://schemas.openxmlformats.org/officeDocument/2006/relationships/image" Target="../media/image802.png"/><Relationship Id="rId169" Type="http://schemas.openxmlformats.org/officeDocument/2006/relationships/customXml" Target="../ink/ink751.xml"/><Relationship Id="rId334" Type="http://schemas.openxmlformats.org/officeDocument/2006/relationships/image" Target="../media/image895.png"/><Relationship Id="rId355" Type="http://schemas.openxmlformats.org/officeDocument/2006/relationships/image" Target="../media/image905.png"/><Relationship Id="rId376" Type="http://schemas.openxmlformats.org/officeDocument/2006/relationships/customXml" Target="../ink/ink855.xml"/><Relationship Id="rId397" Type="http://schemas.openxmlformats.org/officeDocument/2006/relationships/image" Target="../media/image926.png"/><Relationship Id="rId4" Type="http://schemas.openxmlformats.org/officeDocument/2006/relationships/image" Target="../media/image496.wmf"/><Relationship Id="rId180" Type="http://schemas.openxmlformats.org/officeDocument/2006/relationships/image" Target="../media/image818.png"/><Relationship Id="rId215" Type="http://schemas.openxmlformats.org/officeDocument/2006/relationships/customXml" Target="../ink/ink774.xml"/><Relationship Id="rId236" Type="http://schemas.openxmlformats.org/officeDocument/2006/relationships/image" Target="../media/image846.png"/><Relationship Id="rId257" Type="http://schemas.openxmlformats.org/officeDocument/2006/relationships/customXml" Target="../ink/ink795.xml"/><Relationship Id="rId278" Type="http://schemas.openxmlformats.org/officeDocument/2006/relationships/image" Target="../media/image867.png"/><Relationship Id="rId401" Type="http://schemas.openxmlformats.org/officeDocument/2006/relationships/image" Target="../media/image928.png"/><Relationship Id="rId303" Type="http://schemas.openxmlformats.org/officeDocument/2006/relationships/customXml" Target="../ink/ink818.xml"/><Relationship Id="rId42" Type="http://schemas.openxmlformats.org/officeDocument/2006/relationships/image" Target="../media/image751.png"/><Relationship Id="rId84" Type="http://schemas.openxmlformats.org/officeDocument/2006/relationships/image" Target="../media/image771.png"/><Relationship Id="rId138" Type="http://schemas.openxmlformats.org/officeDocument/2006/relationships/image" Target="../media/image797.png"/><Relationship Id="rId345" Type="http://schemas.openxmlformats.org/officeDocument/2006/relationships/image" Target="../media/image900.png"/><Relationship Id="rId387" Type="http://schemas.openxmlformats.org/officeDocument/2006/relationships/image" Target="../media/image921.png"/><Relationship Id="rId191" Type="http://schemas.openxmlformats.org/officeDocument/2006/relationships/customXml" Target="../ink/ink762.xml"/><Relationship Id="rId205" Type="http://schemas.openxmlformats.org/officeDocument/2006/relationships/customXml" Target="../ink/ink769.xml"/><Relationship Id="rId247" Type="http://schemas.openxmlformats.org/officeDocument/2006/relationships/customXml" Target="../ink/ink790.xml"/><Relationship Id="rId412" Type="http://schemas.openxmlformats.org/officeDocument/2006/relationships/customXml" Target="../ink/ink873.xml"/><Relationship Id="rId107" Type="http://schemas.openxmlformats.org/officeDocument/2006/relationships/image" Target="../media/image782.png"/><Relationship Id="rId289" Type="http://schemas.openxmlformats.org/officeDocument/2006/relationships/customXml" Target="../ink/ink811.xml"/><Relationship Id="rId11" Type="http://schemas.openxmlformats.org/officeDocument/2006/relationships/customXml" Target="../ink/ink671.xml"/><Relationship Id="rId53" Type="http://schemas.openxmlformats.org/officeDocument/2006/relationships/customXml" Target="../ink/ink692.xml"/><Relationship Id="rId149" Type="http://schemas.openxmlformats.org/officeDocument/2006/relationships/customXml" Target="../ink/ink741.xml"/><Relationship Id="rId314" Type="http://schemas.openxmlformats.org/officeDocument/2006/relationships/image" Target="../media/image885.png"/><Relationship Id="rId356" Type="http://schemas.openxmlformats.org/officeDocument/2006/relationships/customXml" Target="../ink/ink845.xml"/><Relationship Id="rId398" Type="http://schemas.openxmlformats.org/officeDocument/2006/relationships/customXml" Target="../ink/ink866.xml"/><Relationship Id="rId95" Type="http://schemas.openxmlformats.org/officeDocument/2006/relationships/customXml" Target="../ink/ink713.xml"/><Relationship Id="rId160" Type="http://schemas.openxmlformats.org/officeDocument/2006/relationships/image" Target="../media/image808.png"/><Relationship Id="rId216" Type="http://schemas.openxmlformats.org/officeDocument/2006/relationships/image" Target="../media/image836.png"/><Relationship Id="rId258" Type="http://schemas.openxmlformats.org/officeDocument/2006/relationships/image" Target="../media/image857.png"/><Relationship Id="rId22" Type="http://schemas.openxmlformats.org/officeDocument/2006/relationships/image" Target="../media/image741.png"/><Relationship Id="rId64" Type="http://schemas.openxmlformats.org/officeDocument/2006/relationships/image" Target="../media/image762.png"/><Relationship Id="rId118" Type="http://schemas.openxmlformats.org/officeDocument/2006/relationships/image" Target="../media/image787.png"/><Relationship Id="rId325" Type="http://schemas.openxmlformats.org/officeDocument/2006/relationships/customXml" Target="../ink/ink829.xml"/><Relationship Id="rId367" Type="http://schemas.openxmlformats.org/officeDocument/2006/relationships/image" Target="../media/image911.png"/><Relationship Id="rId171" Type="http://schemas.openxmlformats.org/officeDocument/2006/relationships/customXml" Target="../ink/ink752.xml"/><Relationship Id="rId227" Type="http://schemas.openxmlformats.org/officeDocument/2006/relationships/customXml" Target="../ink/ink780.xml"/><Relationship Id="rId269" Type="http://schemas.openxmlformats.org/officeDocument/2006/relationships/customXml" Target="../ink/ink801.xml"/><Relationship Id="rId33" Type="http://schemas.openxmlformats.org/officeDocument/2006/relationships/customXml" Target="../ink/ink682.xml"/><Relationship Id="rId129" Type="http://schemas.openxmlformats.org/officeDocument/2006/relationships/customXml" Target="../ink/ink731.xml"/><Relationship Id="rId280" Type="http://schemas.openxmlformats.org/officeDocument/2006/relationships/image" Target="../media/image868.png"/><Relationship Id="rId336" Type="http://schemas.openxmlformats.org/officeDocument/2006/relationships/customXml" Target="../ink/ink835.xml"/><Relationship Id="rId75" Type="http://schemas.openxmlformats.org/officeDocument/2006/relationships/customXml" Target="../ink/ink703.xml"/><Relationship Id="rId140" Type="http://schemas.openxmlformats.org/officeDocument/2006/relationships/image" Target="../media/image798.png"/><Relationship Id="rId182" Type="http://schemas.openxmlformats.org/officeDocument/2006/relationships/image" Target="../media/image819.png"/><Relationship Id="rId378" Type="http://schemas.openxmlformats.org/officeDocument/2006/relationships/customXml" Target="../ink/ink856.xml"/><Relationship Id="rId403" Type="http://schemas.openxmlformats.org/officeDocument/2006/relationships/image" Target="../media/image929.png"/><Relationship Id="rId6" Type="http://schemas.openxmlformats.org/officeDocument/2006/relationships/image" Target="../media/image733.png"/><Relationship Id="rId238" Type="http://schemas.openxmlformats.org/officeDocument/2006/relationships/image" Target="../media/image847.png"/><Relationship Id="rId291" Type="http://schemas.openxmlformats.org/officeDocument/2006/relationships/customXml" Target="../ink/ink812.xml"/><Relationship Id="rId305" Type="http://schemas.openxmlformats.org/officeDocument/2006/relationships/customXml" Target="../ink/ink819.xml"/><Relationship Id="rId347" Type="http://schemas.openxmlformats.org/officeDocument/2006/relationships/image" Target="../media/image901.png"/><Relationship Id="rId44" Type="http://schemas.openxmlformats.org/officeDocument/2006/relationships/image" Target="../media/image752.png"/><Relationship Id="rId86" Type="http://schemas.openxmlformats.org/officeDocument/2006/relationships/image" Target="../media/image772.png"/><Relationship Id="rId151" Type="http://schemas.openxmlformats.org/officeDocument/2006/relationships/customXml" Target="../ink/ink742.xml"/><Relationship Id="rId389" Type="http://schemas.openxmlformats.org/officeDocument/2006/relationships/image" Target="../media/image922.png"/><Relationship Id="rId193" Type="http://schemas.openxmlformats.org/officeDocument/2006/relationships/customXml" Target="../ink/ink763.xml"/><Relationship Id="rId207" Type="http://schemas.openxmlformats.org/officeDocument/2006/relationships/customXml" Target="../ink/ink770.xml"/><Relationship Id="rId249" Type="http://schemas.openxmlformats.org/officeDocument/2006/relationships/customXml" Target="../ink/ink791.xml"/><Relationship Id="rId13" Type="http://schemas.openxmlformats.org/officeDocument/2006/relationships/customXml" Target="../ink/ink672.xml"/><Relationship Id="rId109" Type="http://schemas.openxmlformats.org/officeDocument/2006/relationships/image" Target="../media/image783.png"/><Relationship Id="rId260" Type="http://schemas.openxmlformats.org/officeDocument/2006/relationships/image" Target="../media/image858.png"/><Relationship Id="rId316" Type="http://schemas.openxmlformats.org/officeDocument/2006/relationships/image" Target="../media/image886.png"/><Relationship Id="rId55" Type="http://schemas.openxmlformats.org/officeDocument/2006/relationships/customXml" Target="../ink/ink693.xml"/><Relationship Id="rId97" Type="http://schemas.openxmlformats.org/officeDocument/2006/relationships/customXml" Target="../ink/ink714.xml"/><Relationship Id="rId120" Type="http://schemas.openxmlformats.org/officeDocument/2006/relationships/image" Target="../media/image788.png"/><Relationship Id="rId358" Type="http://schemas.openxmlformats.org/officeDocument/2006/relationships/customXml" Target="../ink/ink846.xml"/><Relationship Id="rId162" Type="http://schemas.openxmlformats.org/officeDocument/2006/relationships/image" Target="../media/image809.png"/><Relationship Id="rId218" Type="http://schemas.openxmlformats.org/officeDocument/2006/relationships/image" Target="../media/image837.png"/><Relationship Id="rId271" Type="http://schemas.openxmlformats.org/officeDocument/2006/relationships/customXml" Target="../ink/ink802.xml"/><Relationship Id="rId24" Type="http://schemas.openxmlformats.org/officeDocument/2006/relationships/image" Target="../media/image742.png"/><Relationship Id="rId66" Type="http://schemas.openxmlformats.org/officeDocument/2006/relationships/image" Target="../media/image763.png"/><Relationship Id="rId131" Type="http://schemas.openxmlformats.org/officeDocument/2006/relationships/customXml" Target="../ink/ink732.xml"/><Relationship Id="rId327" Type="http://schemas.openxmlformats.org/officeDocument/2006/relationships/customXml" Target="../ink/ink830.xml"/><Relationship Id="rId369" Type="http://schemas.openxmlformats.org/officeDocument/2006/relationships/image" Target="../media/image912.png"/><Relationship Id="rId173" Type="http://schemas.openxmlformats.org/officeDocument/2006/relationships/customXml" Target="../ink/ink753.xml"/><Relationship Id="rId229" Type="http://schemas.openxmlformats.org/officeDocument/2006/relationships/customXml" Target="../ink/ink781.xml"/><Relationship Id="rId380" Type="http://schemas.openxmlformats.org/officeDocument/2006/relationships/customXml" Target="../ink/ink857.xml"/><Relationship Id="rId240" Type="http://schemas.openxmlformats.org/officeDocument/2006/relationships/image" Target="../media/image848.png"/><Relationship Id="rId35" Type="http://schemas.openxmlformats.org/officeDocument/2006/relationships/customXml" Target="../ink/ink683.xml"/><Relationship Id="rId77" Type="http://schemas.openxmlformats.org/officeDocument/2006/relationships/customXml" Target="../ink/ink704.xml"/><Relationship Id="rId100" Type="http://schemas.openxmlformats.org/officeDocument/2006/relationships/image" Target="../media/image779.png"/><Relationship Id="rId282" Type="http://schemas.openxmlformats.org/officeDocument/2006/relationships/image" Target="../media/image869.png"/><Relationship Id="rId338" Type="http://schemas.openxmlformats.org/officeDocument/2006/relationships/customXml" Target="../ink/ink836.xml"/><Relationship Id="rId8" Type="http://schemas.openxmlformats.org/officeDocument/2006/relationships/image" Target="../media/image734.png"/><Relationship Id="rId142" Type="http://schemas.openxmlformats.org/officeDocument/2006/relationships/image" Target="../media/image799.png"/><Relationship Id="rId184" Type="http://schemas.openxmlformats.org/officeDocument/2006/relationships/image" Target="../media/image820.png"/><Relationship Id="rId391" Type="http://schemas.openxmlformats.org/officeDocument/2006/relationships/image" Target="../media/image923.png"/><Relationship Id="rId405" Type="http://schemas.openxmlformats.org/officeDocument/2006/relationships/image" Target="../media/image930.png"/><Relationship Id="rId251" Type="http://schemas.openxmlformats.org/officeDocument/2006/relationships/customXml" Target="../ink/ink792.xml"/><Relationship Id="rId46" Type="http://schemas.openxmlformats.org/officeDocument/2006/relationships/image" Target="../media/image753.png"/><Relationship Id="rId293" Type="http://schemas.openxmlformats.org/officeDocument/2006/relationships/customXml" Target="../ink/ink813.xml"/><Relationship Id="rId307" Type="http://schemas.openxmlformats.org/officeDocument/2006/relationships/customXml" Target="../ink/ink820.xml"/><Relationship Id="rId349" Type="http://schemas.openxmlformats.org/officeDocument/2006/relationships/image" Target="../media/image902.png"/><Relationship Id="rId88" Type="http://schemas.openxmlformats.org/officeDocument/2006/relationships/image" Target="../media/image773.png"/><Relationship Id="rId111" Type="http://schemas.openxmlformats.org/officeDocument/2006/relationships/customXml" Target="../ink/ink722.xml"/><Relationship Id="rId153" Type="http://schemas.openxmlformats.org/officeDocument/2006/relationships/customXml" Target="../ink/ink743.xml"/><Relationship Id="rId195" Type="http://schemas.openxmlformats.org/officeDocument/2006/relationships/customXml" Target="../ink/ink764.xml"/><Relationship Id="rId209" Type="http://schemas.openxmlformats.org/officeDocument/2006/relationships/customXml" Target="../ink/ink771.xml"/><Relationship Id="rId360" Type="http://schemas.openxmlformats.org/officeDocument/2006/relationships/customXml" Target="../ink/ink847.xml"/><Relationship Id="rId220" Type="http://schemas.openxmlformats.org/officeDocument/2006/relationships/image" Target="../media/image838.png"/><Relationship Id="rId15" Type="http://schemas.openxmlformats.org/officeDocument/2006/relationships/customXml" Target="../ink/ink673.xml"/><Relationship Id="rId57" Type="http://schemas.openxmlformats.org/officeDocument/2006/relationships/customXml" Target="../ink/ink694.xml"/><Relationship Id="rId262" Type="http://schemas.openxmlformats.org/officeDocument/2006/relationships/image" Target="../media/image859.png"/><Relationship Id="rId318" Type="http://schemas.openxmlformats.org/officeDocument/2006/relationships/image" Target="../media/image887.png"/><Relationship Id="rId99" Type="http://schemas.openxmlformats.org/officeDocument/2006/relationships/customXml" Target="../ink/ink715.xml"/><Relationship Id="rId122" Type="http://schemas.openxmlformats.org/officeDocument/2006/relationships/image" Target="../media/image789.png"/><Relationship Id="rId164" Type="http://schemas.openxmlformats.org/officeDocument/2006/relationships/image" Target="../media/image810.png"/><Relationship Id="rId371" Type="http://schemas.openxmlformats.org/officeDocument/2006/relationships/image" Target="../media/image913.png"/><Relationship Id="rId26" Type="http://schemas.openxmlformats.org/officeDocument/2006/relationships/image" Target="../media/image743.png"/><Relationship Id="rId231" Type="http://schemas.openxmlformats.org/officeDocument/2006/relationships/customXml" Target="../ink/ink782.xml"/><Relationship Id="rId273" Type="http://schemas.openxmlformats.org/officeDocument/2006/relationships/customXml" Target="../ink/ink803.xml"/><Relationship Id="rId329" Type="http://schemas.openxmlformats.org/officeDocument/2006/relationships/customXml" Target="../ink/ink831.xml"/><Relationship Id="rId68" Type="http://schemas.openxmlformats.org/officeDocument/2006/relationships/image" Target="../media/image764.png"/><Relationship Id="rId133" Type="http://schemas.openxmlformats.org/officeDocument/2006/relationships/customXml" Target="../ink/ink733.xml"/><Relationship Id="rId175" Type="http://schemas.openxmlformats.org/officeDocument/2006/relationships/customXml" Target="../ink/ink754.xml"/><Relationship Id="rId340" Type="http://schemas.openxmlformats.org/officeDocument/2006/relationships/customXml" Target="../ink/ink837.xml"/><Relationship Id="rId200" Type="http://schemas.openxmlformats.org/officeDocument/2006/relationships/image" Target="../media/image828.png"/><Relationship Id="rId382" Type="http://schemas.openxmlformats.org/officeDocument/2006/relationships/customXml" Target="../ink/ink858.xml"/><Relationship Id="rId242" Type="http://schemas.openxmlformats.org/officeDocument/2006/relationships/image" Target="../media/image849.png"/><Relationship Id="rId284" Type="http://schemas.openxmlformats.org/officeDocument/2006/relationships/image" Target="../media/image870.png"/><Relationship Id="rId37" Type="http://schemas.openxmlformats.org/officeDocument/2006/relationships/customXml" Target="../ink/ink684.xml"/><Relationship Id="rId79" Type="http://schemas.openxmlformats.org/officeDocument/2006/relationships/customXml" Target="../ink/ink705.xml"/><Relationship Id="rId102" Type="http://schemas.openxmlformats.org/officeDocument/2006/relationships/image" Target="../media/image780.png"/><Relationship Id="rId144" Type="http://schemas.openxmlformats.org/officeDocument/2006/relationships/image" Target="../media/image800.png"/><Relationship Id="rId90" Type="http://schemas.openxmlformats.org/officeDocument/2006/relationships/image" Target="../media/image774.png"/><Relationship Id="rId186" Type="http://schemas.openxmlformats.org/officeDocument/2006/relationships/image" Target="../media/image821.png"/><Relationship Id="rId351" Type="http://schemas.openxmlformats.org/officeDocument/2006/relationships/image" Target="../media/image903.png"/><Relationship Id="rId393" Type="http://schemas.openxmlformats.org/officeDocument/2006/relationships/image" Target="../media/image924.png"/><Relationship Id="rId407" Type="http://schemas.openxmlformats.org/officeDocument/2006/relationships/image" Target="../media/image931.png"/><Relationship Id="rId211" Type="http://schemas.openxmlformats.org/officeDocument/2006/relationships/customXml" Target="../ink/ink772.xml"/><Relationship Id="rId253" Type="http://schemas.openxmlformats.org/officeDocument/2006/relationships/customXml" Target="../ink/ink793.xml"/><Relationship Id="rId295" Type="http://schemas.openxmlformats.org/officeDocument/2006/relationships/customXml" Target="../ink/ink814.xml"/><Relationship Id="rId309" Type="http://schemas.openxmlformats.org/officeDocument/2006/relationships/customXml" Target="../ink/ink821.xml"/><Relationship Id="rId48" Type="http://schemas.openxmlformats.org/officeDocument/2006/relationships/image" Target="../media/image754.png"/><Relationship Id="rId113" Type="http://schemas.openxmlformats.org/officeDocument/2006/relationships/customXml" Target="../ink/ink723.xml"/><Relationship Id="rId320" Type="http://schemas.openxmlformats.org/officeDocument/2006/relationships/image" Target="../media/image888.png"/></Relationships>
</file>

<file path=ppt/slides/_rels/slide31.xml.rels><?xml version="1.0" encoding="UTF-8" standalone="yes"?>
<Relationships xmlns="http://schemas.openxmlformats.org/package/2006/relationships"><Relationship Id="rId3" Type="http://schemas.openxmlformats.org/officeDocument/2006/relationships/image" Target="../media/image64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45.png"/><Relationship Id="rId4" Type="http://schemas.openxmlformats.org/officeDocument/2006/relationships/image" Target="../media/image644.png"/></Relationships>
</file>

<file path=ppt/slides/_rels/slide32.xml.rels><?xml version="1.0" encoding="UTF-8" standalone="yes"?>
<Relationships xmlns="http://schemas.openxmlformats.org/package/2006/relationships"><Relationship Id="rId3" Type="http://schemas.openxmlformats.org/officeDocument/2006/relationships/image" Target="../media/image646.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936.png"/><Relationship Id="rId3" Type="http://schemas.openxmlformats.org/officeDocument/2006/relationships/image" Target="../media/image648.wmf"/><Relationship Id="rId7" Type="http://schemas.openxmlformats.org/officeDocument/2006/relationships/image" Target="../media/image935.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33.wmf"/><Relationship Id="rId5" Type="http://schemas.openxmlformats.org/officeDocument/2006/relationships/image" Target="../media/image732.wmf"/><Relationship Id="rId4" Type="http://schemas.openxmlformats.org/officeDocument/2006/relationships/image" Target="../media/image731.png"/><Relationship Id="rId9" Type="http://schemas.openxmlformats.org/officeDocument/2006/relationships/image" Target="../media/image937.wmf"/></Relationships>
</file>

<file path=ppt/slides/_rels/slide35.xml.rels><?xml version="1.0" encoding="UTF-8" standalone="yes"?>
<Relationships xmlns="http://schemas.openxmlformats.org/package/2006/relationships"><Relationship Id="rId8" Type="http://schemas.openxmlformats.org/officeDocument/2006/relationships/image" Target="../media/image943.wmf"/><Relationship Id="rId13" Type="http://schemas.openxmlformats.org/officeDocument/2006/relationships/image" Target="../media/image948.wmf"/><Relationship Id="rId3" Type="http://schemas.openxmlformats.org/officeDocument/2006/relationships/image" Target="../media/image938.wmf"/><Relationship Id="rId7" Type="http://schemas.openxmlformats.org/officeDocument/2006/relationships/image" Target="../media/image942.wmf"/><Relationship Id="rId12" Type="http://schemas.openxmlformats.org/officeDocument/2006/relationships/image" Target="../media/image947.w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941.png"/><Relationship Id="rId11" Type="http://schemas.openxmlformats.org/officeDocument/2006/relationships/image" Target="../media/image946.wmf"/><Relationship Id="rId5" Type="http://schemas.openxmlformats.org/officeDocument/2006/relationships/image" Target="../media/image940.png"/><Relationship Id="rId15" Type="http://schemas.openxmlformats.org/officeDocument/2006/relationships/image" Target="../media/image950.wmf"/><Relationship Id="rId10" Type="http://schemas.openxmlformats.org/officeDocument/2006/relationships/image" Target="../media/image945.wmf"/><Relationship Id="rId4" Type="http://schemas.openxmlformats.org/officeDocument/2006/relationships/image" Target="../media/image939.wmf"/><Relationship Id="rId9" Type="http://schemas.openxmlformats.org/officeDocument/2006/relationships/image" Target="../media/image944.wmf"/><Relationship Id="rId14" Type="http://schemas.openxmlformats.org/officeDocument/2006/relationships/image" Target="../media/image949.wmf"/></Relationships>
</file>

<file path=ppt/slides/_rels/slide36.xml.rels><?xml version="1.0" encoding="UTF-8" standalone="yes"?>
<Relationships xmlns="http://schemas.openxmlformats.org/package/2006/relationships"><Relationship Id="rId3" Type="http://schemas.openxmlformats.org/officeDocument/2006/relationships/image" Target="../media/image951.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5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53.wm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54.png"/></Relationships>
</file>

<file path=ppt/slides/_rels/slide39.xml.rels><?xml version="1.0" encoding="UTF-8" standalone="yes"?>
<Relationships xmlns="http://schemas.openxmlformats.org/package/2006/relationships"><Relationship Id="rId3" Type="http://schemas.openxmlformats.org/officeDocument/2006/relationships/image" Target="../media/image955.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5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57.wmf"/><Relationship Id="rId7" Type="http://schemas.openxmlformats.org/officeDocument/2006/relationships/image" Target="../media/image96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960.wmf"/><Relationship Id="rId5" Type="http://schemas.openxmlformats.org/officeDocument/2006/relationships/image" Target="../media/image959.wmf"/><Relationship Id="rId4" Type="http://schemas.openxmlformats.org/officeDocument/2006/relationships/image" Target="../media/image958.wmf"/></Relationships>
</file>

<file path=ppt/slides/_rels/slide42.xml.rels><?xml version="1.0" encoding="UTF-8" standalone="yes"?>
<Relationships xmlns="http://schemas.openxmlformats.org/package/2006/relationships"><Relationship Id="rId3" Type="http://schemas.openxmlformats.org/officeDocument/2006/relationships/image" Target="../media/image962.w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6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64.wmf"/><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967.png"/><Relationship Id="rId5" Type="http://schemas.openxmlformats.org/officeDocument/2006/relationships/image" Target="../media/image966.wmf"/><Relationship Id="rId4" Type="http://schemas.openxmlformats.org/officeDocument/2006/relationships/image" Target="../media/image965.wmf"/></Relationships>
</file>

<file path=ppt/slides/_rels/slide45.xml.rels><?xml version="1.0" encoding="UTF-8" standalone="yes"?>
<Relationships xmlns="http://schemas.openxmlformats.org/package/2006/relationships"><Relationship Id="rId3" Type="http://schemas.openxmlformats.org/officeDocument/2006/relationships/image" Target="../media/image968.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969.png"/></Relationships>
</file>

<file path=ppt/slides/_rels/slide46.xml.rels><?xml version="1.0" encoding="UTF-8" standalone="yes"?>
<Relationships xmlns="http://schemas.openxmlformats.org/package/2006/relationships"><Relationship Id="rId3" Type="http://schemas.openxmlformats.org/officeDocument/2006/relationships/image" Target="../media/image970.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71.wmf"/><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973.wmf"/><Relationship Id="rId4" Type="http://schemas.openxmlformats.org/officeDocument/2006/relationships/image" Target="../media/image972.wmf"/></Relationships>
</file>

<file path=ppt/slides/_rels/slide49.xml.rels><?xml version="1.0" encoding="UTF-8" standalone="yes"?>
<Relationships xmlns="http://schemas.openxmlformats.org/package/2006/relationships"><Relationship Id="rId3" Type="http://schemas.openxmlformats.org/officeDocument/2006/relationships/image" Target="../media/image974.wmf"/><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977.png"/><Relationship Id="rId5" Type="http://schemas.openxmlformats.org/officeDocument/2006/relationships/image" Target="../media/image976.png"/><Relationship Id="rId4" Type="http://schemas.openxmlformats.org/officeDocument/2006/relationships/image" Target="../media/image975.wmf"/></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978.wmf"/><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980.wmf"/><Relationship Id="rId4" Type="http://schemas.openxmlformats.org/officeDocument/2006/relationships/image" Target="../media/image979.wmf"/></Relationships>
</file>

<file path=ppt/slides/_rels/slide51.xml.rels><?xml version="1.0" encoding="UTF-8" standalone="yes"?>
<Relationships xmlns="http://schemas.openxmlformats.org/package/2006/relationships"><Relationship Id="rId3" Type="http://schemas.openxmlformats.org/officeDocument/2006/relationships/image" Target="../media/image981.wmf"/><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983.wmf"/><Relationship Id="rId4" Type="http://schemas.openxmlformats.org/officeDocument/2006/relationships/image" Target="../media/image982.png"/></Relationships>
</file>

<file path=ppt/slides/_rels/slide52.xml.rels><?xml version="1.0" encoding="UTF-8" standalone="yes"?>
<Relationships xmlns="http://schemas.openxmlformats.org/package/2006/relationships"><Relationship Id="rId3" Type="http://schemas.openxmlformats.org/officeDocument/2006/relationships/image" Target="../media/image984.wmf"/><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986.wmf"/><Relationship Id="rId4" Type="http://schemas.openxmlformats.org/officeDocument/2006/relationships/image" Target="../media/image985.wmf"/></Relationships>
</file>

<file path=ppt/slides/_rels/slide53.xml.rels><?xml version="1.0" encoding="UTF-8" standalone="yes"?>
<Relationships xmlns="http://schemas.openxmlformats.org/package/2006/relationships"><Relationship Id="rId3" Type="http://schemas.openxmlformats.org/officeDocument/2006/relationships/image" Target="../media/image98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88.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990.wmf"/><Relationship Id="rId4" Type="http://schemas.openxmlformats.org/officeDocument/2006/relationships/image" Target="../media/image989.wmf"/></Relationships>
</file>

<file path=ppt/slides/_rels/slide55.xml.rels><?xml version="1.0" encoding="UTF-8" standalone="yes"?>
<Relationships xmlns="http://schemas.openxmlformats.org/package/2006/relationships"><Relationship Id="rId3" Type="http://schemas.openxmlformats.org/officeDocument/2006/relationships/image" Target="../media/image991.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997.wmf"/><Relationship Id="rId3" Type="http://schemas.openxmlformats.org/officeDocument/2006/relationships/image" Target="../media/image992.wmf"/><Relationship Id="rId7" Type="http://schemas.openxmlformats.org/officeDocument/2006/relationships/image" Target="../media/image996.wmf"/><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995.png"/><Relationship Id="rId5" Type="http://schemas.openxmlformats.org/officeDocument/2006/relationships/image" Target="../media/image994.wmf"/><Relationship Id="rId10" Type="http://schemas.openxmlformats.org/officeDocument/2006/relationships/image" Target="../media/image999.wmf"/><Relationship Id="rId4" Type="http://schemas.openxmlformats.org/officeDocument/2006/relationships/image" Target="../media/image993.wmf"/><Relationship Id="rId9" Type="http://schemas.openxmlformats.org/officeDocument/2006/relationships/image" Target="../media/image998.wmf"/></Relationships>
</file>

<file path=ppt/slides/_rels/slide57.xml.rels><?xml version="1.0" encoding="UTF-8" standalone="yes"?>
<Relationships xmlns="http://schemas.openxmlformats.org/package/2006/relationships"><Relationship Id="rId3" Type="http://schemas.openxmlformats.org/officeDocument/2006/relationships/image" Target="../media/image1000.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01.w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1007.wmf"/><Relationship Id="rId3" Type="http://schemas.openxmlformats.org/officeDocument/2006/relationships/image" Target="../media/image1002.jpeg"/><Relationship Id="rId7" Type="http://schemas.openxmlformats.org/officeDocument/2006/relationships/image" Target="../media/image1006.wm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005.wmf"/><Relationship Id="rId5" Type="http://schemas.openxmlformats.org/officeDocument/2006/relationships/image" Target="../media/image1004.png"/><Relationship Id="rId4" Type="http://schemas.openxmlformats.org/officeDocument/2006/relationships/image" Target="../media/image1003.jpeg"/><Relationship Id="rId9" Type="http://schemas.openxmlformats.org/officeDocument/2006/relationships/image" Target="../media/image1008.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1014.wmf"/><Relationship Id="rId3" Type="http://schemas.openxmlformats.org/officeDocument/2006/relationships/image" Target="../media/image1009.wmf"/><Relationship Id="rId7" Type="http://schemas.openxmlformats.org/officeDocument/2006/relationships/image" Target="../media/image1013.wmf"/><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012.wmf"/><Relationship Id="rId5" Type="http://schemas.openxmlformats.org/officeDocument/2006/relationships/image" Target="../media/image1011.png"/><Relationship Id="rId10" Type="http://schemas.openxmlformats.org/officeDocument/2006/relationships/image" Target="../media/image1016.png"/><Relationship Id="rId4" Type="http://schemas.openxmlformats.org/officeDocument/2006/relationships/image" Target="../media/image1010.wmf"/><Relationship Id="rId9" Type="http://schemas.openxmlformats.org/officeDocument/2006/relationships/image" Target="../media/image1015.wmf"/></Relationships>
</file>

<file path=ppt/slides/_rels/slide61.xml.rels><?xml version="1.0" encoding="UTF-8" standalone="yes"?>
<Relationships xmlns="http://schemas.openxmlformats.org/package/2006/relationships"><Relationship Id="rId8" Type="http://schemas.openxmlformats.org/officeDocument/2006/relationships/image" Target="../media/image1022.png"/><Relationship Id="rId3" Type="http://schemas.openxmlformats.org/officeDocument/2006/relationships/image" Target="../media/image1017.wmf"/><Relationship Id="rId7" Type="http://schemas.openxmlformats.org/officeDocument/2006/relationships/image" Target="../media/image1021.wmf"/><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1020.png"/><Relationship Id="rId11" Type="http://schemas.openxmlformats.org/officeDocument/2006/relationships/image" Target="../media/image1025.wmf"/><Relationship Id="rId5" Type="http://schemas.openxmlformats.org/officeDocument/2006/relationships/image" Target="../media/image1019.png"/><Relationship Id="rId10" Type="http://schemas.openxmlformats.org/officeDocument/2006/relationships/image" Target="../media/image1024.wmf"/><Relationship Id="rId4" Type="http://schemas.openxmlformats.org/officeDocument/2006/relationships/image" Target="../media/image1018.png"/><Relationship Id="rId9" Type="http://schemas.openxmlformats.org/officeDocument/2006/relationships/image" Target="../media/image1023.wmf"/></Relationships>
</file>

<file path=ppt/slides/_rels/slide62.xml.rels><?xml version="1.0" encoding="UTF-8" standalone="yes"?>
<Relationships xmlns="http://schemas.openxmlformats.org/package/2006/relationships"><Relationship Id="rId8" Type="http://schemas.openxmlformats.org/officeDocument/2006/relationships/image" Target="../media/image1031.wmf"/><Relationship Id="rId3" Type="http://schemas.openxmlformats.org/officeDocument/2006/relationships/image" Target="../media/image1026.png"/><Relationship Id="rId7" Type="http://schemas.openxmlformats.org/officeDocument/2006/relationships/image" Target="../media/image1030.wmf"/><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1029.wmf"/><Relationship Id="rId5" Type="http://schemas.openxmlformats.org/officeDocument/2006/relationships/image" Target="../media/image1028.wmf"/><Relationship Id="rId4" Type="http://schemas.openxmlformats.org/officeDocument/2006/relationships/image" Target="../media/image1027.wmf"/><Relationship Id="rId9" Type="http://schemas.openxmlformats.org/officeDocument/2006/relationships/image" Target="../media/image1032.png"/></Relationships>
</file>

<file path=ppt/slides/_rels/slide63.xml.rels><?xml version="1.0" encoding="UTF-8" standalone="yes"?>
<Relationships xmlns="http://schemas.openxmlformats.org/package/2006/relationships"><Relationship Id="rId8" Type="http://schemas.openxmlformats.org/officeDocument/2006/relationships/image" Target="../media/image1030.wmf"/><Relationship Id="rId3" Type="http://schemas.openxmlformats.org/officeDocument/2006/relationships/image" Target="../media/image1033.wmf"/><Relationship Id="rId7" Type="http://schemas.openxmlformats.org/officeDocument/2006/relationships/image" Target="../media/image1037.wmf"/><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036.wmf"/><Relationship Id="rId5" Type="http://schemas.openxmlformats.org/officeDocument/2006/relationships/image" Target="../media/image1035.png"/><Relationship Id="rId4" Type="http://schemas.openxmlformats.org/officeDocument/2006/relationships/image" Target="../media/image1034.wmf"/></Relationships>
</file>

<file path=ppt/slides/_rels/slide64.xml.rels><?xml version="1.0" encoding="UTF-8" standalone="yes"?>
<Relationships xmlns="http://schemas.openxmlformats.org/package/2006/relationships"><Relationship Id="rId8" Type="http://schemas.openxmlformats.org/officeDocument/2006/relationships/image" Target="../media/image1043.wmf"/><Relationship Id="rId13" Type="http://schemas.openxmlformats.org/officeDocument/2006/relationships/image" Target="../media/image1056.png"/><Relationship Id="rId3" Type="http://schemas.openxmlformats.org/officeDocument/2006/relationships/image" Target="../media/image1038.wmf"/><Relationship Id="rId7" Type="http://schemas.openxmlformats.org/officeDocument/2006/relationships/image" Target="../media/image1042.wmf"/><Relationship Id="rId12" Type="http://schemas.openxmlformats.org/officeDocument/2006/relationships/customXml" Target="../ink/ink874.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1041.wmf"/><Relationship Id="rId11" Type="http://schemas.openxmlformats.org/officeDocument/2006/relationships/image" Target="../media/image1046.wmf"/><Relationship Id="rId5" Type="http://schemas.openxmlformats.org/officeDocument/2006/relationships/image" Target="../media/image1040.wmf"/><Relationship Id="rId15" Type="http://schemas.openxmlformats.org/officeDocument/2006/relationships/image" Target="../media/image1057.png"/><Relationship Id="rId10" Type="http://schemas.openxmlformats.org/officeDocument/2006/relationships/image" Target="../media/image1045.wmf"/><Relationship Id="rId4" Type="http://schemas.openxmlformats.org/officeDocument/2006/relationships/image" Target="../media/image1039.wmf"/><Relationship Id="rId9" Type="http://schemas.openxmlformats.org/officeDocument/2006/relationships/image" Target="../media/image1044.png"/><Relationship Id="rId14" Type="http://schemas.openxmlformats.org/officeDocument/2006/relationships/customXml" Target="../ink/ink875.xml"/></Relationships>
</file>

<file path=ppt/slides/_rels/slide65.xml.rels><?xml version="1.0" encoding="UTF-8" standalone="yes"?>
<Relationships xmlns="http://schemas.openxmlformats.org/package/2006/relationships"><Relationship Id="rId3" Type="http://schemas.openxmlformats.org/officeDocument/2006/relationships/image" Target="../media/image1047.w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1062.png"/><Relationship Id="rId3" Type="http://schemas.openxmlformats.org/officeDocument/2006/relationships/image" Target="../media/image1048.wmf"/><Relationship Id="rId7" Type="http://schemas.openxmlformats.org/officeDocument/2006/relationships/customXml" Target="../ink/ink877.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1061.png"/><Relationship Id="rId5" Type="http://schemas.openxmlformats.org/officeDocument/2006/relationships/customXml" Target="../ink/ink876.xml"/><Relationship Id="rId4" Type="http://schemas.openxmlformats.org/officeDocument/2006/relationships/image" Target="../media/image1049.wmf"/></Relationships>
</file>

<file path=ppt/slides/_rels/slide67.xml.rels><?xml version="1.0" encoding="UTF-8" standalone="yes"?>
<Relationships xmlns="http://schemas.openxmlformats.org/package/2006/relationships"><Relationship Id="rId3" Type="http://schemas.openxmlformats.org/officeDocument/2006/relationships/image" Target="../media/image1050.w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48.wmf"/><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1051.wmf"/></Relationships>
</file>

<file path=ppt/slides/_rels/slide69.xml.rels><?xml version="1.0" encoding="UTF-8" standalone="yes"?>
<Relationships xmlns="http://schemas.openxmlformats.org/package/2006/relationships"><Relationship Id="rId3" Type="http://schemas.openxmlformats.org/officeDocument/2006/relationships/image" Target="../media/image1052.wmf"/><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1054.wmf"/><Relationship Id="rId4" Type="http://schemas.openxmlformats.org/officeDocument/2006/relationships/image" Target="../media/image1053.wmf"/></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wmf"/></Relationships>
</file>

<file path=ppt/slides/_rels/slide70.xml.rels><?xml version="1.0" encoding="UTF-8" standalone="yes"?>
<Relationships xmlns="http://schemas.openxmlformats.org/package/2006/relationships"><Relationship Id="rId3" Type="http://schemas.openxmlformats.org/officeDocument/2006/relationships/image" Target="../media/image1055.wmf"/><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056.wmf"/></Relationships>
</file>

<file path=ppt/slides/_rels/slide71.xml.rels><?xml version="1.0" encoding="UTF-8" standalone="yes"?>
<Relationships xmlns="http://schemas.openxmlformats.org/package/2006/relationships"><Relationship Id="rId3" Type="http://schemas.openxmlformats.org/officeDocument/2006/relationships/image" Target="../media/image1057.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58.wmf"/><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1060.png"/><Relationship Id="rId4" Type="http://schemas.openxmlformats.org/officeDocument/2006/relationships/image" Target="../media/image1059.png"/></Relationships>
</file>

<file path=ppt/slides/_rels/slide73.xml.rels><?xml version="1.0" encoding="UTF-8" standalone="yes"?>
<Relationships xmlns="http://schemas.openxmlformats.org/package/2006/relationships"><Relationship Id="rId3" Type="http://schemas.openxmlformats.org/officeDocument/2006/relationships/image" Target="../media/image1061.w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62.wmf"/><Relationship Id="rId7" Type="http://schemas.openxmlformats.org/officeDocument/2006/relationships/image" Target="../media/image1066.wmf"/><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1065.wmf"/><Relationship Id="rId5" Type="http://schemas.openxmlformats.org/officeDocument/2006/relationships/image" Target="../media/image1064.wmf"/><Relationship Id="rId4" Type="http://schemas.openxmlformats.org/officeDocument/2006/relationships/image" Target="../media/image1063.wmf"/></Relationships>
</file>

<file path=ppt/slides/_rels/slide75.xml.rels><?xml version="1.0" encoding="UTF-8" standalone="yes"?>
<Relationships xmlns="http://schemas.openxmlformats.org/package/2006/relationships"><Relationship Id="rId8" Type="http://schemas.openxmlformats.org/officeDocument/2006/relationships/image" Target="../media/image1072.wmf"/><Relationship Id="rId3" Type="http://schemas.openxmlformats.org/officeDocument/2006/relationships/image" Target="../media/image1067.wmf"/><Relationship Id="rId7" Type="http://schemas.openxmlformats.org/officeDocument/2006/relationships/image" Target="../media/image1071.wmf"/><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1070.png"/><Relationship Id="rId5" Type="http://schemas.openxmlformats.org/officeDocument/2006/relationships/image" Target="../media/image1069.wmf"/><Relationship Id="rId10" Type="http://schemas.openxmlformats.org/officeDocument/2006/relationships/image" Target="../media/image1074.png"/><Relationship Id="rId4" Type="http://schemas.openxmlformats.org/officeDocument/2006/relationships/image" Target="../media/image1068.wmf"/><Relationship Id="rId9" Type="http://schemas.openxmlformats.org/officeDocument/2006/relationships/image" Target="../media/image1073.wmf"/></Relationships>
</file>

<file path=ppt/slides/_rels/slide76.xml.rels><?xml version="1.0" encoding="UTF-8" standalone="yes"?>
<Relationships xmlns="http://schemas.openxmlformats.org/package/2006/relationships"><Relationship Id="rId8" Type="http://schemas.openxmlformats.org/officeDocument/2006/relationships/image" Target="../media/image1080.wmf"/><Relationship Id="rId3" Type="http://schemas.openxmlformats.org/officeDocument/2006/relationships/image" Target="../media/image1075.wmf"/><Relationship Id="rId7" Type="http://schemas.openxmlformats.org/officeDocument/2006/relationships/image" Target="../media/image1079.wmf"/><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1078.wmf"/><Relationship Id="rId5" Type="http://schemas.openxmlformats.org/officeDocument/2006/relationships/image" Target="../media/image1077.wmf"/><Relationship Id="rId4" Type="http://schemas.openxmlformats.org/officeDocument/2006/relationships/image" Target="../media/image1076.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A591CD5-B764-51BD-1645-F5E538DEF513}"/>
              </a:ext>
            </a:extLst>
          </p:cNvPr>
          <p:cNvSpPr>
            <a:spLocks noGrp="1" noChangeArrowheads="1"/>
          </p:cNvSpPr>
          <p:nvPr>
            <p:ph type="ctrTitle"/>
          </p:nvPr>
        </p:nvSpPr>
        <p:spPr>
          <a:xfrm>
            <a:off x="762000" y="2133600"/>
            <a:ext cx="7620000" cy="2057400"/>
          </a:xfrm>
        </p:spPr>
        <p:txBody>
          <a:bodyPr anchor="ctr"/>
          <a:lstStyle/>
          <a:p>
            <a:pPr eaLnBrk="1" hangingPunct="1"/>
            <a:r>
              <a:rPr lang="en-US" altLang="en-US" sz="4400">
                <a:solidFill>
                  <a:schemeClr val="tx1"/>
                </a:solidFill>
              </a:rPr>
              <a:t>Chapter </a:t>
            </a:r>
            <a:r>
              <a:rPr lang="tr-TR" altLang="en-US" sz="4400">
                <a:solidFill>
                  <a:schemeClr val="tx1"/>
                </a:solidFill>
              </a:rPr>
              <a:t>5</a:t>
            </a:r>
            <a:br>
              <a:rPr lang="en-US" altLang="en-US" sz="4400" b="0"/>
            </a:br>
            <a:r>
              <a:rPr lang="en-US" altLang="en-US" sz="4400" b="0"/>
              <a:t> </a:t>
            </a:r>
            <a:r>
              <a:rPr lang="tr-TR" altLang="en-US" sz="4400"/>
              <a:t>MASS, BERNOULLI AND ENERGY EQUATIONS</a:t>
            </a:r>
            <a:endParaRPr lang="en-US" altLang="en-US" sz="4400"/>
          </a:p>
        </p:txBody>
      </p:sp>
      <p:sp>
        <p:nvSpPr>
          <p:cNvPr id="15363" name="Rectangle 4">
            <a:extLst>
              <a:ext uri="{FF2B5EF4-FFF2-40B4-BE49-F238E27FC236}">
                <a16:creationId xmlns:a16="http://schemas.microsoft.com/office/drawing/2014/main" id="{AF241F1D-3F10-4270-EB9D-BFA2C70CEA15}"/>
              </a:ext>
            </a:extLst>
          </p:cNvPr>
          <p:cNvSpPr>
            <a:spLocks noChangeArrowheads="1"/>
          </p:cNvSpPr>
          <p:nvPr/>
        </p:nvSpPr>
        <p:spPr bwMode="auto">
          <a:xfrm>
            <a:off x="1012825" y="6202363"/>
            <a:ext cx="7064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200">
                <a:cs typeface="Times New Roman" panose="02020603050405020304" pitchFamily="18" charset="0"/>
              </a:rPr>
              <a:t>Copyright © The McGraw-Hill Companies, Inc. Permission required for reproduction or display.</a:t>
            </a:r>
          </a:p>
        </p:txBody>
      </p:sp>
      <p:sp>
        <p:nvSpPr>
          <p:cNvPr id="15364" name="Rectangle 6">
            <a:extLst>
              <a:ext uri="{FF2B5EF4-FFF2-40B4-BE49-F238E27FC236}">
                <a16:creationId xmlns:a16="http://schemas.microsoft.com/office/drawing/2014/main" id="{1F905A2B-0510-832F-C732-0C919EC45B39}"/>
              </a:ext>
            </a:extLst>
          </p:cNvPr>
          <p:cNvSpPr>
            <a:spLocks noChangeArrowheads="1"/>
          </p:cNvSpPr>
          <p:nvPr/>
        </p:nvSpPr>
        <p:spPr bwMode="auto">
          <a:xfrm>
            <a:off x="863600" y="328613"/>
            <a:ext cx="73406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ctr" eaLnBrk="1" hangingPunct="1">
              <a:spcBef>
                <a:spcPct val="0"/>
              </a:spcBef>
              <a:spcAft>
                <a:spcPct val="0"/>
              </a:spcAft>
              <a:buClrTx/>
              <a:buFontTx/>
              <a:buNone/>
            </a:pPr>
            <a:r>
              <a:rPr lang="en-US" altLang="en-US" sz="2400">
                <a:solidFill>
                  <a:schemeClr val="bg2"/>
                </a:solidFill>
              </a:rPr>
              <a:t>Fluid Mechanics: Fundamentals and Applications</a:t>
            </a:r>
            <a:endParaRPr lang="tr-TR" altLang="en-US" sz="2400">
              <a:solidFill>
                <a:schemeClr val="bg2"/>
              </a:solidFill>
            </a:endParaRPr>
          </a:p>
          <a:p>
            <a:pPr algn="ctr" eaLnBrk="1" hangingPunct="1">
              <a:spcBef>
                <a:spcPct val="0"/>
              </a:spcBef>
              <a:spcAft>
                <a:spcPct val="0"/>
              </a:spcAft>
              <a:buClrTx/>
              <a:buFontTx/>
              <a:buNone/>
            </a:pPr>
            <a:r>
              <a:rPr lang="tr-TR" altLang="en-US" sz="2200">
                <a:solidFill>
                  <a:schemeClr val="bg2"/>
                </a:solidFill>
              </a:rPr>
              <a:t>2nd EDITION IN SI UNITS</a:t>
            </a:r>
            <a:br>
              <a:rPr lang="en-US" altLang="en-US" sz="2400">
                <a:solidFill>
                  <a:schemeClr val="bg2"/>
                </a:solidFill>
              </a:rPr>
            </a:br>
            <a:r>
              <a:rPr lang="en-US" altLang="en-US" sz="2000">
                <a:solidFill>
                  <a:schemeClr val="bg2"/>
                </a:solidFill>
              </a:rPr>
              <a:t>Yunus A. Cengel, John M. Cimbala</a:t>
            </a:r>
          </a:p>
          <a:p>
            <a:pPr algn="ctr" eaLnBrk="1" hangingPunct="1">
              <a:spcBef>
                <a:spcPct val="0"/>
              </a:spcBef>
              <a:spcAft>
                <a:spcPct val="0"/>
              </a:spcAft>
              <a:buClrTx/>
              <a:buFontTx/>
              <a:buNone/>
            </a:pPr>
            <a:r>
              <a:rPr lang="en-US" altLang="en-US" sz="2000">
                <a:solidFill>
                  <a:schemeClr val="bg2"/>
                </a:solidFill>
              </a:rPr>
              <a:t>McGraw-Hill, 2010</a:t>
            </a:r>
            <a:endParaRPr lang="tr-TR" altLang="en-US" sz="1800"/>
          </a:p>
        </p:txBody>
      </p:sp>
      <p:sp>
        <p:nvSpPr>
          <p:cNvPr id="2" name="Subtitle 1">
            <a:extLst>
              <a:ext uri="{FF2B5EF4-FFF2-40B4-BE49-F238E27FC236}">
                <a16:creationId xmlns:a16="http://schemas.microsoft.com/office/drawing/2014/main" id="{35EA238A-232D-4B64-43C3-029C15194024}"/>
              </a:ext>
            </a:extLst>
          </p:cNvPr>
          <p:cNvSpPr>
            <a:spLocks noGrp="1"/>
          </p:cNvSpPr>
          <p:nvPr>
            <p:ph type="subTitle" idx="1"/>
          </p:nvPr>
        </p:nvSpPr>
        <p:spPr/>
        <p:txBody>
          <a:bodyPr/>
          <a:lstStyle/>
          <a:p>
            <a:endParaRPr lang="en-MY"/>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a:extLst>
              <a:ext uri="{FF2B5EF4-FFF2-40B4-BE49-F238E27FC236}">
                <a16:creationId xmlns:a16="http://schemas.microsoft.com/office/drawing/2014/main" id="{FC0A6BFD-1748-A70C-C732-54D442FD1BD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903445DE-5C54-4356-9E45-386C1E76E2AE}" type="slidenum">
              <a:rPr lang="en-US" altLang="en-US" sz="1400" smtClean="0"/>
              <a:pPr>
                <a:spcBef>
                  <a:spcPct val="0"/>
                </a:spcBef>
                <a:spcAft>
                  <a:spcPct val="0"/>
                </a:spcAft>
                <a:buClrTx/>
                <a:buFontTx/>
                <a:buNone/>
              </a:pPr>
              <a:t>10</a:t>
            </a:fld>
            <a:endParaRPr lang="en-US" altLang="en-US" sz="1400"/>
          </a:p>
        </p:txBody>
      </p:sp>
      <p:pic>
        <p:nvPicPr>
          <p:cNvPr id="33794" name="Picture 3">
            <a:extLst>
              <a:ext uri="{FF2B5EF4-FFF2-40B4-BE49-F238E27FC236}">
                <a16:creationId xmlns:a16="http://schemas.microsoft.com/office/drawing/2014/main" id="{574835E4-D5FE-E182-C87B-2C427D420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35814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a:extLst>
              <a:ext uri="{FF2B5EF4-FFF2-40B4-BE49-F238E27FC236}">
                <a16:creationId xmlns:a16="http://schemas.microsoft.com/office/drawing/2014/main" id="{AFA8069E-3715-6954-EE73-7A26BD7E7A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95600"/>
            <a:ext cx="3570288"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5">
            <a:extLst>
              <a:ext uri="{FF2B5EF4-FFF2-40B4-BE49-F238E27FC236}">
                <a16:creationId xmlns:a16="http://schemas.microsoft.com/office/drawing/2014/main" id="{252666E1-159A-AF32-A7DF-F6E823110155}"/>
              </a:ext>
            </a:extLst>
          </p:cNvPr>
          <p:cNvSpPr>
            <a:spLocks noChangeArrowheads="1"/>
          </p:cNvSpPr>
          <p:nvPr/>
        </p:nvSpPr>
        <p:spPr bwMode="auto">
          <a:xfrm>
            <a:off x="457200" y="5789613"/>
            <a:ext cx="3276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The average velocity </a:t>
            </a:r>
            <a:r>
              <a:rPr lang="en-US" altLang="en-US" sz="1800" b="0" i="1">
                <a:solidFill>
                  <a:srgbClr val="3333FF"/>
                </a:solidFill>
              </a:rPr>
              <a:t>V</a:t>
            </a:r>
            <a:r>
              <a:rPr lang="en-US" altLang="en-US" sz="1800" b="0" baseline="-25000">
                <a:solidFill>
                  <a:srgbClr val="3333FF"/>
                </a:solidFill>
              </a:rPr>
              <a:t>avg</a:t>
            </a:r>
            <a:r>
              <a:rPr lang="en-US" altLang="en-US" sz="1800" b="0">
                <a:solidFill>
                  <a:srgbClr val="3333FF"/>
                </a:solidFill>
              </a:rPr>
              <a:t> is defined as the average speed through a cross section.</a:t>
            </a:r>
          </a:p>
        </p:txBody>
      </p:sp>
      <p:sp>
        <p:nvSpPr>
          <p:cNvPr id="33797" name="Rectangle 6">
            <a:extLst>
              <a:ext uri="{FF2B5EF4-FFF2-40B4-BE49-F238E27FC236}">
                <a16:creationId xmlns:a16="http://schemas.microsoft.com/office/drawing/2014/main" id="{BF662D8A-9BF5-148D-A1B1-6D6C15F8C5D7}"/>
              </a:ext>
            </a:extLst>
          </p:cNvPr>
          <p:cNvSpPr>
            <a:spLocks noChangeArrowheads="1"/>
          </p:cNvSpPr>
          <p:nvPr/>
        </p:nvSpPr>
        <p:spPr bwMode="auto">
          <a:xfrm>
            <a:off x="5029200" y="5561013"/>
            <a:ext cx="3276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The volume flow rate is the volume of fluid flowing through a cross section per unit time.</a:t>
            </a:r>
          </a:p>
        </p:txBody>
      </p:sp>
      <p:pic>
        <p:nvPicPr>
          <p:cNvPr id="33798" name="Picture 7">
            <a:extLst>
              <a:ext uri="{FF2B5EF4-FFF2-40B4-BE49-F238E27FC236}">
                <a16:creationId xmlns:a16="http://schemas.microsoft.com/office/drawing/2014/main" id="{176A238F-5E0F-C5A3-27F2-3422F9AFB9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
            <a:ext cx="147478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8">
            <a:extLst>
              <a:ext uri="{FF2B5EF4-FFF2-40B4-BE49-F238E27FC236}">
                <a16:creationId xmlns:a16="http://schemas.microsoft.com/office/drawing/2014/main" id="{B7CBECD2-222B-88D4-6D37-369A11ECDC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820738"/>
            <a:ext cx="2017713"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0" name="Picture 9">
            <a:extLst>
              <a:ext uri="{FF2B5EF4-FFF2-40B4-BE49-F238E27FC236}">
                <a16:creationId xmlns:a16="http://schemas.microsoft.com/office/drawing/2014/main" id="{25B73B46-DB3F-3D8E-8848-A186A3608C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3538" y="2027238"/>
            <a:ext cx="443706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1" name="Picture 10">
            <a:extLst>
              <a:ext uri="{FF2B5EF4-FFF2-40B4-BE49-F238E27FC236}">
                <a16:creationId xmlns:a16="http://schemas.microsoft.com/office/drawing/2014/main" id="{93F8DD10-6716-5F54-2B85-D74C233F6F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667000"/>
            <a:ext cx="16732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2" name="Text Box 11">
            <a:extLst>
              <a:ext uri="{FF2B5EF4-FFF2-40B4-BE49-F238E27FC236}">
                <a16:creationId xmlns:a16="http://schemas.microsoft.com/office/drawing/2014/main" id="{D15DB8D0-F921-2723-DDFE-71D214A2E536}"/>
              </a:ext>
            </a:extLst>
          </p:cNvPr>
          <p:cNvSpPr txBox="1">
            <a:spLocks noChangeArrowheads="1"/>
          </p:cNvSpPr>
          <p:nvPr/>
        </p:nvSpPr>
        <p:spPr bwMode="auto">
          <a:xfrm>
            <a:off x="4114800" y="3810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tr-TR" altLang="en-US" sz="2000" b="0"/>
              <a:t>A</a:t>
            </a:r>
            <a:r>
              <a:rPr lang="en-US" altLang="en-US" sz="2000" b="0"/>
              <a:t>verage velocity</a:t>
            </a:r>
          </a:p>
        </p:txBody>
      </p:sp>
      <p:sp>
        <p:nvSpPr>
          <p:cNvPr id="33803" name="Text Box 12">
            <a:extLst>
              <a:ext uri="{FF2B5EF4-FFF2-40B4-BE49-F238E27FC236}">
                <a16:creationId xmlns:a16="http://schemas.microsoft.com/office/drawing/2014/main" id="{D3A83F36-E38F-15AD-B22B-1D621CC91F2D}"/>
              </a:ext>
            </a:extLst>
          </p:cNvPr>
          <p:cNvSpPr txBox="1">
            <a:spLocks noChangeArrowheads="1"/>
          </p:cNvSpPr>
          <p:nvPr/>
        </p:nvSpPr>
        <p:spPr bwMode="auto">
          <a:xfrm>
            <a:off x="457200" y="17526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2000" b="0"/>
              <a:t>Mass flow rate</a:t>
            </a:r>
          </a:p>
        </p:txBody>
      </p:sp>
      <p:sp>
        <p:nvSpPr>
          <p:cNvPr id="33804" name="Text Box 13">
            <a:extLst>
              <a:ext uri="{FF2B5EF4-FFF2-40B4-BE49-F238E27FC236}">
                <a16:creationId xmlns:a16="http://schemas.microsoft.com/office/drawing/2014/main" id="{29D21457-48E4-5BCB-3314-0AC0D8A14783}"/>
              </a:ext>
            </a:extLst>
          </p:cNvPr>
          <p:cNvSpPr txBox="1">
            <a:spLocks noChangeArrowheads="1"/>
          </p:cNvSpPr>
          <p:nvPr/>
        </p:nvSpPr>
        <p:spPr bwMode="auto">
          <a:xfrm>
            <a:off x="4114800" y="16002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2000" b="0"/>
              <a:t>Volume flow rate</a:t>
            </a:r>
          </a:p>
        </p:txBody>
      </p:sp>
      <p:pic>
        <p:nvPicPr>
          <p:cNvPr id="33805" name="Picture 14">
            <a:extLst>
              <a:ext uri="{FF2B5EF4-FFF2-40B4-BE49-F238E27FC236}">
                <a16:creationId xmlns:a16="http://schemas.microsoft.com/office/drawing/2014/main" id="{D8E736D0-243C-4E35-80F3-9A73DA3CE7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2220913"/>
            <a:ext cx="30305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6" name="Picture 15">
            <a:extLst>
              <a:ext uri="{FF2B5EF4-FFF2-40B4-BE49-F238E27FC236}">
                <a16:creationId xmlns:a16="http://schemas.microsoft.com/office/drawing/2014/main" id="{98E365C7-2424-5F8C-93C9-5A015618CA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838200"/>
            <a:ext cx="266065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a:extLst>
              <a:ext uri="{FF2B5EF4-FFF2-40B4-BE49-F238E27FC236}">
                <a16:creationId xmlns:a16="http://schemas.microsoft.com/office/drawing/2014/main" id="{D21A37EA-7DB8-21F0-2B82-3666BBDEE77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D70E6681-F296-46DC-A8B9-47AD52A3F32C}" type="slidenum">
              <a:rPr lang="en-US" altLang="en-US" sz="1400" smtClean="0"/>
              <a:pPr>
                <a:spcBef>
                  <a:spcPct val="0"/>
                </a:spcBef>
                <a:spcAft>
                  <a:spcPct val="0"/>
                </a:spcAft>
                <a:buClrTx/>
                <a:buFontTx/>
                <a:buNone/>
              </a:pPr>
              <a:t>11</a:t>
            </a:fld>
            <a:endParaRPr lang="en-US" altLang="en-US" sz="1400"/>
          </a:p>
        </p:txBody>
      </p:sp>
      <p:sp>
        <p:nvSpPr>
          <p:cNvPr id="35842" name="Rectangle 2">
            <a:extLst>
              <a:ext uri="{FF2B5EF4-FFF2-40B4-BE49-F238E27FC236}">
                <a16:creationId xmlns:a16="http://schemas.microsoft.com/office/drawing/2014/main" id="{A965CB05-FBD6-BCA1-9681-7B12DFA9DEA6}"/>
              </a:ext>
            </a:extLst>
          </p:cNvPr>
          <p:cNvSpPr>
            <a:spLocks noGrp="1" noChangeArrowheads="1"/>
          </p:cNvSpPr>
          <p:nvPr>
            <p:ph type="title"/>
          </p:nvPr>
        </p:nvSpPr>
        <p:spPr>
          <a:xfrm>
            <a:off x="228600" y="152400"/>
            <a:ext cx="8229600" cy="533400"/>
          </a:xfrm>
        </p:spPr>
        <p:txBody>
          <a:bodyPr/>
          <a:lstStyle/>
          <a:p>
            <a:pPr eaLnBrk="1" hangingPunct="1"/>
            <a:r>
              <a:rPr lang="en-US" altLang="en-US" sz="2800"/>
              <a:t>Conservation of Mass Principle</a:t>
            </a:r>
            <a:endParaRPr lang="en-US" altLang="en-US" sz="2800" b="0"/>
          </a:p>
        </p:txBody>
      </p:sp>
      <p:sp>
        <p:nvSpPr>
          <p:cNvPr id="35843" name="Rectangle 4">
            <a:extLst>
              <a:ext uri="{FF2B5EF4-FFF2-40B4-BE49-F238E27FC236}">
                <a16:creationId xmlns:a16="http://schemas.microsoft.com/office/drawing/2014/main" id="{20AC0A4E-47B2-E8F8-FEB8-BD6BFB8DBE6B}"/>
              </a:ext>
            </a:extLst>
          </p:cNvPr>
          <p:cNvSpPr>
            <a:spLocks noChangeArrowheads="1"/>
          </p:cNvSpPr>
          <p:nvPr/>
        </p:nvSpPr>
        <p:spPr bwMode="auto">
          <a:xfrm>
            <a:off x="4724400" y="6003925"/>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3333FF"/>
                </a:solidFill>
              </a:rPr>
              <a:t>Conservation of mass principle for an ordinary bathtub.</a:t>
            </a:r>
          </a:p>
        </p:txBody>
      </p:sp>
      <p:sp>
        <p:nvSpPr>
          <p:cNvPr id="35844" name="Rectangle 5">
            <a:extLst>
              <a:ext uri="{FF2B5EF4-FFF2-40B4-BE49-F238E27FC236}">
                <a16:creationId xmlns:a16="http://schemas.microsoft.com/office/drawing/2014/main" id="{41BA5B75-539B-7FBA-5E73-7609AB17B6CC}"/>
              </a:ext>
            </a:extLst>
          </p:cNvPr>
          <p:cNvSpPr>
            <a:spLocks noChangeArrowheads="1"/>
          </p:cNvSpPr>
          <p:nvPr/>
        </p:nvSpPr>
        <p:spPr bwMode="auto">
          <a:xfrm>
            <a:off x="228600" y="6858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a:solidFill>
                  <a:srgbClr val="CC00CC"/>
                </a:solidFill>
              </a:rPr>
              <a:t>The conservation of mass principle for a control volume</a:t>
            </a:r>
            <a:r>
              <a:rPr lang="en-US" altLang="en-US" sz="1800" b="0"/>
              <a:t>: The net mass transfer to or from a control volume during a time interval </a:t>
            </a:r>
            <a:r>
              <a:rPr lang="en-US" altLang="en-US" sz="1800" b="0">
                <a:sym typeface="Symbol" panose="05050102010706020507" pitchFamily="18" charset="2"/>
              </a:rPr>
              <a:t></a:t>
            </a:r>
            <a:r>
              <a:rPr lang="en-US" altLang="en-US" sz="1800" b="0" i="1"/>
              <a:t>t</a:t>
            </a:r>
            <a:r>
              <a:rPr lang="en-US" altLang="en-US" sz="1800" b="0"/>
              <a:t> is equal to the net change (increase or decrease) in the total mass within the control volume during </a:t>
            </a:r>
            <a:r>
              <a:rPr lang="en-US" altLang="en-US" sz="1800" b="0">
                <a:sym typeface="Symbol" panose="05050102010706020507" pitchFamily="18" charset="2"/>
              </a:rPr>
              <a:t></a:t>
            </a:r>
            <a:r>
              <a:rPr lang="en-US" altLang="en-US" sz="1800" b="0" i="1"/>
              <a:t>t</a:t>
            </a:r>
            <a:r>
              <a:rPr lang="en-US" altLang="en-US" sz="1800" b="0"/>
              <a:t>.</a:t>
            </a:r>
          </a:p>
        </p:txBody>
      </p:sp>
      <p:pic>
        <p:nvPicPr>
          <p:cNvPr id="35845" name="Picture 7">
            <a:extLst>
              <a:ext uri="{FF2B5EF4-FFF2-40B4-BE49-F238E27FC236}">
                <a16:creationId xmlns:a16="http://schemas.microsoft.com/office/drawing/2014/main" id="{FEFBCBF2-D631-E3AD-F0A5-076516356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2438400"/>
            <a:ext cx="3646487" cy="357188"/>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14">
            <a:extLst>
              <a:ext uri="{FF2B5EF4-FFF2-40B4-BE49-F238E27FC236}">
                <a16:creationId xmlns:a16="http://schemas.microsoft.com/office/drawing/2014/main" id="{3CDFB75D-4F54-D702-BD8F-E0D676894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600200"/>
            <a:ext cx="7053263"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15">
            <a:extLst>
              <a:ext uri="{FF2B5EF4-FFF2-40B4-BE49-F238E27FC236}">
                <a16:creationId xmlns:a16="http://schemas.microsoft.com/office/drawing/2014/main" id="{6BABCFC4-8FFF-A068-2ED1-2F3515058E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78138"/>
            <a:ext cx="44958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8">
            <a:extLst>
              <a:ext uri="{FF2B5EF4-FFF2-40B4-BE49-F238E27FC236}">
                <a16:creationId xmlns:a16="http://schemas.microsoft.com/office/drawing/2014/main" id="{B698B768-5A58-0B63-898A-5CE5D579CA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400" y="2438400"/>
            <a:ext cx="4165600" cy="369888"/>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9" name="Picture 17">
            <a:extLst>
              <a:ext uri="{FF2B5EF4-FFF2-40B4-BE49-F238E27FC236}">
                <a16:creationId xmlns:a16="http://schemas.microsoft.com/office/drawing/2014/main" id="{7CB73772-B2F0-7870-B610-4BDC05AE91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048000"/>
            <a:ext cx="14478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0" name="Picture 18">
            <a:extLst>
              <a:ext uri="{FF2B5EF4-FFF2-40B4-BE49-F238E27FC236}">
                <a16:creationId xmlns:a16="http://schemas.microsoft.com/office/drawing/2014/main" id="{8DB42673-5B03-45B1-C75E-87C41850EE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038600"/>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1" name="Rectangle 19">
            <a:extLst>
              <a:ext uri="{FF2B5EF4-FFF2-40B4-BE49-F238E27FC236}">
                <a16:creationId xmlns:a16="http://schemas.microsoft.com/office/drawing/2014/main" id="{A11322B3-F949-85F8-D920-3AAD1E0BDC45}"/>
              </a:ext>
            </a:extLst>
          </p:cNvPr>
          <p:cNvSpPr>
            <a:spLocks noChangeArrowheads="1"/>
          </p:cNvSpPr>
          <p:nvPr/>
        </p:nvSpPr>
        <p:spPr bwMode="auto">
          <a:xfrm>
            <a:off x="6324600" y="2971800"/>
            <a:ext cx="2514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the total rates of mass flow into and out of the control</a:t>
            </a:r>
            <a:r>
              <a:rPr lang="tr-TR" altLang="en-US" sz="1800" b="0">
                <a:solidFill>
                  <a:srgbClr val="0000CC"/>
                </a:solidFill>
              </a:rPr>
              <a:t> </a:t>
            </a:r>
            <a:r>
              <a:rPr lang="en-US" altLang="en-US" sz="1800" b="0">
                <a:solidFill>
                  <a:srgbClr val="0000CC"/>
                </a:solidFill>
              </a:rPr>
              <a:t>volume</a:t>
            </a:r>
          </a:p>
        </p:txBody>
      </p:sp>
      <p:sp>
        <p:nvSpPr>
          <p:cNvPr id="35852" name="Rectangle 20">
            <a:extLst>
              <a:ext uri="{FF2B5EF4-FFF2-40B4-BE49-F238E27FC236}">
                <a16:creationId xmlns:a16="http://schemas.microsoft.com/office/drawing/2014/main" id="{60021F90-6C80-DE9C-EC89-2E84281F47C4}"/>
              </a:ext>
            </a:extLst>
          </p:cNvPr>
          <p:cNvSpPr>
            <a:spLocks noChangeArrowheads="1"/>
          </p:cNvSpPr>
          <p:nvPr/>
        </p:nvSpPr>
        <p:spPr bwMode="auto">
          <a:xfrm>
            <a:off x="5943600" y="3886200"/>
            <a:ext cx="2895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the rate of change of mass within</a:t>
            </a:r>
            <a:r>
              <a:rPr lang="tr-TR" altLang="en-US" sz="1800" b="0">
                <a:solidFill>
                  <a:srgbClr val="0000CC"/>
                </a:solidFill>
              </a:rPr>
              <a:t> </a:t>
            </a:r>
            <a:r>
              <a:rPr lang="en-US" altLang="en-US" sz="1800" b="0">
                <a:solidFill>
                  <a:srgbClr val="0000CC"/>
                </a:solidFill>
              </a:rPr>
              <a:t>the control volume boundaries.</a:t>
            </a:r>
          </a:p>
        </p:txBody>
      </p:sp>
      <p:sp>
        <p:nvSpPr>
          <p:cNvPr id="35853" name="Rectangle 21">
            <a:extLst>
              <a:ext uri="{FF2B5EF4-FFF2-40B4-BE49-F238E27FC236}">
                <a16:creationId xmlns:a16="http://schemas.microsoft.com/office/drawing/2014/main" id="{55CACCCD-0A3A-1E21-743A-94536973326A}"/>
              </a:ext>
            </a:extLst>
          </p:cNvPr>
          <p:cNvSpPr>
            <a:spLocks noChangeArrowheads="1"/>
          </p:cNvSpPr>
          <p:nvPr/>
        </p:nvSpPr>
        <p:spPr bwMode="auto">
          <a:xfrm>
            <a:off x="4953000" y="4953000"/>
            <a:ext cx="3352800" cy="915988"/>
          </a:xfrm>
          <a:prstGeom prst="rect">
            <a:avLst/>
          </a:prstGeom>
          <a:solidFill>
            <a:srgbClr val="FFFF99"/>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1800"/>
              <a:t>M</a:t>
            </a:r>
            <a:r>
              <a:rPr lang="en-US" altLang="en-US" sz="1800"/>
              <a:t>ass balance </a:t>
            </a:r>
            <a:r>
              <a:rPr lang="tr-TR" altLang="en-US" sz="1800" b="0"/>
              <a:t>is</a:t>
            </a:r>
            <a:r>
              <a:rPr lang="en-US" altLang="en-US" sz="1800" b="0"/>
              <a:t> applicable to any control volume</a:t>
            </a:r>
            <a:r>
              <a:rPr lang="tr-TR" altLang="en-US" sz="1800" b="0"/>
              <a:t> </a:t>
            </a:r>
            <a:r>
              <a:rPr lang="en-US" altLang="en-US" sz="1800" b="0"/>
              <a:t>undergoing any</a:t>
            </a:r>
            <a:r>
              <a:rPr lang="tr-TR" altLang="en-US" sz="1800" b="0"/>
              <a:t> </a:t>
            </a:r>
            <a:r>
              <a:rPr lang="en-US" altLang="en-US" sz="1800" b="0"/>
              <a:t>kind of process.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a:extLst>
              <a:ext uri="{FF2B5EF4-FFF2-40B4-BE49-F238E27FC236}">
                <a16:creationId xmlns:a16="http://schemas.microsoft.com/office/drawing/2014/main" id="{10D53237-676A-6F81-64BD-4CB0B6D990B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FE69DD6A-AD10-4E5A-8AFD-198736D6003E}" type="slidenum">
              <a:rPr lang="en-US" altLang="en-US" sz="1400" smtClean="0"/>
              <a:pPr>
                <a:spcBef>
                  <a:spcPct val="0"/>
                </a:spcBef>
                <a:spcAft>
                  <a:spcPct val="0"/>
                </a:spcAft>
                <a:buClrTx/>
                <a:buFontTx/>
                <a:buNone/>
              </a:pPr>
              <a:t>12</a:t>
            </a:fld>
            <a:endParaRPr lang="en-US" altLang="en-US" sz="1400"/>
          </a:p>
        </p:txBody>
      </p:sp>
      <p:pic>
        <p:nvPicPr>
          <p:cNvPr id="37890" name="Picture 16">
            <a:extLst>
              <a:ext uri="{FF2B5EF4-FFF2-40B4-BE49-F238E27FC236}">
                <a16:creationId xmlns:a16="http://schemas.microsoft.com/office/drawing/2014/main" id="{9517CC81-6005-3580-9159-393E43786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5425"/>
            <a:ext cx="3436938"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17">
            <a:extLst>
              <a:ext uri="{FF2B5EF4-FFF2-40B4-BE49-F238E27FC236}">
                <a16:creationId xmlns:a16="http://schemas.microsoft.com/office/drawing/2014/main" id="{8415CFF7-E38F-35A9-D2B8-865B13349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142875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18">
            <a:extLst>
              <a:ext uri="{FF2B5EF4-FFF2-40B4-BE49-F238E27FC236}">
                <a16:creationId xmlns:a16="http://schemas.microsoft.com/office/drawing/2014/main" id="{0DDCF06B-C1E3-44F2-7E21-1069E1E5EA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28600"/>
            <a:ext cx="6199188"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19">
            <a:extLst>
              <a:ext uri="{FF2B5EF4-FFF2-40B4-BE49-F238E27FC236}">
                <a16:creationId xmlns:a16="http://schemas.microsoft.com/office/drawing/2014/main" id="{90DD8616-BF8D-ECD0-3F06-156A70E961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143000"/>
            <a:ext cx="7234238"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20">
            <a:extLst>
              <a:ext uri="{FF2B5EF4-FFF2-40B4-BE49-F238E27FC236}">
                <a16:creationId xmlns:a16="http://schemas.microsoft.com/office/drawing/2014/main" id="{CA7E5C8E-1CC2-C1F0-8C7F-D6EEE95228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133600"/>
            <a:ext cx="6738938"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21">
            <a:extLst>
              <a:ext uri="{FF2B5EF4-FFF2-40B4-BE49-F238E27FC236}">
                <a16:creationId xmlns:a16="http://schemas.microsoft.com/office/drawing/2014/main" id="{4D1440F7-3209-B7A3-9660-DE1488D056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667000"/>
            <a:ext cx="76390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22">
            <a:extLst>
              <a:ext uri="{FF2B5EF4-FFF2-40B4-BE49-F238E27FC236}">
                <a16:creationId xmlns:a16="http://schemas.microsoft.com/office/drawing/2014/main" id="{DF0EE525-3007-85D4-4049-618DA45AFD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200400"/>
            <a:ext cx="7234238"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7" name="Rectangle 23">
            <a:extLst>
              <a:ext uri="{FF2B5EF4-FFF2-40B4-BE49-F238E27FC236}">
                <a16:creationId xmlns:a16="http://schemas.microsoft.com/office/drawing/2014/main" id="{343ADA7F-5860-D788-6AB1-5864F58EEF04}"/>
              </a:ext>
            </a:extLst>
          </p:cNvPr>
          <p:cNvSpPr>
            <a:spLocks noChangeArrowheads="1"/>
          </p:cNvSpPr>
          <p:nvPr/>
        </p:nvSpPr>
        <p:spPr bwMode="auto">
          <a:xfrm>
            <a:off x="1676400" y="5181600"/>
            <a:ext cx="3429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rgbClr val="0000CC"/>
                </a:solidFill>
              </a:rPr>
              <a:t>The differential control volume </a:t>
            </a:r>
            <a:r>
              <a:rPr lang="en-US" altLang="en-US" sz="1800" b="0" i="1">
                <a:solidFill>
                  <a:srgbClr val="0000CC"/>
                </a:solidFill>
              </a:rPr>
              <a:t>dV</a:t>
            </a:r>
            <a:r>
              <a:rPr lang="tr-TR" altLang="en-US" sz="1800" b="0" i="1">
                <a:solidFill>
                  <a:srgbClr val="0000CC"/>
                </a:solidFill>
              </a:rPr>
              <a:t> </a:t>
            </a:r>
            <a:r>
              <a:rPr lang="en-US" altLang="en-US" sz="1800" b="0">
                <a:solidFill>
                  <a:srgbClr val="0000CC"/>
                </a:solidFill>
              </a:rPr>
              <a:t>and the differential control surface</a:t>
            </a:r>
            <a:r>
              <a:rPr lang="tr-TR" altLang="en-US" sz="1800" b="0">
                <a:solidFill>
                  <a:srgbClr val="0000CC"/>
                </a:solidFill>
              </a:rPr>
              <a:t> </a:t>
            </a:r>
            <a:r>
              <a:rPr lang="en-US" altLang="en-US" sz="1800" b="0" i="1">
                <a:solidFill>
                  <a:srgbClr val="0000CC"/>
                </a:solidFill>
              </a:rPr>
              <a:t>dA </a:t>
            </a:r>
            <a:r>
              <a:rPr lang="en-US" altLang="en-US" sz="1800" b="0">
                <a:solidFill>
                  <a:srgbClr val="0000CC"/>
                </a:solidFill>
              </a:rPr>
              <a:t>used in the derivation of the</a:t>
            </a:r>
            <a:r>
              <a:rPr lang="tr-TR" altLang="en-US" sz="1800" b="0">
                <a:solidFill>
                  <a:srgbClr val="0000CC"/>
                </a:solidFill>
              </a:rPr>
              <a:t> </a:t>
            </a:r>
            <a:r>
              <a:rPr lang="en-US" altLang="en-US" sz="1800" b="0">
                <a:solidFill>
                  <a:srgbClr val="0000CC"/>
                </a:solidFill>
              </a:rPr>
              <a:t>conservation of mass relation.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a:extLst>
              <a:ext uri="{FF2B5EF4-FFF2-40B4-BE49-F238E27FC236}">
                <a16:creationId xmlns:a16="http://schemas.microsoft.com/office/drawing/2014/main" id="{4DDAFC92-D366-AA36-55D5-F0FF220FD2B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26D58856-9B7A-4B62-B0EB-2997E7429A9F}" type="slidenum">
              <a:rPr lang="en-US" altLang="en-US" sz="1400" smtClean="0"/>
              <a:pPr>
                <a:spcBef>
                  <a:spcPct val="0"/>
                </a:spcBef>
                <a:spcAft>
                  <a:spcPct val="0"/>
                </a:spcAft>
                <a:buClrTx/>
                <a:buFontTx/>
                <a:buNone/>
              </a:pPr>
              <a:t>13</a:t>
            </a:fld>
            <a:endParaRPr lang="en-US" altLang="en-US" sz="1400"/>
          </a:p>
        </p:txBody>
      </p:sp>
      <p:pic>
        <p:nvPicPr>
          <p:cNvPr id="39938" name="Picture 2">
            <a:extLst>
              <a:ext uri="{FF2B5EF4-FFF2-40B4-BE49-F238E27FC236}">
                <a16:creationId xmlns:a16="http://schemas.microsoft.com/office/drawing/2014/main" id="{A1032580-082A-FBFC-5F9A-007AF8D60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7234238"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a:extLst>
              <a:ext uri="{FF2B5EF4-FFF2-40B4-BE49-F238E27FC236}">
                <a16:creationId xmlns:a16="http://schemas.microsoft.com/office/drawing/2014/main" id="{9C282057-5B7C-904F-72B5-070AD1BA6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16088"/>
            <a:ext cx="4803775"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5">
            <a:extLst>
              <a:ext uri="{FF2B5EF4-FFF2-40B4-BE49-F238E27FC236}">
                <a16:creationId xmlns:a16="http://schemas.microsoft.com/office/drawing/2014/main" id="{CD60EFE1-AA23-591C-7E7E-3B68825D6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554413"/>
            <a:ext cx="3722688" cy="3151187"/>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Rectangle 6">
            <a:extLst>
              <a:ext uri="{FF2B5EF4-FFF2-40B4-BE49-F238E27FC236}">
                <a16:creationId xmlns:a16="http://schemas.microsoft.com/office/drawing/2014/main" id="{11462F43-D501-616B-F910-3DD5085A467A}"/>
              </a:ext>
            </a:extLst>
          </p:cNvPr>
          <p:cNvSpPr>
            <a:spLocks noChangeArrowheads="1"/>
          </p:cNvSpPr>
          <p:nvPr/>
        </p:nvSpPr>
        <p:spPr bwMode="auto">
          <a:xfrm>
            <a:off x="3962400" y="4267200"/>
            <a:ext cx="1905000" cy="242093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700" b="0">
                <a:solidFill>
                  <a:srgbClr val="0000CC"/>
                </a:solidFill>
              </a:rPr>
              <a:t>The conservation of mass equation</a:t>
            </a:r>
            <a:r>
              <a:rPr lang="tr-TR" altLang="en-US" sz="1700" b="0">
                <a:solidFill>
                  <a:srgbClr val="0000CC"/>
                </a:solidFill>
              </a:rPr>
              <a:t> </a:t>
            </a:r>
            <a:r>
              <a:rPr lang="en-US" altLang="en-US" sz="1700" b="0">
                <a:solidFill>
                  <a:srgbClr val="0000CC"/>
                </a:solidFill>
              </a:rPr>
              <a:t>is obtained by replacing </a:t>
            </a:r>
            <a:r>
              <a:rPr lang="en-US" altLang="en-US" sz="1700" b="0" i="1">
                <a:solidFill>
                  <a:srgbClr val="0000CC"/>
                </a:solidFill>
              </a:rPr>
              <a:t>B </a:t>
            </a:r>
            <a:r>
              <a:rPr lang="en-US" altLang="en-US" sz="1700" b="0">
                <a:solidFill>
                  <a:srgbClr val="0000CC"/>
                </a:solidFill>
              </a:rPr>
              <a:t>in the</a:t>
            </a:r>
            <a:r>
              <a:rPr lang="tr-TR" altLang="en-US" sz="1700" b="0">
                <a:solidFill>
                  <a:srgbClr val="0000CC"/>
                </a:solidFill>
              </a:rPr>
              <a:t> </a:t>
            </a:r>
            <a:r>
              <a:rPr lang="en-US" altLang="en-US" sz="1700" b="0">
                <a:solidFill>
                  <a:srgbClr val="0000CC"/>
                </a:solidFill>
              </a:rPr>
              <a:t>Reynolds transport theorem by</a:t>
            </a:r>
            <a:r>
              <a:rPr lang="tr-TR" altLang="en-US" sz="1700" b="0">
                <a:solidFill>
                  <a:srgbClr val="0000CC"/>
                </a:solidFill>
              </a:rPr>
              <a:t> </a:t>
            </a:r>
            <a:r>
              <a:rPr lang="en-US" altLang="en-US" sz="1700" b="0">
                <a:solidFill>
                  <a:srgbClr val="0000CC"/>
                </a:solidFill>
              </a:rPr>
              <a:t>mass </a:t>
            </a:r>
            <a:r>
              <a:rPr lang="en-US" altLang="en-US" sz="1700" b="0" i="1">
                <a:solidFill>
                  <a:srgbClr val="0000CC"/>
                </a:solidFill>
              </a:rPr>
              <a:t>m</a:t>
            </a:r>
            <a:r>
              <a:rPr lang="en-US" altLang="en-US" sz="1700" b="0">
                <a:solidFill>
                  <a:srgbClr val="0000CC"/>
                </a:solidFill>
              </a:rPr>
              <a:t>, and </a:t>
            </a:r>
            <a:r>
              <a:rPr lang="en-US" altLang="en-US" sz="1700" b="0" i="1">
                <a:solidFill>
                  <a:srgbClr val="0000CC"/>
                </a:solidFill>
              </a:rPr>
              <a:t>b </a:t>
            </a:r>
            <a:r>
              <a:rPr lang="en-US" altLang="en-US" sz="1700" b="0">
                <a:solidFill>
                  <a:srgbClr val="0000CC"/>
                </a:solidFill>
              </a:rPr>
              <a:t>by 1 (</a:t>
            </a:r>
            <a:r>
              <a:rPr lang="en-US" altLang="en-US" sz="1700" b="0" i="1">
                <a:solidFill>
                  <a:srgbClr val="0000CC"/>
                </a:solidFill>
              </a:rPr>
              <a:t>m </a:t>
            </a:r>
            <a:r>
              <a:rPr lang="en-US" altLang="en-US" sz="1700" b="0">
                <a:solidFill>
                  <a:srgbClr val="0000CC"/>
                </a:solidFill>
              </a:rPr>
              <a:t>per unit</a:t>
            </a:r>
            <a:r>
              <a:rPr lang="tr-TR" altLang="en-US" sz="1700" b="0">
                <a:solidFill>
                  <a:srgbClr val="0000CC"/>
                </a:solidFill>
              </a:rPr>
              <a:t> </a:t>
            </a:r>
            <a:r>
              <a:rPr lang="en-US" altLang="en-US" sz="1700" b="0">
                <a:solidFill>
                  <a:srgbClr val="0000CC"/>
                </a:solidFill>
              </a:rPr>
              <a:t>mass </a:t>
            </a:r>
            <a:r>
              <a:rPr lang="tr-TR" altLang="en-US" sz="1700" b="0">
                <a:solidFill>
                  <a:srgbClr val="0000CC"/>
                </a:solidFill>
              </a:rPr>
              <a:t>=</a:t>
            </a:r>
            <a:r>
              <a:rPr lang="en-US" altLang="en-US" sz="1700" b="0">
                <a:solidFill>
                  <a:srgbClr val="0000CC"/>
                </a:solidFill>
              </a:rPr>
              <a:t> </a:t>
            </a:r>
            <a:r>
              <a:rPr lang="en-US" altLang="en-US" sz="1700" b="0" i="1">
                <a:solidFill>
                  <a:srgbClr val="0000CC"/>
                </a:solidFill>
              </a:rPr>
              <a:t>m</a:t>
            </a:r>
            <a:r>
              <a:rPr lang="en-US" altLang="en-US" sz="1700" b="0">
                <a:solidFill>
                  <a:srgbClr val="0000CC"/>
                </a:solidFill>
              </a:rPr>
              <a:t>/</a:t>
            </a:r>
            <a:r>
              <a:rPr lang="en-US" altLang="en-US" sz="1700" b="0" i="1">
                <a:solidFill>
                  <a:srgbClr val="0000CC"/>
                </a:solidFill>
              </a:rPr>
              <a:t>m </a:t>
            </a:r>
            <a:r>
              <a:rPr lang="tr-TR" altLang="en-US" sz="1700" b="0" i="1">
                <a:solidFill>
                  <a:srgbClr val="0000CC"/>
                </a:solidFill>
              </a:rPr>
              <a:t>=</a:t>
            </a:r>
            <a:r>
              <a:rPr lang="en-US" altLang="en-US" sz="1700" b="0">
                <a:solidFill>
                  <a:srgbClr val="0000CC"/>
                </a:solidFill>
              </a:rPr>
              <a:t> 1).</a:t>
            </a:r>
          </a:p>
        </p:txBody>
      </p:sp>
      <p:sp>
        <p:nvSpPr>
          <p:cNvPr id="39942" name="Rectangle 7">
            <a:extLst>
              <a:ext uri="{FF2B5EF4-FFF2-40B4-BE49-F238E27FC236}">
                <a16:creationId xmlns:a16="http://schemas.microsoft.com/office/drawing/2014/main" id="{4E82D36C-97EA-C643-2D5F-772A612E1413}"/>
              </a:ext>
            </a:extLst>
          </p:cNvPr>
          <p:cNvSpPr>
            <a:spLocks noChangeArrowheads="1"/>
          </p:cNvSpPr>
          <p:nvPr/>
        </p:nvSpPr>
        <p:spPr bwMode="auto">
          <a:xfrm>
            <a:off x="152400" y="836613"/>
            <a:ext cx="5715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1800" b="0" i="1"/>
              <a:t>T</a:t>
            </a:r>
            <a:r>
              <a:rPr lang="en-US" altLang="en-US" sz="1800" b="0" i="1"/>
              <a:t>he time rate of change of mass within the control volume plus</a:t>
            </a:r>
            <a:r>
              <a:rPr lang="tr-TR" altLang="en-US" sz="1800" b="0" i="1"/>
              <a:t> </a:t>
            </a:r>
            <a:r>
              <a:rPr lang="en-US" altLang="en-US" sz="1800" b="0" i="1"/>
              <a:t>the net mass flow rate through the control surface is equal to zero</a:t>
            </a:r>
            <a:r>
              <a:rPr lang="en-US" altLang="en-US" sz="1800" b="0"/>
              <a:t>.</a:t>
            </a:r>
          </a:p>
        </p:txBody>
      </p:sp>
      <p:pic>
        <p:nvPicPr>
          <p:cNvPr id="39943" name="Picture 8">
            <a:extLst>
              <a:ext uri="{FF2B5EF4-FFF2-40B4-BE49-F238E27FC236}">
                <a16:creationId xmlns:a16="http://schemas.microsoft.com/office/drawing/2014/main" id="{EF3A4ACF-B5B1-7A47-6A6A-B9250B44C9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590800"/>
            <a:ext cx="3094038"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4" name="Picture 10">
            <a:extLst>
              <a:ext uri="{FF2B5EF4-FFF2-40B4-BE49-F238E27FC236}">
                <a16:creationId xmlns:a16="http://schemas.microsoft.com/office/drawing/2014/main" id="{4EC8DD42-E1BC-75AD-1E69-A3B096DB1A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667000"/>
            <a:ext cx="25082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5" name="Picture 11">
            <a:extLst>
              <a:ext uri="{FF2B5EF4-FFF2-40B4-BE49-F238E27FC236}">
                <a16:creationId xmlns:a16="http://schemas.microsoft.com/office/drawing/2014/main" id="{9FA3539F-25A9-1E18-ACEE-9EC96C5BC9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990600"/>
            <a:ext cx="3228975" cy="3870325"/>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6" name="Rectangle 12">
            <a:extLst>
              <a:ext uri="{FF2B5EF4-FFF2-40B4-BE49-F238E27FC236}">
                <a16:creationId xmlns:a16="http://schemas.microsoft.com/office/drawing/2014/main" id="{C6E45B82-FFC4-CEE4-E17B-35AF3E791E7B}"/>
              </a:ext>
            </a:extLst>
          </p:cNvPr>
          <p:cNvSpPr>
            <a:spLocks noChangeArrowheads="1"/>
          </p:cNvSpPr>
          <p:nvPr/>
        </p:nvSpPr>
        <p:spPr bwMode="auto">
          <a:xfrm>
            <a:off x="6019800" y="4876800"/>
            <a:ext cx="3048000" cy="164465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700" b="0">
                <a:solidFill>
                  <a:srgbClr val="0000CC"/>
                </a:solidFill>
              </a:rPr>
              <a:t>A control surface should always be</a:t>
            </a:r>
            <a:r>
              <a:rPr lang="tr-TR" altLang="en-US" sz="1700" b="0">
                <a:solidFill>
                  <a:srgbClr val="0000CC"/>
                </a:solidFill>
              </a:rPr>
              <a:t> </a:t>
            </a:r>
            <a:r>
              <a:rPr lang="en-US" altLang="en-US" sz="1700" b="0">
                <a:solidFill>
                  <a:srgbClr val="0000CC"/>
                </a:solidFill>
              </a:rPr>
              <a:t>selected </a:t>
            </a:r>
            <a:r>
              <a:rPr lang="en-US" altLang="en-US" sz="1700" b="0" i="1">
                <a:solidFill>
                  <a:srgbClr val="0000CC"/>
                </a:solidFill>
              </a:rPr>
              <a:t>normal to the flow </a:t>
            </a:r>
            <a:r>
              <a:rPr lang="en-US" altLang="en-US" sz="1700" b="0">
                <a:solidFill>
                  <a:srgbClr val="0000CC"/>
                </a:solidFill>
              </a:rPr>
              <a:t>at all</a:t>
            </a:r>
            <a:r>
              <a:rPr lang="tr-TR" altLang="en-US" sz="1700" b="0">
                <a:solidFill>
                  <a:srgbClr val="0000CC"/>
                </a:solidFill>
              </a:rPr>
              <a:t> </a:t>
            </a:r>
            <a:r>
              <a:rPr lang="en-US" altLang="en-US" sz="1700" b="0">
                <a:solidFill>
                  <a:srgbClr val="0000CC"/>
                </a:solidFill>
              </a:rPr>
              <a:t>locations where it crosses the fluid</a:t>
            </a:r>
            <a:r>
              <a:rPr lang="tr-TR" altLang="en-US" sz="1700" b="0">
                <a:solidFill>
                  <a:srgbClr val="0000CC"/>
                </a:solidFill>
              </a:rPr>
              <a:t> </a:t>
            </a:r>
            <a:r>
              <a:rPr lang="en-US" altLang="en-US" sz="1700" b="0">
                <a:solidFill>
                  <a:srgbClr val="0000CC"/>
                </a:solidFill>
              </a:rPr>
              <a:t>flow to avoid complications, even</a:t>
            </a:r>
            <a:r>
              <a:rPr lang="tr-TR" altLang="en-US" sz="1700" b="0">
                <a:solidFill>
                  <a:srgbClr val="0000CC"/>
                </a:solidFill>
              </a:rPr>
              <a:t> </a:t>
            </a:r>
            <a:r>
              <a:rPr lang="en-US" altLang="en-US" sz="1700" b="0">
                <a:solidFill>
                  <a:srgbClr val="0000CC"/>
                </a:solidFill>
              </a:rPr>
              <a:t>though the result is the same.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a:extLst>
              <a:ext uri="{FF2B5EF4-FFF2-40B4-BE49-F238E27FC236}">
                <a16:creationId xmlns:a16="http://schemas.microsoft.com/office/drawing/2014/main" id="{57F2474C-AEBB-8D28-1E24-52CB20A8220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9829D1BA-E94D-41DF-9F9B-9A0A1CF7F777}" type="slidenum">
              <a:rPr lang="en-US" altLang="en-US" sz="1400" smtClean="0"/>
              <a:pPr>
                <a:spcBef>
                  <a:spcPct val="0"/>
                </a:spcBef>
                <a:spcAft>
                  <a:spcPct val="0"/>
                </a:spcAft>
                <a:buClrTx/>
                <a:buFontTx/>
                <a:buNone/>
              </a:pPr>
              <a:t>14</a:t>
            </a:fld>
            <a:endParaRPr lang="en-US" altLang="en-US" sz="1400"/>
          </a:p>
        </p:txBody>
      </p:sp>
      <p:pic>
        <p:nvPicPr>
          <p:cNvPr id="41986" name="Picture 2">
            <a:extLst>
              <a:ext uri="{FF2B5EF4-FFF2-40B4-BE49-F238E27FC236}">
                <a16:creationId xmlns:a16="http://schemas.microsoft.com/office/drawing/2014/main" id="{120287A7-0F4D-88E8-8DF0-E7C949622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838200"/>
            <a:ext cx="86741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Rectangle 3">
            <a:extLst>
              <a:ext uri="{FF2B5EF4-FFF2-40B4-BE49-F238E27FC236}">
                <a16:creationId xmlns:a16="http://schemas.microsoft.com/office/drawing/2014/main" id="{05F6F66A-1393-3917-D6DE-7565F6F45AA1}"/>
              </a:ext>
            </a:extLst>
          </p:cNvPr>
          <p:cNvSpPr>
            <a:spLocks noChangeArrowheads="1"/>
          </p:cNvSpPr>
          <p:nvPr/>
        </p:nvSpPr>
        <p:spPr bwMode="auto">
          <a:xfrm>
            <a:off x="152400" y="257175"/>
            <a:ext cx="6707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Moving or Deforming Control Volumes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a:extLst>
              <a:ext uri="{FF2B5EF4-FFF2-40B4-BE49-F238E27FC236}">
                <a16:creationId xmlns:a16="http://schemas.microsoft.com/office/drawing/2014/main" id="{2E884BDF-44BC-9D28-BCC5-32F83421305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C975D853-2AAE-49FF-B453-C80B485730A1}" type="slidenum">
              <a:rPr lang="en-US" altLang="en-US" sz="1400" smtClean="0"/>
              <a:pPr>
                <a:spcBef>
                  <a:spcPct val="0"/>
                </a:spcBef>
                <a:spcAft>
                  <a:spcPct val="0"/>
                </a:spcAft>
                <a:buClrTx/>
                <a:buFontTx/>
                <a:buNone/>
              </a:pPr>
              <a:t>15</a:t>
            </a:fld>
            <a:endParaRPr lang="en-US" altLang="en-US" sz="1400"/>
          </a:p>
        </p:txBody>
      </p:sp>
      <p:sp>
        <p:nvSpPr>
          <p:cNvPr id="44034" name="Rectangle 2">
            <a:extLst>
              <a:ext uri="{FF2B5EF4-FFF2-40B4-BE49-F238E27FC236}">
                <a16:creationId xmlns:a16="http://schemas.microsoft.com/office/drawing/2014/main" id="{4340025E-533F-C77B-12E8-2D2171391AE5}"/>
              </a:ext>
            </a:extLst>
          </p:cNvPr>
          <p:cNvSpPr>
            <a:spLocks noGrp="1" noChangeArrowheads="1"/>
          </p:cNvSpPr>
          <p:nvPr>
            <p:ph type="title"/>
          </p:nvPr>
        </p:nvSpPr>
        <p:spPr>
          <a:xfrm>
            <a:off x="457200" y="198438"/>
            <a:ext cx="8229600" cy="487362"/>
          </a:xfrm>
        </p:spPr>
        <p:txBody>
          <a:bodyPr/>
          <a:lstStyle/>
          <a:p>
            <a:pPr eaLnBrk="1" hangingPunct="1"/>
            <a:r>
              <a:rPr lang="en-US" altLang="en-US" sz="2800"/>
              <a:t>Mass Balance for Steady-Flow Processes</a:t>
            </a:r>
            <a:endParaRPr lang="en-US" altLang="en-US" sz="2800" b="0"/>
          </a:p>
        </p:txBody>
      </p:sp>
      <p:pic>
        <p:nvPicPr>
          <p:cNvPr id="44035" name="Picture 3">
            <a:extLst>
              <a:ext uri="{FF2B5EF4-FFF2-40B4-BE49-F238E27FC236}">
                <a16:creationId xmlns:a16="http://schemas.microsoft.com/office/drawing/2014/main" id="{6D4BD558-8FBD-6F01-3A06-BC964C03B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31035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a:extLst>
              <a:ext uri="{FF2B5EF4-FFF2-40B4-BE49-F238E27FC236}">
                <a16:creationId xmlns:a16="http://schemas.microsoft.com/office/drawing/2014/main" id="{1660C39B-C7BA-9026-6296-37B44948185D}"/>
              </a:ext>
            </a:extLst>
          </p:cNvPr>
          <p:cNvSpPr>
            <a:spLocks noChangeArrowheads="1"/>
          </p:cNvSpPr>
          <p:nvPr/>
        </p:nvSpPr>
        <p:spPr bwMode="auto">
          <a:xfrm>
            <a:off x="304800" y="5943600"/>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Conservation of mass principle for a two-inlet–one-outlet steady-flow system.</a:t>
            </a:r>
          </a:p>
        </p:txBody>
      </p:sp>
      <p:sp>
        <p:nvSpPr>
          <p:cNvPr id="44037" name="Rectangle 5">
            <a:extLst>
              <a:ext uri="{FF2B5EF4-FFF2-40B4-BE49-F238E27FC236}">
                <a16:creationId xmlns:a16="http://schemas.microsoft.com/office/drawing/2014/main" id="{07E4E938-6611-C5A2-8063-532A4651DBAE}"/>
              </a:ext>
            </a:extLst>
          </p:cNvPr>
          <p:cNvSpPr>
            <a:spLocks noChangeArrowheads="1"/>
          </p:cNvSpPr>
          <p:nvPr/>
        </p:nvSpPr>
        <p:spPr bwMode="auto">
          <a:xfrm>
            <a:off x="457200" y="838200"/>
            <a:ext cx="82296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5000"/>
              </a:spcBef>
              <a:spcAft>
                <a:spcPct val="15000"/>
              </a:spcAft>
              <a:buClrTx/>
              <a:buFontTx/>
              <a:buNone/>
            </a:pPr>
            <a:r>
              <a:rPr lang="en-US" altLang="en-US" sz="1800" b="0"/>
              <a:t>During a steady-flow process, the total amount of mass contained within a control volume does not change with time (</a:t>
            </a:r>
            <a:r>
              <a:rPr lang="en-US" altLang="en-US" sz="1800" b="0" i="1"/>
              <a:t>m</a:t>
            </a:r>
            <a:r>
              <a:rPr lang="en-US" altLang="en-US" sz="1800" b="0" baseline="-25000"/>
              <a:t>CV</a:t>
            </a:r>
            <a:r>
              <a:rPr lang="en-US" altLang="en-US" sz="1800" b="0"/>
              <a:t> = constant). </a:t>
            </a:r>
          </a:p>
          <a:p>
            <a:pPr eaLnBrk="1" hangingPunct="1">
              <a:spcBef>
                <a:spcPct val="15000"/>
              </a:spcBef>
              <a:spcAft>
                <a:spcPct val="15000"/>
              </a:spcAft>
              <a:buClrTx/>
              <a:buFontTx/>
              <a:buNone/>
            </a:pPr>
            <a:r>
              <a:rPr lang="en-US" altLang="en-US" sz="1800" b="0"/>
              <a:t>Then the conservation of mass principle requires that</a:t>
            </a:r>
            <a:r>
              <a:rPr lang="en-US" altLang="en-US" sz="1800" b="0">
                <a:solidFill>
                  <a:srgbClr val="008000"/>
                </a:solidFill>
              </a:rPr>
              <a:t> </a:t>
            </a:r>
            <a:r>
              <a:rPr lang="en-US" altLang="en-US" sz="1800" b="0">
                <a:solidFill>
                  <a:srgbClr val="CC00CC"/>
                </a:solidFill>
              </a:rPr>
              <a:t>the total amount of mass entering a control volume equal the total amount of mass leaving it</a:t>
            </a:r>
            <a:r>
              <a:rPr lang="en-US" altLang="en-US" sz="1800" b="0">
                <a:solidFill>
                  <a:srgbClr val="008000"/>
                </a:solidFill>
              </a:rPr>
              <a:t>.</a:t>
            </a:r>
          </a:p>
        </p:txBody>
      </p:sp>
      <p:sp>
        <p:nvSpPr>
          <p:cNvPr id="44038" name="Rectangle 6">
            <a:extLst>
              <a:ext uri="{FF2B5EF4-FFF2-40B4-BE49-F238E27FC236}">
                <a16:creationId xmlns:a16="http://schemas.microsoft.com/office/drawing/2014/main" id="{B865901C-5F60-E708-2304-CCBFB0A19385}"/>
              </a:ext>
            </a:extLst>
          </p:cNvPr>
          <p:cNvSpPr>
            <a:spLocks noChangeArrowheads="1"/>
          </p:cNvSpPr>
          <p:nvPr/>
        </p:nvSpPr>
        <p:spPr bwMode="auto">
          <a:xfrm>
            <a:off x="3505200" y="2286000"/>
            <a:ext cx="4724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t>For steady-flow processes, we are interested in the amount of mass flowing per unit time, that is, </a:t>
            </a:r>
            <a:r>
              <a:rPr lang="en-US" altLang="en-US" sz="1800" b="0" i="1">
                <a:solidFill>
                  <a:srgbClr val="CC00CC"/>
                </a:solidFill>
              </a:rPr>
              <a:t>the mass flow rate</a:t>
            </a:r>
            <a:r>
              <a:rPr lang="en-US" altLang="en-US" sz="1800" b="0" i="1">
                <a:solidFill>
                  <a:srgbClr val="FF6600"/>
                </a:solidFill>
              </a:rPr>
              <a:t>.</a:t>
            </a:r>
          </a:p>
        </p:txBody>
      </p:sp>
      <p:pic>
        <p:nvPicPr>
          <p:cNvPr id="44039" name="Picture 7">
            <a:extLst>
              <a:ext uri="{FF2B5EF4-FFF2-40B4-BE49-F238E27FC236}">
                <a16:creationId xmlns:a16="http://schemas.microsoft.com/office/drawing/2014/main" id="{CCE3BB6A-E76B-A73D-2278-B119397E2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276600"/>
            <a:ext cx="3128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8">
            <a:extLst>
              <a:ext uri="{FF2B5EF4-FFF2-40B4-BE49-F238E27FC236}">
                <a16:creationId xmlns:a16="http://schemas.microsoft.com/office/drawing/2014/main" id="{0D231B80-148F-182F-2A5E-FFD1034097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038600"/>
            <a:ext cx="4313238"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1" name="Text Box 9">
            <a:extLst>
              <a:ext uri="{FF2B5EF4-FFF2-40B4-BE49-F238E27FC236}">
                <a16:creationId xmlns:a16="http://schemas.microsoft.com/office/drawing/2014/main" id="{6EA5D50E-F7F1-3162-BE8E-D5306FEC50A5}"/>
              </a:ext>
            </a:extLst>
          </p:cNvPr>
          <p:cNvSpPr txBox="1">
            <a:spLocks noChangeArrowheads="1"/>
          </p:cNvSpPr>
          <p:nvPr/>
        </p:nvSpPr>
        <p:spPr bwMode="auto">
          <a:xfrm>
            <a:off x="6781800" y="324485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1800" b="0">
                <a:solidFill>
                  <a:srgbClr val="0000CC"/>
                </a:solidFill>
              </a:rPr>
              <a:t>Multiple inlets and exits</a:t>
            </a:r>
          </a:p>
        </p:txBody>
      </p:sp>
      <p:sp>
        <p:nvSpPr>
          <p:cNvPr id="44042" name="Text Box 10">
            <a:extLst>
              <a:ext uri="{FF2B5EF4-FFF2-40B4-BE49-F238E27FC236}">
                <a16:creationId xmlns:a16="http://schemas.microsoft.com/office/drawing/2014/main" id="{89B06AEF-9648-E3E8-D666-0BEF4197E93A}"/>
              </a:ext>
            </a:extLst>
          </p:cNvPr>
          <p:cNvSpPr txBox="1">
            <a:spLocks noChangeArrowheads="1"/>
          </p:cNvSpPr>
          <p:nvPr/>
        </p:nvSpPr>
        <p:spPr bwMode="auto">
          <a:xfrm>
            <a:off x="7924800" y="385445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1800" b="0">
                <a:solidFill>
                  <a:srgbClr val="0000CC"/>
                </a:solidFill>
              </a:rPr>
              <a:t>Single stream</a:t>
            </a:r>
          </a:p>
        </p:txBody>
      </p:sp>
      <p:sp>
        <p:nvSpPr>
          <p:cNvPr id="44043" name="Rectangle 11">
            <a:extLst>
              <a:ext uri="{FF2B5EF4-FFF2-40B4-BE49-F238E27FC236}">
                <a16:creationId xmlns:a16="http://schemas.microsoft.com/office/drawing/2014/main" id="{5AB14DC0-DC75-DCCC-C28C-A77BD9F91B9B}"/>
              </a:ext>
            </a:extLst>
          </p:cNvPr>
          <p:cNvSpPr>
            <a:spLocks noChangeArrowheads="1"/>
          </p:cNvSpPr>
          <p:nvPr/>
        </p:nvSpPr>
        <p:spPr bwMode="auto">
          <a:xfrm>
            <a:off x="3581400" y="4600575"/>
            <a:ext cx="464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t>Many engineering devices such as nozzles, diffusers, turbines, compressors, and pumps involve a single stream (only one inlet and one outlet).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a:extLst>
              <a:ext uri="{FF2B5EF4-FFF2-40B4-BE49-F238E27FC236}">
                <a16:creationId xmlns:a16="http://schemas.microsoft.com/office/drawing/2014/main" id="{450653F3-5FDE-0652-1B3B-F9B7C8D686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AA1CB63C-E50A-4EDB-9F01-8F0C520B9070}" type="slidenum">
              <a:rPr lang="en-US" altLang="en-US" sz="1400" smtClean="0"/>
              <a:pPr>
                <a:spcBef>
                  <a:spcPct val="0"/>
                </a:spcBef>
                <a:spcAft>
                  <a:spcPct val="0"/>
                </a:spcAft>
                <a:buClrTx/>
                <a:buFontTx/>
                <a:buNone/>
              </a:pPr>
              <a:t>16</a:t>
            </a:fld>
            <a:endParaRPr lang="en-US" altLang="en-US" sz="1400"/>
          </a:p>
        </p:txBody>
      </p:sp>
      <p:sp>
        <p:nvSpPr>
          <p:cNvPr id="46082" name="Rectangle 2">
            <a:extLst>
              <a:ext uri="{FF2B5EF4-FFF2-40B4-BE49-F238E27FC236}">
                <a16:creationId xmlns:a16="http://schemas.microsoft.com/office/drawing/2014/main" id="{E474E163-03DD-487C-8177-1E8AD09492FE}"/>
              </a:ext>
            </a:extLst>
          </p:cNvPr>
          <p:cNvSpPr>
            <a:spLocks noGrp="1" noChangeArrowheads="1"/>
          </p:cNvSpPr>
          <p:nvPr>
            <p:ph type="title"/>
          </p:nvPr>
        </p:nvSpPr>
        <p:spPr>
          <a:xfrm>
            <a:off x="304800" y="182563"/>
            <a:ext cx="8229600" cy="579437"/>
          </a:xfrm>
        </p:spPr>
        <p:txBody>
          <a:bodyPr/>
          <a:lstStyle/>
          <a:p>
            <a:pPr eaLnBrk="1" hangingPunct="1"/>
            <a:r>
              <a:rPr lang="en-US" altLang="en-US" sz="2800"/>
              <a:t>Special Case: Incompressible Flow</a:t>
            </a:r>
            <a:endParaRPr lang="en-US" altLang="en-US" sz="2800" b="0"/>
          </a:p>
        </p:txBody>
      </p:sp>
      <p:pic>
        <p:nvPicPr>
          <p:cNvPr id="46083" name="Picture 3">
            <a:extLst>
              <a:ext uri="{FF2B5EF4-FFF2-40B4-BE49-F238E27FC236}">
                <a16:creationId xmlns:a16="http://schemas.microsoft.com/office/drawing/2014/main" id="{2D9612F4-8C82-95DE-A566-8F2993BB9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52600"/>
            <a:ext cx="28813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a:extLst>
              <a:ext uri="{FF2B5EF4-FFF2-40B4-BE49-F238E27FC236}">
                <a16:creationId xmlns:a16="http://schemas.microsoft.com/office/drawing/2014/main" id="{CA0FC41A-D1CE-8352-FEBE-F7F006CA5E2F}"/>
              </a:ext>
            </a:extLst>
          </p:cNvPr>
          <p:cNvSpPr>
            <a:spLocks noChangeArrowheads="1"/>
          </p:cNvSpPr>
          <p:nvPr/>
        </p:nvSpPr>
        <p:spPr bwMode="auto">
          <a:xfrm>
            <a:off x="3276600" y="5486400"/>
            <a:ext cx="4343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During a steady-flow process, volume flow rates are not necessarily conserved although mass flow rates are.</a:t>
            </a:r>
          </a:p>
        </p:txBody>
      </p:sp>
      <p:sp>
        <p:nvSpPr>
          <p:cNvPr id="46085" name="Rectangle 5">
            <a:extLst>
              <a:ext uri="{FF2B5EF4-FFF2-40B4-BE49-F238E27FC236}">
                <a16:creationId xmlns:a16="http://schemas.microsoft.com/office/drawing/2014/main" id="{4647ACD8-4CC9-00D3-ECB3-5D115CB9E483}"/>
              </a:ext>
            </a:extLst>
          </p:cNvPr>
          <p:cNvSpPr>
            <a:spLocks noChangeArrowheads="1"/>
          </p:cNvSpPr>
          <p:nvPr/>
        </p:nvSpPr>
        <p:spPr bwMode="auto">
          <a:xfrm>
            <a:off x="304800" y="8382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t>The conservation of mass relations can be simplified even further when the fluid is incompressible, which is usually the case for liquids.</a:t>
            </a:r>
          </a:p>
        </p:txBody>
      </p:sp>
      <p:pic>
        <p:nvPicPr>
          <p:cNvPr id="46086" name="Picture 6">
            <a:extLst>
              <a:ext uri="{FF2B5EF4-FFF2-40B4-BE49-F238E27FC236}">
                <a16:creationId xmlns:a16="http://schemas.microsoft.com/office/drawing/2014/main" id="{254832EA-3834-347C-2EF8-5B37885B5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752600"/>
            <a:ext cx="310356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7">
            <a:extLst>
              <a:ext uri="{FF2B5EF4-FFF2-40B4-BE49-F238E27FC236}">
                <a16:creationId xmlns:a16="http://schemas.microsoft.com/office/drawing/2014/main" id="{0397186F-E92C-236A-F8FC-4ECB5D0EB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717800"/>
            <a:ext cx="29813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8" name="Text Box 8">
            <a:extLst>
              <a:ext uri="{FF2B5EF4-FFF2-40B4-BE49-F238E27FC236}">
                <a16:creationId xmlns:a16="http://schemas.microsoft.com/office/drawing/2014/main" id="{D675C0BD-394D-145E-74B8-7889801689F7}"/>
              </a:ext>
            </a:extLst>
          </p:cNvPr>
          <p:cNvSpPr txBox="1">
            <a:spLocks noChangeArrowheads="1"/>
          </p:cNvSpPr>
          <p:nvPr/>
        </p:nvSpPr>
        <p:spPr bwMode="auto">
          <a:xfrm>
            <a:off x="6629400" y="16764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1800">
                <a:solidFill>
                  <a:srgbClr val="FF6600"/>
                </a:solidFill>
              </a:rPr>
              <a:t>Steady, incompressible</a:t>
            </a:r>
          </a:p>
        </p:txBody>
      </p:sp>
      <p:sp>
        <p:nvSpPr>
          <p:cNvPr id="46089" name="Text Box 9">
            <a:extLst>
              <a:ext uri="{FF2B5EF4-FFF2-40B4-BE49-F238E27FC236}">
                <a16:creationId xmlns:a16="http://schemas.microsoft.com/office/drawing/2014/main" id="{80BF944D-6411-3FF6-857C-F45A122B0888}"/>
              </a:ext>
            </a:extLst>
          </p:cNvPr>
          <p:cNvSpPr txBox="1">
            <a:spLocks noChangeArrowheads="1"/>
          </p:cNvSpPr>
          <p:nvPr/>
        </p:nvSpPr>
        <p:spPr bwMode="auto">
          <a:xfrm>
            <a:off x="6553200" y="2513013"/>
            <a:ext cx="2438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1800">
                <a:solidFill>
                  <a:srgbClr val="FF6600"/>
                </a:solidFill>
              </a:rPr>
              <a:t>Steady, incompressible  flow (single stream)</a:t>
            </a:r>
          </a:p>
        </p:txBody>
      </p:sp>
      <p:sp>
        <p:nvSpPr>
          <p:cNvPr id="46090" name="Rectangle 10">
            <a:extLst>
              <a:ext uri="{FF2B5EF4-FFF2-40B4-BE49-F238E27FC236}">
                <a16:creationId xmlns:a16="http://schemas.microsoft.com/office/drawing/2014/main" id="{09D8A72D-C998-12B4-DD0C-D1FE545151E6}"/>
              </a:ext>
            </a:extLst>
          </p:cNvPr>
          <p:cNvSpPr>
            <a:spLocks noChangeArrowheads="1"/>
          </p:cNvSpPr>
          <p:nvPr/>
        </p:nvSpPr>
        <p:spPr bwMode="auto">
          <a:xfrm>
            <a:off x="3352800" y="3581400"/>
            <a:ext cx="54864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5000"/>
              </a:spcBef>
              <a:spcAft>
                <a:spcPct val="15000"/>
              </a:spcAft>
              <a:buClrTx/>
              <a:buFontTx/>
              <a:buNone/>
            </a:pPr>
            <a:r>
              <a:rPr lang="en-US" altLang="en-US" sz="1800" b="0"/>
              <a:t>There is no such thing as a “</a:t>
            </a:r>
            <a:r>
              <a:rPr lang="en-US" altLang="en-US" sz="1800" b="0">
                <a:solidFill>
                  <a:srgbClr val="CC00CC"/>
                </a:solidFill>
              </a:rPr>
              <a:t>conservation of volume</a:t>
            </a:r>
            <a:r>
              <a:rPr lang="en-US" altLang="en-US" sz="1800" b="0"/>
              <a:t>” principle.</a:t>
            </a:r>
          </a:p>
          <a:p>
            <a:pPr eaLnBrk="1" hangingPunct="1">
              <a:spcBef>
                <a:spcPct val="15000"/>
              </a:spcBef>
              <a:spcAft>
                <a:spcPct val="15000"/>
              </a:spcAft>
              <a:buClrTx/>
              <a:buFontTx/>
              <a:buNone/>
            </a:pPr>
            <a:r>
              <a:rPr lang="en-US" altLang="en-US" sz="1800" b="0"/>
              <a:t>However, for steady flow of liquids, the volume flow rates, as well as the mass flow rates, remain constant since liquids are essentially incompressible substances.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a:extLst>
              <a:ext uri="{FF2B5EF4-FFF2-40B4-BE49-F238E27FC236}">
                <a16:creationId xmlns:a16="http://schemas.microsoft.com/office/drawing/2014/main" id="{58D5D677-B9FD-7F10-570D-3665FB4E6BE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50980DD3-99A4-4D5A-9F59-8A71532D32AE}" type="slidenum">
              <a:rPr lang="en-US" altLang="en-US" sz="1400" smtClean="0"/>
              <a:pPr>
                <a:spcBef>
                  <a:spcPct val="0"/>
                </a:spcBef>
                <a:spcAft>
                  <a:spcPct val="0"/>
                </a:spcAft>
                <a:buClrTx/>
                <a:buFontTx/>
                <a:buNone/>
              </a:pPr>
              <a:t>17</a:t>
            </a:fld>
            <a:endParaRPr lang="en-US" altLang="en-US" sz="1400"/>
          </a:p>
        </p:txBody>
      </p:sp>
      <p:pic>
        <p:nvPicPr>
          <p:cNvPr id="48130" name="Picture 2">
            <a:extLst>
              <a:ext uri="{FF2B5EF4-FFF2-40B4-BE49-F238E27FC236}">
                <a16:creationId xmlns:a16="http://schemas.microsoft.com/office/drawing/2014/main" id="{1A6A41E0-2A2F-6E7D-C13E-8FA95B9C5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0488"/>
            <a:ext cx="6553200" cy="50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a:extLst>
              <a:ext uri="{FF2B5EF4-FFF2-40B4-BE49-F238E27FC236}">
                <a16:creationId xmlns:a16="http://schemas.microsoft.com/office/drawing/2014/main" id="{5A379C4E-B2C1-41DF-0ED5-522949CFD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014913"/>
            <a:ext cx="6477000"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4">
            <a:extLst>
              <a:ext uri="{FF2B5EF4-FFF2-40B4-BE49-F238E27FC236}">
                <a16:creationId xmlns:a16="http://schemas.microsoft.com/office/drawing/2014/main" id="{8AE310B4-807C-47FA-3FEF-4CB3C8887C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429000"/>
            <a:ext cx="2616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a:extLst>
              <a:ext uri="{FF2B5EF4-FFF2-40B4-BE49-F238E27FC236}">
                <a16:creationId xmlns:a16="http://schemas.microsoft.com/office/drawing/2014/main" id="{F931D07B-6077-5C30-250A-29B7B8CFABF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711EC32F-E18B-4565-A9C6-777660B86E8A}" type="slidenum">
              <a:rPr lang="en-US" altLang="en-US" sz="1400" smtClean="0"/>
              <a:pPr>
                <a:spcBef>
                  <a:spcPct val="0"/>
                </a:spcBef>
                <a:spcAft>
                  <a:spcPct val="0"/>
                </a:spcAft>
                <a:buClrTx/>
                <a:buFontTx/>
                <a:buNone/>
              </a:pPr>
              <a:t>18</a:t>
            </a:fld>
            <a:endParaRPr lang="en-US" altLang="en-US" sz="1400"/>
          </a:p>
        </p:txBody>
      </p:sp>
      <p:pic>
        <p:nvPicPr>
          <p:cNvPr id="50178" name="Picture 7">
            <a:extLst>
              <a:ext uri="{FF2B5EF4-FFF2-40B4-BE49-F238E27FC236}">
                <a16:creationId xmlns:a16="http://schemas.microsoft.com/office/drawing/2014/main" id="{CC28FB3E-3F4E-2414-0455-C7E45F6AF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
            <a:ext cx="28003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8">
            <a:extLst>
              <a:ext uri="{FF2B5EF4-FFF2-40B4-BE49-F238E27FC236}">
                <a16:creationId xmlns:a16="http://schemas.microsoft.com/office/drawing/2014/main" id="{D3109BED-C236-570F-8EEC-7EEF43E18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28600"/>
            <a:ext cx="5581650"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3">
            <a:extLst>
              <a:ext uri="{FF2B5EF4-FFF2-40B4-BE49-F238E27FC236}">
                <a16:creationId xmlns:a16="http://schemas.microsoft.com/office/drawing/2014/main" id="{CE95AA20-DA13-34A4-BE50-98032C93A76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54BB762E-5241-43C2-973B-C99117EB4D85}" type="slidenum">
              <a:rPr lang="en-US" altLang="en-US" sz="1400" smtClean="0"/>
              <a:pPr>
                <a:spcBef>
                  <a:spcPct val="0"/>
                </a:spcBef>
                <a:spcAft>
                  <a:spcPct val="0"/>
                </a:spcAft>
                <a:buClrTx/>
                <a:buFontTx/>
                <a:buNone/>
              </a:pPr>
              <a:t>19</a:t>
            </a:fld>
            <a:endParaRPr lang="en-US" altLang="en-US" sz="1400"/>
          </a:p>
        </p:txBody>
      </p:sp>
      <p:pic>
        <p:nvPicPr>
          <p:cNvPr id="52226" name="Picture 4">
            <a:extLst>
              <a:ext uri="{FF2B5EF4-FFF2-40B4-BE49-F238E27FC236}">
                <a16:creationId xmlns:a16="http://schemas.microsoft.com/office/drawing/2014/main" id="{FD2B321E-4E75-9353-9C06-0FEDD3D31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558165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5">
            <a:extLst>
              <a:ext uri="{FF2B5EF4-FFF2-40B4-BE49-F238E27FC236}">
                <a16:creationId xmlns:a16="http://schemas.microsoft.com/office/drawing/2014/main" id="{F35BB3E7-998E-903B-0F5B-7F5A23FD2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55626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a:extLst>
              <a:ext uri="{FF2B5EF4-FFF2-40B4-BE49-F238E27FC236}">
                <a16:creationId xmlns:a16="http://schemas.microsoft.com/office/drawing/2014/main" id="{8E021756-F93A-5A8E-7B79-3D26F26950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F9B33EDC-881A-4E0B-9E16-86CB71375019}" type="slidenum">
              <a:rPr lang="en-US" altLang="en-US" sz="1400" smtClean="0"/>
              <a:pPr>
                <a:spcBef>
                  <a:spcPct val="0"/>
                </a:spcBef>
                <a:spcAft>
                  <a:spcPct val="0"/>
                </a:spcAft>
                <a:buClrTx/>
                <a:buFontTx/>
                <a:buNone/>
              </a:pPr>
              <a:t>2</a:t>
            </a:fld>
            <a:endParaRPr lang="en-US" altLang="en-US" sz="1400"/>
          </a:p>
        </p:txBody>
      </p:sp>
      <p:pic>
        <p:nvPicPr>
          <p:cNvPr id="17410" name="Picture 4">
            <a:extLst>
              <a:ext uri="{FF2B5EF4-FFF2-40B4-BE49-F238E27FC236}">
                <a16:creationId xmlns:a16="http://schemas.microsoft.com/office/drawing/2014/main" id="{BA11A187-4F7F-9234-95D9-3D4CB8388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7008813"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5">
            <a:extLst>
              <a:ext uri="{FF2B5EF4-FFF2-40B4-BE49-F238E27FC236}">
                <a16:creationId xmlns:a16="http://schemas.microsoft.com/office/drawing/2014/main" id="{0C89D86A-B45E-BE3E-7B7C-7BF6E6925638}"/>
              </a:ext>
            </a:extLst>
          </p:cNvPr>
          <p:cNvSpPr>
            <a:spLocks noChangeArrowheads="1"/>
          </p:cNvSpPr>
          <p:nvPr/>
        </p:nvSpPr>
        <p:spPr bwMode="auto">
          <a:xfrm>
            <a:off x="381000" y="5011738"/>
            <a:ext cx="7391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0000CC"/>
                </a:solidFill>
              </a:rPr>
              <a:t>Wind turbine “farms” are being constructed all</a:t>
            </a:r>
            <a:r>
              <a:rPr lang="tr-TR" altLang="en-US" sz="2000" b="0">
                <a:solidFill>
                  <a:srgbClr val="0000CC"/>
                </a:solidFill>
              </a:rPr>
              <a:t> </a:t>
            </a:r>
            <a:r>
              <a:rPr lang="en-US" altLang="en-US" sz="2000" b="0">
                <a:solidFill>
                  <a:srgbClr val="0000CC"/>
                </a:solidFill>
              </a:rPr>
              <a:t>over the world to extract kinetic energy from</a:t>
            </a:r>
            <a:r>
              <a:rPr lang="tr-TR" altLang="en-US" sz="2000" b="0">
                <a:solidFill>
                  <a:srgbClr val="0000CC"/>
                </a:solidFill>
              </a:rPr>
              <a:t> </a:t>
            </a:r>
            <a:r>
              <a:rPr lang="en-US" altLang="en-US" sz="2000" b="0">
                <a:solidFill>
                  <a:srgbClr val="0000CC"/>
                </a:solidFill>
              </a:rPr>
              <a:t>the wind and convert it to electrical energy.</a:t>
            </a:r>
            <a:r>
              <a:rPr lang="tr-TR" altLang="en-US" sz="2000" b="0">
                <a:solidFill>
                  <a:srgbClr val="0000CC"/>
                </a:solidFill>
              </a:rPr>
              <a:t> </a:t>
            </a:r>
            <a:r>
              <a:rPr lang="en-US" altLang="en-US" sz="2000" b="0">
                <a:solidFill>
                  <a:srgbClr val="0000CC"/>
                </a:solidFill>
              </a:rPr>
              <a:t>The mass, energy, momentum, and angular</a:t>
            </a:r>
            <a:r>
              <a:rPr lang="tr-TR" altLang="en-US" sz="2000" b="0">
                <a:solidFill>
                  <a:srgbClr val="0000CC"/>
                </a:solidFill>
              </a:rPr>
              <a:t> </a:t>
            </a:r>
            <a:r>
              <a:rPr lang="en-US" altLang="en-US" sz="2000" b="0">
                <a:solidFill>
                  <a:srgbClr val="0000CC"/>
                </a:solidFill>
              </a:rPr>
              <a:t>momentum balances are utilized in the design</a:t>
            </a:r>
            <a:r>
              <a:rPr lang="tr-TR" altLang="en-US" sz="2000" b="0">
                <a:solidFill>
                  <a:srgbClr val="0000CC"/>
                </a:solidFill>
              </a:rPr>
              <a:t> </a:t>
            </a:r>
            <a:r>
              <a:rPr lang="en-US" altLang="en-US" sz="2000" b="0">
                <a:solidFill>
                  <a:srgbClr val="0000CC"/>
                </a:solidFill>
              </a:rPr>
              <a:t>of a wind turbine. The Bernoulli equation is also</a:t>
            </a:r>
            <a:r>
              <a:rPr lang="tr-TR" altLang="en-US" sz="2000" b="0">
                <a:solidFill>
                  <a:srgbClr val="0000CC"/>
                </a:solidFill>
              </a:rPr>
              <a:t> </a:t>
            </a:r>
            <a:r>
              <a:rPr lang="en-US" altLang="en-US" sz="2000" b="0">
                <a:solidFill>
                  <a:srgbClr val="0000CC"/>
                </a:solidFill>
              </a:rPr>
              <a:t>useful in the preliminary design stage</a:t>
            </a:r>
            <a:r>
              <a:rPr lang="tr-TR" altLang="en-US" sz="2000" b="0">
                <a:solidFill>
                  <a:srgbClr val="0000CC"/>
                </a:solidFill>
              </a:rPr>
              <a:t>.</a:t>
            </a:r>
            <a:endParaRPr lang="en-US" altLang="en-US" sz="2000" b="0">
              <a:solidFill>
                <a:srgbClr val="0000C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6">
            <a:extLst>
              <a:ext uri="{FF2B5EF4-FFF2-40B4-BE49-F238E27FC236}">
                <a16:creationId xmlns:a16="http://schemas.microsoft.com/office/drawing/2014/main" id="{2701A133-B52B-7767-3B61-1F09CD9A1B9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8FB48914-A244-4044-BF50-400F2D4C798D}" type="slidenum">
              <a:rPr lang="en-US" altLang="en-US" sz="1400" smtClean="0"/>
              <a:pPr>
                <a:spcBef>
                  <a:spcPct val="0"/>
                </a:spcBef>
                <a:spcAft>
                  <a:spcPct val="0"/>
                </a:spcAft>
                <a:buClrTx/>
                <a:buFontTx/>
                <a:buNone/>
              </a:pPr>
              <a:t>20</a:t>
            </a:fld>
            <a:endParaRPr lang="en-US" altLang="en-US" sz="1400"/>
          </a:p>
        </p:txBody>
      </p:sp>
      <p:sp>
        <p:nvSpPr>
          <p:cNvPr id="54274" name="Rectangle 2">
            <a:extLst>
              <a:ext uri="{FF2B5EF4-FFF2-40B4-BE49-F238E27FC236}">
                <a16:creationId xmlns:a16="http://schemas.microsoft.com/office/drawing/2014/main" id="{D705ABD9-DD02-5123-6F34-516F3D167FBE}"/>
              </a:ext>
            </a:extLst>
          </p:cNvPr>
          <p:cNvSpPr>
            <a:spLocks noGrp="1" noChangeArrowheads="1"/>
          </p:cNvSpPr>
          <p:nvPr>
            <p:ph type="title"/>
          </p:nvPr>
        </p:nvSpPr>
        <p:spPr>
          <a:xfrm>
            <a:off x="152400" y="228600"/>
            <a:ext cx="8839200" cy="457200"/>
          </a:xfrm>
        </p:spPr>
        <p:txBody>
          <a:bodyPr/>
          <a:lstStyle/>
          <a:p>
            <a:pPr eaLnBrk="1" hangingPunct="1"/>
            <a:r>
              <a:rPr lang="en-US" altLang="en-US" sz="3000"/>
              <a:t>5–3 </a:t>
            </a:r>
            <a:r>
              <a:rPr lang="en-US" altLang="en-US" sz="3000" b="0"/>
              <a:t>■</a:t>
            </a:r>
            <a:r>
              <a:rPr lang="tr-TR" altLang="en-US" sz="3000" b="0"/>
              <a:t> </a:t>
            </a:r>
            <a:r>
              <a:rPr lang="tr-TR" altLang="en-US" sz="3000"/>
              <a:t>ME</a:t>
            </a:r>
            <a:r>
              <a:rPr lang="en-US" altLang="en-US" sz="3000"/>
              <a:t>CHANICAL ENERGY AND EFFICIENCY</a:t>
            </a:r>
          </a:p>
        </p:txBody>
      </p:sp>
      <p:sp>
        <p:nvSpPr>
          <p:cNvPr id="54275" name="Rectangle 3">
            <a:extLst>
              <a:ext uri="{FF2B5EF4-FFF2-40B4-BE49-F238E27FC236}">
                <a16:creationId xmlns:a16="http://schemas.microsoft.com/office/drawing/2014/main" id="{372E8A43-2B30-FEA7-582D-50D17D7B2C78}"/>
              </a:ext>
            </a:extLst>
          </p:cNvPr>
          <p:cNvSpPr>
            <a:spLocks noChangeArrowheads="1"/>
          </p:cNvSpPr>
          <p:nvPr/>
        </p:nvSpPr>
        <p:spPr bwMode="auto">
          <a:xfrm>
            <a:off x="457200" y="762000"/>
            <a:ext cx="792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solidFill>
                  <a:srgbClr val="CC00CC"/>
                </a:solidFill>
              </a:rPr>
              <a:t>Mechanical energy:</a:t>
            </a:r>
            <a:r>
              <a:rPr lang="en-US" altLang="en-US" sz="2000"/>
              <a:t> </a:t>
            </a:r>
            <a:r>
              <a:rPr lang="en-US" altLang="en-US" sz="2000" b="0"/>
              <a:t>The form of energy that can be converted to mechanical work completely and directly by an ideal mechanical device such as an ideal turbine.   </a:t>
            </a:r>
          </a:p>
        </p:txBody>
      </p:sp>
      <p:pic>
        <p:nvPicPr>
          <p:cNvPr id="54276" name="Picture 4">
            <a:extLst>
              <a:ext uri="{FF2B5EF4-FFF2-40B4-BE49-F238E27FC236}">
                <a16:creationId xmlns:a16="http://schemas.microsoft.com/office/drawing/2014/main" id="{CF34E945-6F61-9A5F-8B1B-30C997C0E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09813"/>
            <a:ext cx="2590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Text Box 8">
            <a:extLst>
              <a:ext uri="{FF2B5EF4-FFF2-40B4-BE49-F238E27FC236}">
                <a16:creationId xmlns:a16="http://schemas.microsoft.com/office/drawing/2014/main" id="{996FD52E-2B5D-1640-8F75-BF52ACF51912}"/>
              </a:ext>
            </a:extLst>
          </p:cNvPr>
          <p:cNvSpPr txBox="1">
            <a:spLocks noChangeArrowheads="1"/>
          </p:cNvSpPr>
          <p:nvPr/>
        </p:nvSpPr>
        <p:spPr bwMode="auto">
          <a:xfrm>
            <a:off x="457200" y="1843088"/>
            <a:ext cx="609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2000" b="0">
                <a:solidFill>
                  <a:srgbClr val="3333FF"/>
                </a:solidFill>
              </a:rPr>
              <a:t>Mechanical energy of a flowing fluid per unit mass</a:t>
            </a:r>
            <a:r>
              <a:rPr lang="tr-TR" altLang="en-US" sz="2000" b="0">
                <a:solidFill>
                  <a:srgbClr val="3333FF"/>
                </a:solidFill>
              </a:rPr>
              <a:t>:</a:t>
            </a:r>
            <a:endParaRPr lang="en-US" altLang="en-US" sz="2000" b="0">
              <a:solidFill>
                <a:srgbClr val="3333FF"/>
              </a:solidFill>
            </a:endParaRPr>
          </a:p>
        </p:txBody>
      </p:sp>
      <p:pic>
        <p:nvPicPr>
          <p:cNvPr id="54278" name="Picture 6">
            <a:extLst>
              <a:ext uri="{FF2B5EF4-FFF2-40B4-BE49-F238E27FC236}">
                <a16:creationId xmlns:a16="http://schemas.microsoft.com/office/drawing/2014/main" id="{4F0497DF-6049-6050-57C5-16E04BFC4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57600"/>
            <a:ext cx="60960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9" name="Text Box 16">
            <a:extLst>
              <a:ext uri="{FF2B5EF4-FFF2-40B4-BE49-F238E27FC236}">
                <a16:creationId xmlns:a16="http://schemas.microsoft.com/office/drawing/2014/main" id="{4C2AC510-14BB-7948-24BA-A5BD4651EDFA}"/>
              </a:ext>
            </a:extLst>
          </p:cNvPr>
          <p:cNvSpPr txBox="1">
            <a:spLocks noChangeArrowheads="1"/>
          </p:cNvSpPr>
          <p:nvPr/>
        </p:nvSpPr>
        <p:spPr bwMode="auto">
          <a:xfrm>
            <a:off x="3200400" y="2498725"/>
            <a:ext cx="5638800"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2000" b="0">
                <a:solidFill>
                  <a:srgbClr val="CC00CC"/>
                </a:solidFill>
              </a:rPr>
              <a:t>Flow energy + kinetic energy + potential energy</a:t>
            </a:r>
          </a:p>
        </p:txBody>
      </p:sp>
      <p:sp>
        <p:nvSpPr>
          <p:cNvPr id="54280" name="Text Box 23">
            <a:extLst>
              <a:ext uri="{FF2B5EF4-FFF2-40B4-BE49-F238E27FC236}">
                <a16:creationId xmlns:a16="http://schemas.microsoft.com/office/drawing/2014/main" id="{1C37B0A3-E85A-0063-CEED-0B8875431630}"/>
              </a:ext>
            </a:extLst>
          </p:cNvPr>
          <p:cNvSpPr txBox="1">
            <a:spLocks noChangeArrowheads="1"/>
          </p:cNvSpPr>
          <p:nvPr/>
        </p:nvSpPr>
        <p:spPr bwMode="auto">
          <a:xfrm>
            <a:off x="457200" y="3214688"/>
            <a:ext cx="541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2000" b="0">
                <a:solidFill>
                  <a:srgbClr val="3333FF"/>
                </a:solidFill>
              </a:rPr>
              <a:t>Mechanical energy change</a:t>
            </a:r>
            <a:r>
              <a:rPr lang="tr-TR" altLang="en-US" sz="2000" b="0">
                <a:solidFill>
                  <a:srgbClr val="3333FF"/>
                </a:solidFill>
              </a:rPr>
              <a:t>:</a:t>
            </a:r>
            <a:endParaRPr lang="en-US" altLang="en-US" sz="2000" b="0">
              <a:solidFill>
                <a:srgbClr val="3333FF"/>
              </a:solidFill>
            </a:endParaRPr>
          </a:p>
        </p:txBody>
      </p:sp>
      <p:sp>
        <p:nvSpPr>
          <p:cNvPr id="54281" name="Rectangle 24">
            <a:extLst>
              <a:ext uri="{FF2B5EF4-FFF2-40B4-BE49-F238E27FC236}">
                <a16:creationId xmlns:a16="http://schemas.microsoft.com/office/drawing/2014/main" id="{BE202E76-6827-C1FE-45C0-120B915FC80C}"/>
              </a:ext>
            </a:extLst>
          </p:cNvPr>
          <p:cNvSpPr>
            <a:spLocks noChangeArrowheads="1"/>
          </p:cNvSpPr>
          <p:nvPr/>
        </p:nvSpPr>
        <p:spPr bwMode="auto">
          <a:xfrm>
            <a:off x="457200" y="4672013"/>
            <a:ext cx="79248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spcAft>
                <a:spcPct val="20000"/>
              </a:spcAft>
              <a:buClr>
                <a:srgbClr val="FF0000"/>
              </a:buClr>
              <a:buFontTx/>
              <a:buChar char="•"/>
            </a:pPr>
            <a:r>
              <a:rPr lang="en-US" altLang="en-US" sz="2000" b="0"/>
              <a:t>The mechanical energy of a fluid does not change during flow if</a:t>
            </a:r>
            <a:r>
              <a:rPr lang="tr-TR" altLang="en-US" sz="2000" b="0"/>
              <a:t> </a:t>
            </a:r>
            <a:r>
              <a:rPr lang="en-US" altLang="en-US" sz="2000" b="0"/>
              <a:t>its pressure, density, velocity, and elevation remain constant. </a:t>
            </a:r>
            <a:endParaRPr lang="tr-TR" altLang="en-US" sz="2000" b="0"/>
          </a:p>
          <a:p>
            <a:pPr eaLnBrk="1" hangingPunct="1">
              <a:spcBef>
                <a:spcPct val="20000"/>
              </a:spcBef>
              <a:spcAft>
                <a:spcPct val="20000"/>
              </a:spcAft>
              <a:buClr>
                <a:srgbClr val="FF0000"/>
              </a:buClr>
              <a:buFontTx/>
              <a:buChar char="•"/>
            </a:pPr>
            <a:r>
              <a:rPr lang="en-US" altLang="en-US" sz="2000" b="0"/>
              <a:t>In the absence</a:t>
            </a:r>
            <a:r>
              <a:rPr lang="tr-TR" altLang="en-US" sz="2000" b="0"/>
              <a:t> </a:t>
            </a:r>
            <a:r>
              <a:rPr lang="en-US" altLang="en-US" sz="2000" b="0"/>
              <a:t>of any irreversible losses, the mechanical energy change represents the mechanical</a:t>
            </a:r>
            <a:r>
              <a:rPr lang="tr-TR" altLang="en-US" sz="2000" b="0"/>
              <a:t> </a:t>
            </a:r>
            <a:r>
              <a:rPr lang="en-US" altLang="en-US" sz="2000" b="0"/>
              <a:t>work supplied to the fluid (if </a:t>
            </a:r>
            <a:r>
              <a:rPr lang="en-US" altLang="en-US" sz="2000" b="0">
                <a:sym typeface="Symbol" panose="05050102010706020507" pitchFamily="18" charset="2"/>
              </a:rPr>
              <a:t></a:t>
            </a:r>
            <a:r>
              <a:rPr lang="en-US" altLang="en-US" sz="2000" b="0" i="1"/>
              <a:t>e</a:t>
            </a:r>
            <a:r>
              <a:rPr lang="en-US" altLang="en-US" sz="2000" b="0" baseline="-25000"/>
              <a:t>mech</a:t>
            </a:r>
            <a:r>
              <a:rPr lang="tr-TR" altLang="en-US" sz="2000" b="0"/>
              <a:t> &gt;</a:t>
            </a:r>
            <a:r>
              <a:rPr lang="en-US" altLang="en-US" sz="2000" b="0"/>
              <a:t> 0) or</a:t>
            </a:r>
            <a:r>
              <a:rPr lang="tr-TR" altLang="en-US" sz="2000" b="0"/>
              <a:t> </a:t>
            </a:r>
            <a:r>
              <a:rPr lang="en-US" altLang="en-US" sz="2000" b="0"/>
              <a:t>extracted from the</a:t>
            </a:r>
            <a:r>
              <a:rPr lang="tr-TR" altLang="en-US" sz="2000" b="0"/>
              <a:t> </a:t>
            </a:r>
            <a:r>
              <a:rPr lang="en-US" altLang="en-US" sz="2000" b="0"/>
              <a:t>fluid (if </a:t>
            </a:r>
            <a:r>
              <a:rPr lang="en-US" altLang="en-US" sz="2000" b="0">
                <a:sym typeface="Symbol" panose="05050102010706020507" pitchFamily="18" charset="2"/>
              </a:rPr>
              <a:t></a:t>
            </a:r>
            <a:r>
              <a:rPr lang="en-US" altLang="en-US" sz="2000" b="0" i="1"/>
              <a:t>e</a:t>
            </a:r>
            <a:r>
              <a:rPr lang="en-US" altLang="en-US" sz="2000" b="0" baseline="-25000"/>
              <a:t>mech</a:t>
            </a:r>
            <a:r>
              <a:rPr lang="tr-TR" altLang="en-US" sz="2000" b="0"/>
              <a:t> &lt;</a:t>
            </a:r>
            <a:r>
              <a:rPr lang="en-US" altLang="en-US" sz="2000" b="0"/>
              <a:t> 0).</a:t>
            </a:r>
          </a:p>
        </p:txBody>
      </p:sp>
      <p:grpSp>
        <p:nvGrpSpPr>
          <p:cNvPr id="54282" name="Group 4">
            <a:extLst>
              <a:ext uri="{FF2B5EF4-FFF2-40B4-BE49-F238E27FC236}">
                <a16:creationId xmlns:a16="http://schemas.microsoft.com/office/drawing/2014/main" id="{25617846-15AE-8812-5AA4-508BD66B3A6B}"/>
              </a:ext>
            </a:extLst>
          </p:cNvPr>
          <p:cNvGrpSpPr>
            <a:grpSpLocks/>
          </p:cNvGrpSpPr>
          <p:nvPr/>
        </p:nvGrpSpPr>
        <p:grpSpPr bwMode="auto">
          <a:xfrm>
            <a:off x="-241300" y="903288"/>
            <a:ext cx="793750" cy="190500"/>
            <a:chOff x="-240706" y="903558"/>
            <a:chExt cx="793800" cy="19044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F076FFB-ECCD-22A0-5204-A0D0950BE6B4}"/>
                    </a:ext>
                  </a:extLst>
                </p14:cNvPr>
                <p14:cNvContentPartPr/>
                <p14:nvPr/>
              </p14:nvContentPartPr>
              <p14:xfrm>
                <a:off x="-240706" y="993198"/>
                <a:ext cx="771840" cy="59760"/>
              </p14:xfrm>
            </p:contentPart>
          </mc:Choice>
          <mc:Fallback xmlns="">
            <p:pic>
              <p:nvPicPr>
                <p:cNvPr id="2" name="Ink 1">
                  <a:extLst>
                    <a:ext uri="{FF2B5EF4-FFF2-40B4-BE49-F238E27FC236}">
                      <a16:creationId xmlns:a16="http://schemas.microsoft.com/office/drawing/2014/main" id="{DF076FFB-ECCD-22A0-5204-A0D0950BE6B4}"/>
                    </a:ext>
                  </a:extLst>
                </p:cNvPr>
                <p:cNvPicPr/>
                <p:nvPr/>
              </p:nvPicPr>
              <p:blipFill>
                <a:blip r:embed="rId6"/>
                <a:stretch>
                  <a:fillRect/>
                </a:stretch>
              </p:blipFill>
              <p:spPr>
                <a:xfrm>
                  <a:off x="-256186" y="977718"/>
                  <a:ext cx="802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733B4D23-0CFA-FB69-6F1D-221286BF431B}"/>
                    </a:ext>
                  </a:extLst>
                </p14:cNvPr>
                <p14:cNvContentPartPr/>
                <p14:nvPr/>
              </p14:nvContentPartPr>
              <p14:xfrm>
                <a:off x="366254" y="903558"/>
                <a:ext cx="177120" cy="83880"/>
              </p14:xfrm>
            </p:contentPart>
          </mc:Choice>
          <mc:Fallback xmlns="">
            <p:pic>
              <p:nvPicPr>
                <p:cNvPr id="3" name="Ink 2">
                  <a:extLst>
                    <a:ext uri="{FF2B5EF4-FFF2-40B4-BE49-F238E27FC236}">
                      <a16:creationId xmlns:a16="http://schemas.microsoft.com/office/drawing/2014/main" id="{733B4D23-0CFA-FB69-6F1D-221286BF431B}"/>
                    </a:ext>
                  </a:extLst>
                </p:cNvPr>
                <p:cNvPicPr/>
                <p:nvPr/>
              </p:nvPicPr>
              <p:blipFill>
                <a:blip r:embed="rId8"/>
                <a:stretch>
                  <a:fillRect/>
                </a:stretch>
              </p:blipFill>
              <p:spPr>
                <a:xfrm>
                  <a:off x="350805" y="888011"/>
                  <a:ext cx="207658" cy="1146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BEF6677E-658F-BFD0-30D1-F2A23AA5FB3B}"/>
                    </a:ext>
                  </a:extLst>
                </p14:cNvPr>
                <p14:cNvContentPartPr/>
                <p14:nvPr/>
              </p14:nvContentPartPr>
              <p14:xfrm>
                <a:off x="373814" y="988518"/>
                <a:ext cx="179280" cy="105480"/>
              </p14:xfrm>
            </p:contentPart>
          </mc:Choice>
          <mc:Fallback xmlns="">
            <p:pic>
              <p:nvPicPr>
                <p:cNvPr id="4" name="Ink 3">
                  <a:extLst>
                    <a:ext uri="{FF2B5EF4-FFF2-40B4-BE49-F238E27FC236}">
                      <a16:creationId xmlns:a16="http://schemas.microsoft.com/office/drawing/2014/main" id="{BEF6677E-658F-BFD0-30D1-F2A23AA5FB3B}"/>
                    </a:ext>
                  </a:extLst>
                </p:cNvPr>
                <p:cNvPicPr/>
                <p:nvPr/>
              </p:nvPicPr>
              <p:blipFill>
                <a:blip r:embed="rId10"/>
                <a:stretch>
                  <a:fillRect/>
                </a:stretch>
              </p:blipFill>
              <p:spPr>
                <a:xfrm>
                  <a:off x="358303" y="973038"/>
                  <a:ext cx="209942" cy="13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18B12E73-DDF1-B2CC-ABC9-836FDAD542C1}"/>
                  </a:ext>
                </a:extLst>
              </p14:cNvPr>
              <p14:cNvContentPartPr/>
              <p14:nvPr/>
            </p14:nvContentPartPr>
            <p14:xfrm>
              <a:off x="2806694" y="690798"/>
              <a:ext cx="216720" cy="81000"/>
            </p14:xfrm>
          </p:contentPart>
        </mc:Choice>
        <mc:Fallback xmlns="">
          <p:pic>
            <p:nvPicPr>
              <p:cNvPr id="6" name="Ink 5">
                <a:extLst>
                  <a:ext uri="{FF2B5EF4-FFF2-40B4-BE49-F238E27FC236}">
                    <a16:creationId xmlns:a16="http://schemas.microsoft.com/office/drawing/2014/main" id="{18B12E73-DDF1-B2CC-ABC9-836FDAD542C1}"/>
                  </a:ext>
                </a:extLst>
              </p:cNvPr>
              <p:cNvPicPr/>
              <p:nvPr/>
            </p:nvPicPr>
            <p:blipFill>
              <a:blip r:embed="rId12"/>
              <a:stretch>
                <a:fillRect/>
              </a:stretch>
            </p:blipFill>
            <p:spPr>
              <a:xfrm>
                <a:off x="2791188" y="675318"/>
                <a:ext cx="247371"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9BBC4102-4DF3-F807-19A8-2EF333034E6B}"/>
                  </a:ext>
                </a:extLst>
              </p14:cNvPr>
              <p14:cNvContentPartPr/>
              <p14:nvPr/>
            </p14:nvContentPartPr>
            <p14:xfrm>
              <a:off x="-1786546" y="1793838"/>
              <a:ext cx="212400" cy="343800"/>
            </p14:xfrm>
          </p:contentPart>
        </mc:Choice>
        <mc:Fallback xmlns="">
          <p:pic>
            <p:nvPicPr>
              <p:cNvPr id="7" name="Ink 6">
                <a:extLst>
                  <a:ext uri="{FF2B5EF4-FFF2-40B4-BE49-F238E27FC236}">
                    <a16:creationId xmlns:a16="http://schemas.microsoft.com/office/drawing/2014/main" id="{9BBC4102-4DF3-F807-19A8-2EF333034E6B}"/>
                  </a:ext>
                </a:extLst>
              </p:cNvPr>
              <p:cNvPicPr/>
              <p:nvPr/>
            </p:nvPicPr>
            <p:blipFill>
              <a:blip r:embed="rId14"/>
              <a:stretch>
                <a:fillRect/>
              </a:stretch>
            </p:blipFill>
            <p:spPr>
              <a:xfrm>
                <a:off x="-1802026" y="1778358"/>
                <a:ext cx="2430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4D6D4C41-F4E7-45E4-2246-17D78C786E97}"/>
                  </a:ext>
                </a:extLst>
              </p14:cNvPr>
              <p14:cNvContentPartPr/>
              <p14:nvPr/>
            </p14:nvContentPartPr>
            <p14:xfrm>
              <a:off x="-1640746" y="1622478"/>
              <a:ext cx="56520" cy="59760"/>
            </p14:xfrm>
          </p:contentPart>
        </mc:Choice>
        <mc:Fallback xmlns="">
          <p:pic>
            <p:nvPicPr>
              <p:cNvPr id="8" name="Ink 7">
                <a:extLst>
                  <a:ext uri="{FF2B5EF4-FFF2-40B4-BE49-F238E27FC236}">
                    <a16:creationId xmlns:a16="http://schemas.microsoft.com/office/drawing/2014/main" id="{4D6D4C41-F4E7-45E4-2246-17D78C786E97}"/>
                  </a:ext>
                </a:extLst>
              </p:cNvPr>
              <p:cNvPicPr/>
              <p:nvPr/>
            </p:nvPicPr>
            <p:blipFill>
              <a:blip r:embed="rId16"/>
              <a:stretch>
                <a:fillRect/>
              </a:stretch>
            </p:blipFill>
            <p:spPr>
              <a:xfrm>
                <a:off x="-1656128" y="1606998"/>
                <a:ext cx="86926"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BB8E5351-54EF-786A-86A8-66470D11EC64}"/>
                  </a:ext>
                </a:extLst>
              </p14:cNvPr>
              <p14:cNvContentPartPr/>
              <p14:nvPr/>
            </p14:nvContentPartPr>
            <p14:xfrm>
              <a:off x="-1442386" y="1783758"/>
              <a:ext cx="193680" cy="329760"/>
            </p14:xfrm>
          </p:contentPart>
        </mc:Choice>
        <mc:Fallback xmlns="">
          <p:pic>
            <p:nvPicPr>
              <p:cNvPr id="9" name="Ink 8">
                <a:extLst>
                  <a:ext uri="{FF2B5EF4-FFF2-40B4-BE49-F238E27FC236}">
                    <a16:creationId xmlns:a16="http://schemas.microsoft.com/office/drawing/2014/main" id="{BB8E5351-54EF-786A-86A8-66470D11EC64}"/>
                  </a:ext>
                </a:extLst>
              </p:cNvPr>
              <p:cNvPicPr/>
              <p:nvPr/>
            </p:nvPicPr>
            <p:blipFill>
              <a:blip r:embed="rId18"/>
              <a:stretch>
                <a:fillRect/>
              </a:stretch>
            </p:blipFill>
            <p:spPr>
              <a:xfrm>
                <a:off x="-1457866" y="1768278"/>
                <a:ext cx="2242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456D752C-694B-9905-B24F-B6D9BEF2042F}"/>
                  </a:ext>
                </a:extLst>
              </p14:cNvPr>
              <p14:cNvContentPartPr/>
              <p14:nvPr/>
            </p14:nvContentPartPr>
            <p14:xfrm>
              <a:off x="-1191106" y="2071038"/>
              <a:ext cx="135000" cy="127080"/>
            </p14:xfrm>
          </p:contentPart>
        </mc:Choice>
        <mc:Fallback xmlns="">
          <p:pic>
            <p:nvPicPr>
              <p:cNvPr id="10" name="Ink 9">
                <a:extLst>
                  <a:ext uri="{FF2B5EF4-FFF2-40B4-BE49-F238E27FC236}">
                    <a16:creationId xmlns:a16="http://schemas.microsoft.com/office/drawing/2014/main" id="{456D752C-694B-9905-B24F-B6D9BEF2042F}"/>
                  </a:ext>
                </a:extLst>
              </p:cNvPr>
              <p:cNvPicPr/>
              <p:nvPr/>
            </p:nvPicPr>
            <p:blipFill>
              <a:blip r:embed="rId20"/>
              <a:stretch>
                <a:fillRect/>
              </a:stretch>
            </p:blipFill>
            <p:spPr>
              <a:xfrm>
                <a:off x="-1206627" y="2055602"/>
                <a:ext cx="165682" cy="15759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5ABD39B1-B8E1-9D36-9AA3-CBDC7E0BEAC9}"/>
                  </a:ext>
                </a:extLst>
              </p14:cNvPr>
              <p14:cNvContentPartPr/>
              <p14:nvPr/>
            </p14:nvContentPartPr>
            <p14:xfrm>
              <a:off x="-1010386" y="2076078"/>
              <a:ext cx="78120" cy="97920"/>
            </p14:xfrm>
          </p:contentPart>
        </mc:Choice>
        <mc:Fallback xmlns="">
          <p:pic>
            <p:nvPicPr>
              <p:cNvPr id="11" name="Ink 10">
                <a:extLst>
                  <a:ext uri="{FF2B5EF4-FFF2-40B4-BE49-F238E27FC236}">
                    <a16:creationId xmlns:a16="http://schemas.microsoft.com/office/drawing/2014/main" id="{5ABD39B1-B8E1-9D36-9AA3-CBDC7E0BEAC9}"/>
                  </a:ext>
                </a:extLst>
              </p:cNvPr>
              <p:cNvPicPr/>
              <p:nvPr/>
            </p:nvPicPr>
            <p:blipFill>
              <a:blip r:embed="rId22"/>
              <a:stretch>
                <a:fillRect/>
              </a:stretch>
            </p:blipFill>
            <p:spPr>
              <a:xfrm>
                <a:off x="-1025866" y="2060655"/>
                <a:ext cx="108720" cy="12840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id="{2E2AEA77-7F36-4A7F-2CA8-95B3AAF49132}"/>
                  </a:ext>
                </a:extLst>
              </p14:cNvPr>
              <p14:cNvContentPartPr/>
              <p14:nvPr/>
            </p14:nvContentPartPr>
            <p14:xfrm>
              <a:off x="-880066" y="2092998"/>
              <a:ext cx="55800" cy="87120"/>
            </p14:xfrm>
          </p:contentPart>
        </mc:Choice>
        <mc:Fallback xmlns="">
          <p:pic>
            <p:nvPicPr>
              <p:cNvPr id="12" name="Ink 11">
                <a:extLst>
                  <a:ext uri="{FF2B5EF4-FFF2-40B4-BE49-F238E27FC236}">
                    <a16:creationId xmlns:a16="http://schemas.microsoft.com/office/drawing/2014/main" id="{2E2AEA77-7F36-4A7F-2CA8-95B3AAF49132}"/>
                  </a:ext>
                </a:extLst>
              </p:cNvPr>
              <p:cNvPicPr/>
              <p:nvPr/>
            </p:nvPicPr>
            <p:blipFill>
              <a:blip r:embed="rId24"/>
              <a:stretch>
                <a:fillRect/>
              </a:stretch>
            </p:blipFill>
            <p:spPr>
              <a:xfrm>
                <a:off x="-895546" y="2077454"/>
                <a:ext cx="86400" cy="11784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k 12">
                <a:extLst>
                  <a:ext uri="{FF2B5EF4-FFF2-40B4-BE49-F238E27FC236}">
                    <a16:creationId xmlns:a16="http://schemas.microsoft.com/office/drawing/2014/main" id="{7F3C0EE7-C57F-2401-7193-556B4AE70CF0}"/>
                  </a:ext>
                </a:extLst>
              </p14:cNvPr>
              <p14:cNvContentPartPr/>
              <p14:nvPr/>
            </p14:nvContentPartPr>
            <p14:xfrm>
              <a:off x="-777466" y="2030718"/>
              <a:ext cx="74880" cy="162360"/>
            </p14:xfrm>
          </p:contentPart>
        </mc:Choice>
        <mc:Fallback xmlns="">
          <p:pic>
            <p:nvPicPr>
              <p:cNvPr id="13" name="Ink 12">
                <a:extLst>
                  <a:ext uri="{FF2B5EF4-FFF2-40B4-BE49-F238E27FC236}">
                    <a16:creationId xmlns:a16="http://schemas.microsoft.com/office/drawing/2014/main" id="{7F3C0EE7-C57F-2401-7193-556B4AE70CF0}"/>
                  </a:ext>
                </a:extLst>
              </p:cNvPr>
              <p:cNvPicPr/>
              <p:nvPr/>
            </p:nvPicPr>
            <p:blipFill>
              <a:blip r:embed="rId26"/>
              <a:stretch>
                <a:fillRect/>
              </a:stretch>
            </p:blipFill>
            <p:spPr>
              <a:xfrm>
                <a:off x="-792946" y="2015272"/>
                <a:ext cx="105480" cy="19289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a:extLst>
                  <a:ext uri="{FF2B5EF4-FFF2-40B4-BE49-F238E27FC236}">
                    <a16:creationId xmlns:a16="http://schemas.microsoft.com/office/drawing/2014/main" id="{D57237F0-0BFD-119F-26F5-924A398FE01E}"/>
                  </a:ext>
                </a:extLst>
              </p14:cNvPr>
              <p14:cNvContentPartPr/>
              <p14:nvPr/>
            </p14:nvContentPartPr>
            <p14:xfrm>
              <a:off x="1393334" y="2270478"/>
              <a:ext cx="463680" cy="795240"/>
            </p14:xfrm>
          </p:contentPart>
        </mc:Choice>
        <mc:Fallback xmlns="">
          <p:pic>
            <p:nvPicPr>
              <p:cNvPr id="14" name="Ink 13">
                <a:extLst>
                  <a:ext uri="{FF2B5EF4-FFF2-40B4-BE49-F238E27FC236}">
                    <a16:creationId xmlns:a16="http://schemas.microsoft.com/office/drawing/2014/main" id="{D57237F0-0BFD-119F-26F5-924A398FE01E}"/>
                  </a:ext>
                </a:extLst>
              </p:cNvPr>
              <p:cNvPicPr/>
              <p:nvPr/>
            </p:nvPicPr>
            <p:blipFill>
              <a:blip r:embed="rId28"/>
              <a:stretch>
                <a:fillRect/>
              </a:stretch>
            </p:blipFill>
            <p:spPr>
              <a:xfrm>
                <a:off x="1377854" y="2254998"/>
                <a:ext cx="494280" cy="825840"/>
              </a:xfrm>
              <a:prstGeom prst="rect">
                <a:avLst/>
              </a:prstGeom>
            </p:spPr>
          </p:pic>
        </mc:Fallback>
      </mc:AlternateContent>
      <p:grpSp>
        <p:nvGrpSpPr>
          <p:cNvPr id="54292" name="Group 17">
            <a:extLst>
              <a:ext uri="{FF2B5EF4-FFF2-40B4-BE49-F238E27FC236}">
                <a16:creationId xmlns:a16="http://schemas.microsoft.com/office/drawing/2014/main" id="{251237B5-2F20-C708-C9F7-F48DA15CFC27}"/>
              </a:ext>
            </a:extLst>
          </p:cNvPr>
          <p:cNvGrpSpPr>
            <a:grpSpLocks/>
          </p:cNvGrpSpPr>
          <p:nvPr/>
        </p:nvGrpSpPr>
        <p:grpSpPr bwMode="auto">
          <a:xfrm>
            <a:off x="5534025" y="3008313"/>
            <a:ext cx="107950" cy="327025"/>
            <a:chOff x="5534054" y="3008838"/>
            <a:chExt cx="108000" cy="326880"/>
          </a:xfrm>
        </p:grpSpPr>
        <mc:AlternateContent xmlns:mc="http://schemas.openxmlformats.org/markup-compatibility/2006" xmlns:p14="http://schemas.microsoft.com/office/powerpoint/2010/main">
          <mc:Choice Requires="p14">
            <p:contentPart p14:bwMode="auto" r:id="rId29">
              <p14:nvContentPartPr>
                <p14:cNvPr id="15" name="Ink 14">
                  <a:extLst>
                    <a:ext uri="{FF2B5EF4-FFF2-40B4-BE49-F238E27FC236}">
                      <a16:creationId xmlns:a16="http://schemas.microsoft.com/office/drawing/2014/main" id="{8EFB16C4-8474-F7B9-A6E7-0E42EB2190EC}"/>
                    </a:ext>
                  </a:extLst>
                </p14:cNvPr>
                <p14:cNvContentPartPr/>
                <p14:nvPr/>
              </p14:nvContentPartPr>
              <p14:xfrm>
                <a:off x="5552414" y="3019638"/>
                <a:ext cx="51120" cy="316080"/>
              </p14:xfrm>
            </p:contentPart>
          </mc:Choice>
          <mc:Fallback xmlns="">
            <p:pic>
              <p:nvPicPr>
                <p:cNvPr id="15" name="Ink 14">
                  <a:extLst>
                    <a:ext uri="{FF2B5EF4-FFF2-40B4-BE49-F238E27FC236}">
                      <a16:creationId xmlns:a16="http://schemas.microsoft.com/office/drawing/2014/main" id="{8EFB16C4-8474-F7B9-A6E7-0E42EB2190EC}"/>
                    </a:ext>
                  </a:extLst>
                </p:cNvPr>
                <p:cNvPicPr/>
                <p:nvPr/>
              </p:nvPicPr>
              <p:blipFill>
                <a:blip r:embed="rId30"/>
                <a:stretch>
                  <a:fillRect/>
                </a:stretch>
              </p:blipFill>
              <p:spPr>
                <a:xfrm>
                  <a:off x="5537042" y="3004158"/>
                  <a:ext cx="81506"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Ink 15">
                  <a:extLst>
                    <a:ext uri="{FF2B5EF4-FFF2-40B4-BE49-F238E27FC236}">
                      <a16:creationId xmlns:a16="http://schemas.microsoft.com/office/drawing/2014/main" id="{87C68B06-2B87-CA60-CD17-335E12E9BFB3}"/>
                    </a:ext>
                  </a:extLst>
                </p14:cNvPr>
                <p14:cNvContentPartPr/>
                <p14:nvPr/>
              </p14:nvContentPartPr>
              <p14:xfrm>
                <a:off x="5534054" y="3019638"/>
                <a:ext cx="90720" cy="74160"/>
              </p14:xfrm>
            </p:contentPart>
          </mc:Choice>
          <mc:Fallback xmlns="">
            <p:pic>
              <p:nvPicPr>
                <p:cNvPr id="16" name="Ink 15">
                  <a:extLst>
                    <a:ext uri="{FF2B5EF4-FFF2-40B4-BE49-F238E27FC236}">
                      <a16:creationId xmlns:a16="http://schemas.microsoft.com/office/drawing/2014/main" id="{87C68B06-2B87-CA60-CD17-335E12E9BFB3}"/>
                    </a:ext>
                  </a:extLst>
                </p:cNvPr>
                <p:cNvPicPr/>
                <p:nvPr/>
              </p:nvPicPr>
              <p:blipFill>
                <a:blip r:embed="rId32"/>
                <a:stretch>
                  <a:fillRect/>
                </a:stretch>
              </p:blipFill>
              <p:spPr>
                <a:xfrm>
                  <a:off x="5518574" y="3004158"/>
                  <a:ext cx="121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Ink 16">
                  <a:extLst>
                    <a:ext uri="{FF2B5EF4-FFF2-40B4-BE49-F238E27FC236}">
                      <a16:creationId xmlns:a16="http://schemas.microsoft.com/office/drawing/2014/main" id="{E5E67922-2F1D-0847-9DCA-4A1FF2FA656F}"/>
                    </a:ext>
                  </a:extLst>
                </p14:cNvPr>
                <p14:cNvContentPartPr/>
                <p14:nvPr/>
              </p14:nvContentPartPr>
              <p14:xfrm>
                <a:off x="5571134" y="3008838"/>
                <a:ext cx="70920" cy="95040"/>
              </p14:xfrm>
            </p:contentPart>
          </mc:Choice>
          <mc:Fallback xmlns="">
            <p:pic>
              <p:nvPicPr>
                <p:cNvPr id="17" name="Ink 16">
                  <a:extLst>
                    <a:ext uri="{FF2B5EF4-FFF2-40B4-BE49-F238E27FC236}">
                      <a16:creationId xmlns:a16="http://schemas.microsoft.com/office/drawing/2014/main" id="{E5E67922-2F1D-0847-9DCA-4A1FF2FA656F}"/>
                    </a:ext>
                  </a:extLst>
                </p:cNvPr>
                <p:cNvPicPr/>
                <p:nvPr/>
              </p:nvPicPr>
              <p:blipFill>
                <a:blip r:embed="rId34"/>
                <a:stretch>
                  <a:fillRect/>
                </a:stretch>
              </p:blipFill>
              <p:spPr>
                <a:xfrm>
                  <a:off x="5555654" y="2993358"/>
                  <a:ext cx="101520" cy="125640"/>
                </a:xfrm>
                <a:prstGeom prst="rect">
                  <a:avLst/>
                </a:prstGeom>
              </p:spPr>
            </p:pic>
          </mc:Fallback>
        </mc:AlternateContent>
      </p:grpSp>
      <p:grpSp>
        <p:nvGrpSpPr>
          <p:cNvPr id="54293" name="Group 27">
            <a:extLst>
              <a:ext uri="{FF2B5EF4-FFF2-40B4-BE49-F238E27FC236}">
                <a16:creationId xmlns:a16="http://schemas.microsoft.com/office/drawing/2014/main" id="{EBC62880-0B5F-896E-590F-C293EC7A84FF}"/>
              </a:ext>
            </a:extLst>
          </p:cNvPr>
          <p:cNvGrpSpPr>
            <a:grpSpLocks/>
          </p:cNvGrpSpPr>
          <p:nvPr/>
        </p:nvGrpSpPr>
        <p:grpSpPr bwMode="auto">
          <a:xfrm>
            <a:off x="3725863" y="2241550"/>
            <a:ext cx="439737" cy="277813"/>
            <a:chOff x="3726134" y="2240958"/>
            <a:chExt cx="439560" cy="279000"/>
          </a:xfrm>
        </p:grpSpPr>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829E91BB-5CAA-63C2-F278-E4A6D9DF82D1}"/>
                    </a:ext>
                  </a:extLst>
                </p14:cNvPr>
                <p14:cNvContentPartPr/>
                <p14:nvPr/>
              </p14:nvContentPartPr>
              <p14:xfrm>
                <a:off x="3728294" y="2243118"/>
                <a:ext cx="15480" cy="183600"/>
              </p14:xfrm>
            </p:contentPart>
          </mc:Choice>
          <mc:Fallback xmlns="">
            <p:pic>
              <p:nvPicPr>
                <p:cNvPr id="24" name="Ink 23">
                  <a:extLst>
                    <a:ext uri="{FF2B5EF4-FFF2-40B4-BE49-F238E27FC236}">
                      <a16:creationId xmlns:a16="http://schemas.microsoft.com/office/drawing/2014/main" id="{829E91BB-5CAA-63C2-F278-E4A6D9DF82D1}"/>
                    </a:ext>
                  </a:extLst>
                </p:cNvPr>
                <p:cNvPicPr/>
                <p:nvPr/>
              </p:nvPicPr>
              <p:blipFill>
                <a:blip r:embed="rId36"/>
                <a:stretch>
                  <a:fillRect/>
                </a:stretch>
              </p:blipFill>
              <p:spPr>
                <a:xfrm>
                  <a:off x="3712814" y="2227638"/>
                  <a:ext cx="460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D792270F-06D4-95B7-8019-45F19219CF17}"/>
                    </a:ext>
                  </a:extLst>
                </p14:cNvPr>
                <p14:cNvContentPartPr/>
                <p14:nvPr/>
              </p14:nvContentPartPr>
              <p14:xfrm>
                <a:off x="3726134" y="2240958"/>
                <a:ext cx="83880" cy="60840"/>
              </p14:xfrm>
            </p:contentPart>
          </mc:Choice>
          <mc:Fallback xmlns="">
            <p:pic>
              <p:nvPicPr>
                <p:cNvPr id="25" name="Ink 24">
                  <a:extLst>
                    <a:ext uri="{FF2B5EF4-FFF2-40B4-BE49-F238E27FC236}">
                      <a16:creationId xmlns:a16="http://schemas.microsoft.com/office/drawing/2014/main" id="{D792270F-06D4-95B7-8019-45F19219CF17}"/>
                    </a:ext>
                  </a:extLst>
                </p:cNvPr>
                <p:cNvPicPr/>
                <p:nvPr/>
              </p:nvPicPr>
              <p:blipFill>
                <a:blip r:embed="rId38"/>
                <a:stretch>
                  <a:fillRect/>
                </a:stretch>
              </p:blipFill>
              <p:spPr>
                <a:xfrm>
                  <a:off x="3710720" y="2225478"/>
                  <a:ext cx="114349"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C1C0FC90-7E4C-63D5-01A4-42C0C4C188E1}"/>
                    </a:ext>
                  </a:extLst>
                </p14:cNvPr>
                <p14:cNvContentPartPr/>
                <p14:nvPr/>
              </p14:nvContentPartPr>
              <p14:xfrm>
                <a:off x="3890294" y="2264718"/>
                <a:ext cx="118440" cy="248040"/>
              </p14:xfrm>
            </p:contentPart>
          </mc:Choice>
          <mc:Fallback xmlns="">
            <p:pic>
              <p:nvPicPr>
                <p:cNvPr id="26" name="Ink 25">
                  <a:extLst>
                    <a:ext uri="{FF2B5EF4-FFF2-40B4-BE49-F238E27FC236}">
                      <a16:creationId xmlns:a16="http://schemas.microsoft.com/office/drawing/2014/main" id="{C1C0FC90-7E4C-63D5-01A4-42C0C4C188E1}"/>
                    </a:ext>
                  </a:extLst>
                </p:cNvPr>
                <p:cNvPicPr/>
                <p:nvPr/>
              </p:nvPicPr>
              <p:blipFill>
                <a:blip r:embed="rId40"/>
                <a:stretch>
                  <a:fillRect/>
                </a:stretch>
              </p:blipFill>
              <p:spPr>
                <a:xfrm>
                  <a:off x="3874767" y="2249238"/>
                  <a:ext cx="149133"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2023F67F-0ABC-60EF-65D2-3D92D96730F8}"/>
                    </a:ext>
                  </a:extLst>
                </p14:cNvPr>
                <p14:cNvContentPartPr/>
                <p14:nvPr/>
              </p14:nvContentPartPr>
              <p14:xfrm>
                <a:off x="4094774" y="2313678"/>
                <a:ext cx="70920" cy="206280"/>
              </p14:xfrm>
            </p:contentPart>
          </mc:Choice>
          <mc:Fallback xmlns="">
            <p:pic>
              <p:nvPicPr>
                <p:cNvPr id="27" name="Ink 26">
                  <a:extLst>
                    <a:ext uri="{FF2B5EF4-FFF2-40B4-BE49-F238E27FC236}">
                      <a16:creationId xmlns:a16="http://schemas.microsoft.com/office/drawing/2014/main" id="{2023F67F-0ABC-60EF-65D2-3D92D96730F8}"/>
                    </a:ext>
                  </a:extLst>
                </p:cNvPr>
                <p:cNvPicPr/>
                <p:nvPr/>
              </p:nvPicPr>
              <p:blipFill>
                <a:blip r:embed="rId42"/>
                <a:stretch>
                  <a:fillRect/>
                </a:stretch>
              </p:blipFill>
              <p:spPr>
                <a:xfrm>
                  <a:off x="4079215" y="2298225"/>
                  <a:ext cx="101676" cy="23682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92AC247C-7379-7D3E-DF46-2DB5FB7CE842}"/>
                  </a:ext>
                </a:extLst>
              </p14:cNvPr>
              <p14:cNvContentPartPr/>
              <p14:nvPr/>
            </p14:nvContentPartPr>
            <p14:xfrm>
              <a:off x="2837294" y="2900838"/>
              <a:ext cx="329400" cy="92880"/>
            </p14:xfrm>
          </p:contentPart>
        </mc:Choice>
        <mc:Fallback xmlns="">
          <p:pic>
            <p:nvPicPr>
              <p:cNvPr id="32" name="Ink 31">
                <a:extLst>
                  <a:ext uri="{FF2B5EF4-FFF2-40B4-BE49-F238E27FC236}">
                    <a16:creationId xmlns:a16="http://schemas.microsoft.com/office/drawing/2014/main" id="{92AC247C-7379-7D3E-DF46-2DB5FB7CE842}"/>
                  </a:ext>
                </a:extLst>
              </p:cNvPr>
              <p:cNvPicPr/>
              <p:nvPr/>
            </p:nvPicPr>
            <p:blipFill>
              <a:blip r:embed="rId44"/>
              <a:stretch>
                <a:fillRect/>
              </a:stretch>
            </p:blipFill>
            <p:spPr>
              <a:xfrm>
                <a:off x="2821814" y="2885358"/>
                <a:ext cx="360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BBDE2C58-625A-E768-9FBB-3CD10E1E3F2D}"/>
                  </a:ext>
                </a:extLst>
              </p14:cNvPr>
              <p14:cNvContentPartPr/>
              <p14:nvPr/>
            </p14:nvContentPartPr>
            <p14:xfrm>
              <a:off x="965654" y="6440174"/>
              <a:ext cx="636480" cy="45720"/>
            </p14:xfrm>
          </p:contentPart>
        </mc:Choice>
        <mc:Fallback xmlns="">
          <p:pic>
            <p:nvPicPr>
              <p:cNvPr id="33" name="Ink 32">
                <a:extLst>
                  <a:ext uri="{FF2B5EF4-FFF2-40B4-BE49-F238E27FC236}">
                    <a16:creationId xmlns:a16="http://schemas.microsoft.com/office/drawing/2014/main" id="{BBDE2C58-625A-E768-9FBB-3CD10E1E3F2D}"/>
                  </a:ext>
                </a:extLst>
              </p:cNvPr>
              <p:cNvPicPr/>
              <p:nvPr/>
            </p:nvPicPr>
            <p:blipFill>
              <a:blip r:embed="rId46"/>
              <a:stretch>
                <a:fillRect/>
              </a:stretch>
            </p:blipFill>
            <p:spPr>
              <a:xfrm>
                <a:off x="950174" y="6424694"/>
                <a:ext cx="667080" cy="76320"/>
              </a:xfrm>
              <a:prstGeom prst="rect">
                <a:avLst/>
              </a:prstGeom>
            </p:spPr>
          </p:pic>
        </mc:Fallback>
      </mc:AlternateContent>
      <p:grpSp>
        <p:nvGrpSpPr>
          <p:cNvPr id="54296" name="Group 44">
            <a:extLst>
              <a:ext uri="{FF2B5EF4-FFF2-40B4-BE49-F238E27FC236}">
                <a16:creationId xmlns:a16="http://schemas.microsoft.com/office/drawing/2014/main" id="{75C4A991-0E97-DAB3-7572-51F3114CE85E}"/>
              </a:ext>
            </a:extLst>
          </p:cNvPr>
          <p:cNvGrpSpPr>
            <a:grpSpLocks/>
          </p:cNvGrpSpPr>
          <p:nvPr/>
        </p:nvGrpSpPr>
        <p:grpSpPr bwMode="auto">
          <a:xfrm>
            <a:off x="7645400" y="3365500"/>
            <a:ext cx="1204913" cy="447675"/>
            <a:chOff x="7644734" y="3365054"/>
            <a:chExt cx="1206000" cy="448560"/>
          </a:xfrm>
        </p:grpSpPr>
        <mc:AlternateContent xmlns:mc="http://schemas.openxmlformats.org/markup-compatibility/2006" xmlns:p14="http://schemas.microsoft.com/office/powerpoint/2010/main">
          <mc:Choice Requires="p14">
            <p:contentPart p14:bwMode="auto" r:id="rId47">
              <p14:nvContentPartPr>
                <p14:cNvPr id="34" name="Ink 33">
                  <a:extLst>
                    <a:ext uri="{FF2B5EF4-FFF2-40B4-BE49-F238E27FC236}">
                      <a16:creationId xmlns:a16="http://schemas.microsoft.com/office/drawing/2014/main" id="{A76844AB-C5A8-26CA-B420-5C219E1A5811}"/>
                    </a:ext>
                  </a:extLst>
                </p14:cNvPr>
                <p14:cNvContentPartPr/>
                <p14:nvPr/>
              </p14:nvContentPartPr>
              <p14:xfrm>
                <a:off x="7644734" y="3365054"/>
                <a:ext cx="177480" cy="112320"/>
              </p14:xfrm>
            </p:contentPart>
          </mc:Choice>
          <mc:Fallback xmlns="">
            <p:pic>
              <p:nvPicPr>
                <p:cNvPr id="34" name="Ink 33">
                  <a:extLst>
                    <a:ext uri="{FF2B5EF4-FFF2-40B4-BE49-F238E27FC236}">
                      <a16:creationId xmlns:a16="http://schemas.microsoft.com/office/drawing/2014/main" id="{A76844AB-C5A8-26CA-B420-5C219E1A5811}"/>
                    </a:ext>
                  </a:extLst>
                </p:cNvPr>
                <p:cNvPicPr/>
                <p:nvPr/>
              </p:nvPicPr>
              <p:blipFill>
                <a:blip r:embed="rId48"/>
                <a:stretch>
                  <a:fillRect/>
                </a:stretch>
              </p:blipFill>
              <p:spPr>
                <a:xfrm>
                  <a:off x="7629254" y="3349574"/>
                  <a:ext cx="208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9B6323D8-BF51-FDCF-7938-F00C3056CCE1}"/>
                    </a:ext>
                  </a:extLst>
                </p14:cNvPr>
                <p14:cNvContentPartPr/>
                <p14:nvPr/>
              </p14:nvContentPartPr>
              <p14:xfrm>
                <a:off x="7647614" y="3381974"/>
                <a:ext cx="176760" cy="236160"/>
              </p14:xfrm>
            </p:contentPart>
          </mc:Choice>
          <mc:Fallback xmlns="">
            <p:pic>
              <p:nvPicPr>
                <p:cNvPr id="35" name="Ink 34">
                  <a:extLst>
                    <a:ext uri="{FF2B5EF4-FFF2-40B4-BE49-F238E27FC236}">
                      <a16:creationId xmlns:a16="http://schemas.microsoft.com/office/drawing/2014/main" id="{9B6323D8-BF51-FDCF-7938-F00C3056CCE1}"/>
                    </a:ext>
                  </a:extLst>
                </p:cNvPr>
                <p:cNvPicPr/>
                <p:nvPr/>
              </p:nvPicPr>
              <p:blipFill>
                <a:blip r:embed="rId50"/>
                <a:stretch>
                  <a:fillRect/>
                </a:stretch>
              </p:blipFill>
              <p:spPr>
                <a:xfrm>
                  <a:off x="7632134" y="3366494"/>
                  <a:ext cx="207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22464D45-C9FE-BF16-ABD1-4B4C33966551}"/>
                    </a:ext>
                  </a:extLst>
                </p14:cNvPr>
                <p14:cNvContentPartPr/>
                <p14:nvPr/>
              </p14:nvContentPartPr>
              <p14:xfrm>
                <a:off x="7910414" y="3636134"/>
                <a:ext cx="132480" cy="113040"/>
              </p14:xfrm>
            </p:contentPart>
          </mc:Choice>
          <mc:Fallback xmlns="">
            <p:pic>
              <p:nvPicPr>
                <p:cNvPr id="41" name="Ink 40">
                  <a:extLst>
                    <a:ext uri="{FF2B5EF4-FFF2-40B4-BE49-F238E27FC236}">
                      <a16:creationId xmlns:a16="http://schemas.microsoft.com/office/drawing/2014/main" id="{22464D45-C9FE-BF16-ABD1-4B4C33966551}"/>
                    </a:ext>
                  </a:extLst>
                </p:cNvPr>
                <p:cNvPicPr/>
                <p:nvPr/>
              </p:nvPicPr>
              <p:blipFill>
                <a:blip r:embed="rId52"/>
                <a:stretch>
                  <a:fillRect/>
                </a:stretch>
              </p:blipFill>
              <p:spPr>
                <a:xfrm>
                  <a:off x="7894892" y="3620605"/>
                  <a:ext cx="163163" cy="143738"/>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Ink 41">
                  <a:extLst>
                    <a:ext uri="{FF2B5EF4-FFF2-40B4-BE49-F238E27FC236}">
                      <a16:creationId xmlns:a16="http://schemas.microsoft.com/office/drawing/2014/main" id="{4F2AC908-3005-ED0C-125F-D0D56AE7CD5A}"/>
                    </a:ext>
                  </a:extLst>
                </p14:cNvPr>
                <p14:cNvContentPartPr/>
                <p14:nvPr/>
              </p14:nvContentPartPr>
              <p14:xfrm>
                <a:off x="8208134" y="3625334"/>
                <a:ext cx="151920" cy="13680"/>
              </p14:xfrm>
            </p:contentPart>
          </mc:Choice>
          <mc:Fallback xmlns="">
            <p:pic>
              <p:nvPicPr>
                <p:cNvPr id="42" name="Ink 41">
                  <a:extLst>
                    <a:ext uri="{FF2B5EF4-FFF2-40B4-BE49-F238E27FC236}">
                      <a16:creationId xmlns:a16="http://schemas.microsoft.com/office/drawing/2014/main" id="{4F2AC908-3005-ED0C-125F-D0D56AE7CD5A}"/>
                    </a:ext>
                  </a:extLst>
                </p:cNvPr>
                <p:cNvPicPr/>
                <p:nvPr/>
              </p:nvPicPr>
              <p:blipFill>
                <a:blip r:embed="rId54"/>
                <a:stretch>
                  <a:fillRect/>
                </a:stretch>
              </p:blipFill>
              <p:spPr>
                <a:xfrm>
                  <a:off x="8192654" y="3609854"/>
                  <a:ext cx="182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Ink 42">
                  <a:extLst>
                    <a:ext uri="{FF2B5EF4-FFF2-40B4-BE49-F238E27FC236}">
                      <a16:creationId xmlns:a16="http://schemas.microsoft.com/office/drawing/2014/main" id="{39F9956D-C95D-97C2-392F-ED940D7364DD}"/>
                    </a:ext>
                  </a:extLst>
                </p14:cNvPr>
                <p14:cNvContentPartPr/>
                <p14:nvPr/>
              </p14:nvContentPartPr>
              <p14:xfrm>
                <a:off x="8497574" y="3505814"/>
                <a:ext cx="204840" cy="179640"/>
              </p14:xfrm>
            </p:contentPart>
          </mc:Choice>
          <mc:Fallback xmlns="">
            <p:pic>
              <p:nvPicPr>
                <p:cNvPr id="43" name="Ink 42">
                  <a:extLst>
                    <a:ext uri="{FF2B5EF4-FFF2-40B4-BE49-F238E27FC236}">
                      <a16:creationId xmlns:a16="http://schemas.microsoft.com/office/drawing/2014/main" id="{39F9956D-C95D-97C2-392F-ED940D7364DD}"/>
                    </a:ext>
                  </a:extLst>
                </p:cNvPr>
                <p:cNvPicPr/>
                <p:nvPr/>
              </p:nvPicPr>
              <p:blipFill>
                <a:blip r:embed="rId56"/>
                <a:stretch>
                  <a:fillRect/>
                </a:stretch>
              </p:blipFill>
              <p:spPr>
                <a:xfrm>
                  <a:off x="8482094" y="3490334"/>
                  <a:ext cx="235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Ink 43">
                  <a:extLst>
                    <a:ext uri="{FF2B5EF4-FFF2-40B4-BE49-F238E27FC236}">
                      <a16:creationId xmlns:a16="http://schemas.microsoft.com/office/drawing/2014/main" id="{8CEE812A-0882-1D87-78B7-B3CF0121E567}"/>
                    </a:ext>
                  </a:extLst>
                </p14:cNvPr>
                <p14:cNvContentPartPr/>
                <p14:nvPr/>
              </p14:nvContentPartPr>
              <p14:xfrm>
                <a:off x="8838134" y="3668174"/>
                <a:ext cx="12600" cy="145440"/>
              </p14:xfrm>
            </p:contentPart>
          </mc:Choice>
          <mc:Fallback xmlns="">
            <p:pic>
              <p:nvPicPr>
                <p:cNvPr id="44" name="Ink 43">
                  <a:extLst>
                    <a:ext uri="{FF2B5EF4-FFF2-40B4-BE49-F238E27FC236}">
                      <a16:creationId xmlns:a16="http://schemas.microsoft.com/office/drawing/2014/main" id="{8CEE812A-0882-1D87-78B7-B3CF0121E567}"/>
                    </a:ext>
                  </a:extLst>
                </p:cNvPr>
                <p:cNvPicPr/>
                <p:nvPr/>
              </p:nvPicPr>
              <p:blipFill>
                <a:blip r:embed="rId58"/>
                <a:stretch>
                  <a:fillRect/>
                </a:stretch>
              </p:blipFill>
              <p:spPr>
                <a:xfrm>
                  <a:off x="8822199" y="3652694"/>
                  <a:ext cx="44100" cy="176040"/>
                </a:xfrm>
                <a:prstGeom prst="rect">
                  <a:avLst/>
                </a:prstGeom>
              </p:spPr>
            </p:pic>
          </mc:Fallback>
        </mc:AlternateContent>
      </p:grpSp>
      <p:grpSp>
        <p:nvGrpSpPr>
          <p:cNvPr id="54297" name="Group 49">
            <a:extLst>
              <a:ext uri="{FF2B5EF4-FFF2-40B4-BE49-F238E27FC236}">
                <a16:creationId xmlns:a16="http://schemas.microsoft.com/office/drawing/2014/main" id="{D545FDCB-FDDA-5770-7862-05EEFC8D323F}"/>
              </a:ext>
            </a:extLst>
          </p:cNvPr>
          <p:cNvGrpSpPr>
            <a:grpSpLocks/>
          </p:cNvGrpSpPr>
          <p:nvPr/>
        </p:nvGrpSpPr>
        <p:grpSpPr bwMode="auto">
          <a:xfrm>
            <a:off x="7742238" y="3790950"/>
            <a:ext cx="93662" cy="519113"/>
            <a:chOff x="7742294" y="3790574"/>
            <a:chExt cx="93960" cy="519480"/>
          </a:xfrm>
        </p:grpSpPr>
        <mc:AlternateContent xmlns:mc="http://schemas.openxmlformats.org/markup-compatibility/2006" xmlns:p14="http://schemas.microsoft.com/office/powerpoint/2010/main">
          <mc:Choice Requires="p14">
            <p:contentPart p14:bwMode="auto" r:id="rId59">
              <p14:nvContentPartPr>
                <p14:cNvPr id="48" name="Ink 47">
                  <a:extLst>
                    <a:ext uri="{FF2B5EF4-FFF2-40B4-BE49-F238E27FC236}">
                      <a16:creationId xmlns:a16="http://schemas.microsoft.com/office/drawing/2014/main" id="{7C898BBA-C619-6548-A3BF-381AC2F09C2F}"/>
                    </a:ext>
                  </a:extLst>
                </p14:cNvPr>
                <p14:cNvContentPartPr/>
                <p14:nvPr/>
              </p14:nvContentPartPr>
              <p14:xfrm>
                <a:off x="7742294" y="3793094"/>
                <a:ext cx="51840" cy="516960"/>
              </p14:xfrm>
            </p:contentPart>
          </mc:Choice>
          <mc:Fallback xmlns="">
            <p:pic>
              <p:nvPicPr>
                <p:cNvPr id="48" name="Ink 47">
                  <a:extLst>
                    <a:ext uri="{FF2B5EF4-FFF2-40B4-BE49-F238E27FC236}">
                      <a16:creationId xmlns:a16="http://schemas.microsoft.com/office/drawing/2014/main" id="{7C898BBA-C619-6548-A3BF-381AC2F09C2F}"/>
                    </a:ext>
                  </a:extLst>
                </p:cNvPr>
                <p:cNvPicPr/>
                <p:nvPr/>
              </p:nvPicPr>
              <p:blipFill>
                <a:blip r:embed="rId60"/>
                <a:stretch>
                  <a:fillRect/>
                </a:stretch>
              </p:blipFill>
              <p:spPr>
                <a:xfrm>
                  <a:off x="7726814" y="3777625"/>
                  <a:ext cx="82440" cy="547539"/>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Ink 48">
                  <a:extLst>
                    <a:ext uri="{FF2B5EF4-FFF2-40B4-BE49-F238E27FC236}">
                      <a16:creationId xmlns:a16="http://schemas.microsoft.com/office/drawing/2014/main" id="{82958ACF-0C2F-E2AC-AEE0-202FB258F42B}"/>
                    </a:ext>
                  </a:extLst>
                </p14:cNvPr>
                <p14:cNvContentPartPr/>
                <p14:nvPr/>
              </p14:nvContentPartPr>
              <p14:xfrm>
                <a:off x="7745174" y="3790574"/>
                <a:ext cx="91080" cy="137160"/>
              </p14:xfrm>
            </p:contentPart>
          </mc:Choice>
          <mc:Fallback xmlns="">
            <p:pic>
              <p:nvPicPr>
                <p:cNvPr id="49" name="Ink 48">
                  <a:extLst>
                    <a:ext uri="{FF2B5EF4-FFF2-40B4-BE49-F238E27FC236}">
                      <a16:creationId xmlns:a16="http://schemas.microsoft.com/office/drawing/2014/main" id="{82958ACF-0C2F-E2AC-AEE0-202FB258F42B}"/>
                    </a:ext>
                  </a:extLst>
                </p:cNvPr>
                <p:cNvPicPr/>
                <p:nvPr/>
              </p:nvPicPr>
              <p:blipFill>
                <a:blip r:embed="rId62"/>
                <a:stretch>
                  <a:fillRect/>
                </a:stretch>
              </p:blipFill>
              <p:spPr>
                <a:xfrm>
                  <a:off x="7729633" y="3775094"/>
                  <a:ext cx="121801" cy="167760"/>
                </a:xfrm>
                <a:prstGeom prst="rect">
                  <a:avLst/>
                </a:prstGeom>
              </p:spPr>
            </p:pic>
          </mc:Fallback>
        </mc:AlternateContent>
      </p:grpSp>
      <p:grpSp>
        <p:nvGrpSpPr>
          <p:cNvPr id="54298" name="Group 53">
            <a:extLst>
              <a:ext uri="{FF2B5EF4-FFF2-40B4-BE49-F238E27FC236}">
                <a16:creationId xmlns:a16="http://schemas.microsoft.com/office/drawing/2014/main" id="{D94451E8-91C3-CF01-FCF4-DF5F84A66B80}"/>
              </a:ext>
            </a:extLst>
          </p:cNvPr>
          <p:cNvGrpSpPr>
            <a:grpSpLocks/>
          </p:cNvGrpSpPr>
          <p:nvPr/>
        </p:nvGrpSpPr>
        <p:grpSpPr bwMode="auto">
          <a:xfrm>
            <a:off x="8675688" y="3879850"/>
            <a:ext cx="88900" cy="541338"/>
            <a:chOff x="8675054" y="3880574"/>
            <a:chExt cx="90000" cy="541080"/>
          </a:xfrm>
        </p:grpSpPr>
        <mc:AlternateContent xmlns:mc="http://schemas.openxmlformats.org/markup-compatibility/2006" xmlns:p14="http://schemas.microsoft.com/office/powerpoint/2010/main">
          <mc:Choice Requires="p14">
            <p:contentPart p14:bwMode="auto" r:id="rId63">
              <p14:nvContentPartPr>
                <p14:cNvPr id="51" name="Ink 50">
                  <a:extLst>
                    <a:ext uri="{FF2B5EF4-FFF2-40B4-BE49-F238E27FC236}">
                      <a16:creationId xmlns:a16="http://schemas.microsoft.com/office/drawing/2014/main" id="{68896C5C-10A9-ED05-BA71-19AB7D2DCF07}"/>
                    </a:ext>
                  </a:extLst>
                </p14:cNvPr>
                <p14:cNvContentPartPr/>
                <p14:nvPr/>
              </p14:nvContentPartPr>
              <p14:xfrm>
                <a:off x="8689094" y="3880574"/>
                <a:ext cx="44640" cy="541080"/>
              </p14:xfrm>
            </p:contentPart>
          </mc:Choice>
          <mc:Fallback xmlns="">
            <p:pic>
              <p:nvPicPr>
                <p:cNvPr id="51" name="Ink 50">
                  <a:extLst>
                    <a:ext uri="{FF2B5EF4-FFF2-40B4-BE49-F238E27FC236}">
                      <a16:creationId xmlns:a16="http://schemas.microsoft.com/office/drawing/2014/main" id="{68896C5C-10A9-ED05-BA71-19AB7D2DCF07}"/>
                    </a:ext>
                  </a:extLst>
                </p:cNvPr>
                <p:cNvPicPr/>
                <p:nvPr/>
              </p:nvPicPr>
              <p:blipFill>
                <a:blip r:embed="rId64"/>
                <a:stretch>
                  <a:fillRect/>
                </a:stretch>
              </p:blipFill>
              <p:spPr>
                <a:xfrm>
                  <a:off x="8673738" y="3865094"/>
                  <a:ext cx="74995"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Ink 51">
                  <a:extLst>
                    <a:ext uri="{FF2B5EF4-FFF2-40B4-BE49-F238E27FC236}">
                      <a16:creationId xmlns:a16="http://schemas.microsoft.com/office/drawing/2014/main" id="{F07B3B41-CE69-8534-A428-3CD8E422B76D}"/>
                    </a:ext>
                  </a:extLst>
                </p14:cNvPr>
                <p14:cNvContentPartPr/>
                <p14:nvPr/>
              </p14:nvContentPartPr>
              <p14:xfrm>
                <a:off x="8675054" y="3923054"/>
                <a:ext cx="75960" cy="70560"/>
              </p14:xfrm>
            </p:contentPart>
          </mc:Choice>
          <mc:Fallback xmlns="">
            <p:pic>
              <p:nvPicPr>
                <p:cNvPr id="52" name="Ink 51">
                  <a:extLst>
                    <a:ext uri="{FF2B5EF4-FFF2-40B4-BE49-F238E27FC236}">
                      <a16:creationId xmlns:a16="http://schemas.microsoft.com/office/drawing/2014/main" id="{F07B3B41-CE69-8534-A428-3CD8E422B76D}"/>
                    </a:ext>
                  </a:extLst>
                </p:cNvPr>
                <p:cNvPicPr/>
                <p:nvPr/>
              </p:nvPicPr>
              <p:blipFill>
                <a:blip r:embed="rId66"/>
                <a:stretch>
                  <a:fillRect/>
                </a:stretch>
              </p:blipFill>
              <p:spPr>
                <a:xfrm>
                  <a:off x="8659574" y="3907574"/>
                  <a:ext cx="106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Ink 52">
                  <a:extLst>
                    <a:ext uri="{FF2B5EF4-FFF2-40B4-BE49-F238E27FC236}">
                      <a16:creationId xmlns:a16="http://schemas.microsoft.com/office/drawing/2014/main" id="{892D8D63-A02D-52CD-484D-37A48905334F}"/>
                    </a:ext>
                  </a:extLst>
                </p14:cNvPr>
                <p14:cNvContentPartPr/>
                <p14:nvPr/>
              </p14:nvContentPartPr>
              <p14:xfrm>
                <a:off x="8718974" y="3910814"/>
                <a:ext cx="46080" cy="115200"/>
              </p14:xfrm>
            </p:contentPart>
          </mc:Choice>
          <mc:Fallback xmlns="">
            <p:pic>
              <p:nvPicPr>
                <p:cNvPr id="53" name="Ink 52">
                  <a:extLst>
                    <a:ext uri="{FF2B5EF4-FFF2-40B4-BE49-F238E27FC236}">
                      <a16:creationId xmlns:a16="http://schemas.microsoft.com/office/drawing/2014/main" id="{892D8D63-A02D-52CD-484D-37A48905334F}"/>
                    </a:ext>
                  </a:extLst>
                </p:cNvPr>
                <p:cNvPicPr/>
                <p:nvPr/>
              </p:nvPicPr>
              <p:blipFill>
                <a:blip r:embed="rId68"/>
                <a:stretch>
                  <a:fillRect/>
                </a:stretch>
              </p:blipFill>
              <p:spPr>
                <a:xfrm>
                  <a:off x="8703494" y="3895334"/>
                  <a:ext cx="76680" cy="145800"/>
                </a:xfrm>
                <a:prstGeom prst="rect">
                  <a:avLst/>
                </a:prstGeom>
              </p:spPr>
            </p:pic>
          </mc:Fallback>
        </mc:AlternateContent>
      </p:grpSp>
      <p:grpSp>
        <p:nvGrpSpPr>
          <p:cNvPr id="54299" name="Group 56">
            <a:extLst>
              <a:ext uri="{FF2B5EF4-FFF2-40B4-BE49-F238E27FC236}">
                <a16:creationId xmlns:a16="http://schemas.microsoft.com/office/drawing/2014/main" id="{8704D8EC-A73A-49D9-D98B-4DC18815DFCA}"/>
              </a:ext>
            </a:extLst>
          </p:cNvPr>
          <p:cNvGrpSpPr>
            <a:grpSpLocks/>
          </p:cNvGrpSpPr>
          <p:nvPr/>
        </p:nvGrpSpPr>
        <p:grpSpPr bwMode="auto">
          <a:xfrm>
            <a:off x="9121775" y="3570288"/>
            <a:ext cx="492125" cy="206375"/>
            <a:chOff x="9121094" y="3570614"/>
            <a:chExt cx="493200" cy="206640"/>
          </a:xfrm>
        </p:grpSpPr>
        <mc:AlternateContent xmlns:mc="http://schemas.openxmlformats.org/markup-compatibility/2006" xmlns:p14="http://schemas.microsoft.com/office/powerpoint/2010/main">
          <mc:Choice Requires="p14">
            <p:contentPart p14:bwMode="auto" r:id="rId69">
              <p14:nvContentPartPr>
                <p14:cNvPr id="55" name="Ink 54">
                  <a:extLst>
                    <a:ext uri="{FF2B5EF4-FFF2-40B4-BE49-F238E27FC236}">
                      <a16:creationId xmlns:a16="http://schemas.microsoft.com/office/drawing/2014/main" id="{8A8B387A-D066-70D5-0CF7-D3E56C3958EB}"/>
                    </a:ext>
                  </a:extLst>
                </p14:cNvPr>
                <p14:cNvContentPartPr/>
                <p14:nvPr/>
              </p14:nvContentPartPr>
              <p14:xfrm>
                <a:off x="9121094" y="3570614"/>
                <a:ext cx="227160" cy="160560"/>
              </p14:xfrm>
            </p:contentPart>
          </mc:Choice>
          <mc:Fallback xmlns="">
            <p:pic>
              <p:nvPicPr>
                <p:cNvPr id="55" name="Ink 54">
                  <a:extLst>
                    <a:ext uri="{FF2B5EF4-FFF2-40B4-BE49-F238E27FC236}">
                      <a16:creationId xmlns:a16="http://schemas.microsoft.com/office/drawing/2014/main" id="{8A8B387A-D066-70D5-0CF7-D3E56C3958EB}"/>
                    </a:ext>
                  </a:extLst>
                </p:cNvPr>
                <p:cNvPicPr/>
                <p:nvPr/>
              </p:nvPicPr>
              <p:blipFill>
                <a:blip r:embed="rId70"/>
                <a:stretch>
                  <a:fillRect/>
                </a:stretch>
              </p:blipFill>
              <p:spPr>
                <a:xfrm>
                  <a:off x="9105589" y="3555134"/>
                  <a:ext cx="257809"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Ink 55">
                  <a:extLst>
                    <a:ext uri="{FF2B5EF4-FFF2-40B4-BE49-F238E27FC236}">
                      <a16:creationId xmlns:a16="http://schemas.microsoft.com/office/drawing/2014/main" id="{CED3348F-A1EE-653C-B1BF-54D8788CE3E7}"/>
                    </a:ext>
                  </a:extLst>
                </p14:cNvPr>
                <p14:cNvContentPartPr/>
                <p14:nvPr/>
              </p14:nvContentPartPr>
              <p14:xfrm>
                <a:off x="9481814" y="3650174"/>
                <a:ext cx="132480" cy="127080"/>
              </p14:xfrm>
            </p:contentPart>
          </mc:Choice>
          <mc:Fallback xmlns="">
            <p:pic>
              <p:nvPicPr>
                <p:cNvPr id="56" name="Ink 55">
                  <a:extLst>
                    <a:ext uri="{FF2B5EF4-FFF2-40B4-BE49-F238E27FC236}">
                      <a16:creationId xmlns:a16="http://schemas.microsoft.com/office/drawing/2014/main" id="{CED3348F-A1EE-653C-B1BF-54D8788CE3E7}"/>
                    </a:ext>
                  </a:extLst>
                </p:cNvPr>
                <p:cNvPicPr/>
                <p:nvPr/>
              </p:nvPicPr>
              <p:blipFill>
                <a:blip r:embed="rId72"/>
                <a:stretch>
                  <a:fillRect/>
                </a:stretch>
              </p:blipFill>
              <p:spPr>
                <a:xfrm>
                  <a:off x="9466292" y="3634738"/>
                  <a:ext cx="163163" cy="15759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63" name="Ink 62">
                <a:extLst>
                  <a:ext uri="{FF2B5EF4-FFF2-40B4-BE49-F238E27FC236}">
                    <a16:creationId xmlns:a16="http://schemas.microsoft.com/office/drawing/2014/main" id="{EB39144B-90C9-D28E-5762-35BE2B87974A}"/>
                  </a:ext>
                </a:extLst>
              </p14:cNvPr>
              <p14:cNvContentPartPr/>
              <p14:nvPr/>
            </p14:nvContentPartPr>
            <p14:xfrm>
              <a:off x="6200054" y="6334334"/>
              <a:ext cx="84960" cy="163440"/>
            </p14:xfrm>
          </p:contentPart>
        </mc:Choice>
        <mc:Fallback xmlns="">
          <p:pic>
            <p:nvPicPr>
              <p:cNvPr id="63" name="Ink 62">
                <a:extLst>
                  <a:ext uri="{FF2B5EF4-FFF2-40B4-BE49-F238E27FC236}">
                    <a16:creationId xmlns:a16="http://schemas.microsoft.com/office/drawing/2014/main" id="{EB39144B-90C9-D28E-5762-35BE2B87974A}"/>
                  </a:ext>
                </a:extLst>
              </p:cNvPr>
              <p:cNvPicPr/>
              <p:nvPr/>
            </p:nvPicPr>
            <p:blipFill>
              <a:blip r:embed="rId74"/>
              <a:stretch>
                <a:fillRect/>
              </a:stretch>
            </p:blipFill>
            <p:spPr>
              <a:xfrm>
                <a:off x="6184574" y="6318854"/>
                <a:ext cx="115560" cy="194040"/>
              </a:xfrm>
              <a:prstGeom prst="rect">
                <a:avLst/>
              </a:prstGeom>
            </p:spPr>
          </p:pic>
        </mc:Fallback>
      </mc:AlternateContent>
      <p:grpSp>
        <p:nvGrpSpPr>
          <p:cNvPr id="54301" name="Group 54296">
            <a:extLst>
              <a:ext uri="{FF2B5EF4-FFF2-40B4-BE49-F238E27FC236}">
                <a16:creationId xmlns:a16="http://schemas.microsoft.com/office/drawing/2014/main" id="{D53370EB-11BC-797E-39AC-94B80437AEBB}"/>
              </a:ext>
            </a:extLst>
          </p:cNvPr>
          <p:cNvGrpSpPr>
            <a:grpSpLocks/>
          </p:cNvGrpSpPr>
          <p:nvPr/>
        </p:nvGrpSpPr>
        <p:grpSpPr bwMode="auto">
          <a:xfrm>
            <a:off x="2870200" y="4327525"/>
            <a:ext cx="117475" cy="138113"/>
            <a:chOff x="2870774" y="4327334"/>
            <a:chExt cx="117360" cy="138600"/>
          </a:xfrm>
        </p:grpSpPr>
        <mc:AlternateContent xmlns:mc="http://schemas.openxmlformats.org/markup-compatibility/2006" xmlns:p14="http://schemas.microsoft.com/office/powerpoint/2010/main">
          <mc:Choice Requires="p14">
            <p:contentPart p14:bwMode="auto" r:id="rId75">
              <p14:nvContentPartPr>
                <p14:cNvPr id="54295" name="Ink 54294">
                  <a:extLst>
                    <a:ext uri="{FF2B5EF4-FFF2-40B4-BE49-F238E27FC236}">
                      <a16:creationId xmlns:a16="http://schemas.microsoft.com/office/drawing/2014/main" id="{29EF7BD5-81E8-D5AF-4B62-EDA244E57ED8}"/>
                    </a:ext>
                  </a:extLst>
                </p14:cNvPr>
                <p14:cNvContentPartPr/>
                <p14:nvPr/>
              </p14:nvContentPartPr>
              <p14:xfrm>
                <a:off x="2870774" y="4330934"/>
                <a:ext cx="115560" cy="135000"/>
              </p14:xfrm>
            </p:contentPart>
          </mc:Choice>
          <mc:Fallback xmlns="">
            <p:pic>
              <p:nvPicPr>
                <p:cNvPr id="54295" name="Ink 54294">
                  <a:extLst>
                    <a:ext uri="{FF2B5EF4-FFF2-40B4-BE49-F238E27FC236}">
                      <a16:creationId xmlns:a16="http://schemas.microsoft.com/office/drawing/2014/main" id="{29EF7BD5-81E8-D5AF-4B62-EDA244E57ED8}"/>
                    </a:ext>
                  </a:extLst>
                </p:cNvPr>
                <p:cNvPicPr/>
                <p:nvPr/>
              </p:nvPicPr>
              <p:blipFill>
                <a:blip r:embed="rId76"/>
                <a:stretch>
                  <a:fillRect/>
                </a:stretch>
              </p:blipFill>
              <p:spPr>
                <a:xfrm>
                  <a:off x="2855294" y="4315454"/>
                  <a:ext cx="146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 name="Ink 54295">
                  <a:extLst>
                    <a:ext uri="{FF2B5EF4-FFF2-40B4-BE49-F238E27FC236}">
                      <a16:creationId xmlns:a16="http://schemas.microsoft.com/office/drawing/2014/main" id="{D7A2385C-3B73-9796-05A5-23267F4F8DCE}"/>
                    </a:ext>
                  </a:extLst>
                </p14:cNvPr>
                <p14:cNvContentPartPr/>
                <p14:nvPr/>
              </p14:nvContentPartPr>
              <p14:xfrm>
                <a:off x="2987774" y="4327334"/>
                <a:ext cx="360" cy="360"/>
              </p14:xfrm>
            </p:contentPart>
          </mc:Choice>
          <mc:Fallback xmlns="">
            <p:pic>
              <p:nvPicPr>
                <p:cNvPr id="5" name="Ink 54295">
                  <a:extLst>
                    <a:ext uri="{FF2B5EF4-FFF2-40B4-BE49-F238E27FC236}">
                      <a16:creationId xmlns:a16="http://schemas.microsoft.com/office/drawing/2014/main" id="{D7A2385C-3B73-9796-05A5-23267F4F8DCE}"/>
                    </a:ext>
                  </a:extLst>
                </p:cNvPr>
                <p:cNvPicPr/>
                <p:nvPr/>
              </p:nvPicPr>
              <p:blipFill>
                <a:blip r:embed="rId78"/>
                <a:stretch>
                  <a:fillRect/>
                </a:stretch>
              </p:blipFill>
              <p:spPr>
                <a:xfrm>
                  <a:off x="2972294" y="4311854"/>
                  <a:ext cx="3096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18" name="Ink 54297">
                <a:extLst>
                  <a:ext uri="{FF2B5EF4-FFF2-40B4-BE49-F238E27FC236}">
                    <a16:creationId xmlns:a16="http://schemas.microsoft.com/office/drawing/2014/main" id="{44BC87D7-65CC-1147-5128-5694500B30FB}"/>
                  </a:ext>
                </a:extLst>
              </p14:cNvPr>
              <p14:cNvContentPartPr/>
              <p14:nvPr/>
            </p14:nvContentPartPr>
            <p14:xfrm>
              <a:off x="3561614" y="6389774"/>
              <a:ext cx="700560" cy="42840"/>
            </p14:xfrm>
          </p:contentPart>
        </mc:Choice>
        <mc:Fallback xmlns="">
          <p:pic>
            <p:nvPicPr>
              <p:cNvPr id="18" name="Ink 54297">
                <a:extLst>
                  <a:ext uri="{FF2B5EF4-FFF2-40B4-BE49-F238E27FC236}">
                    <a16:creationId xmlns:a16="http://schemas.microsoft.com/office/drawing/2014/main" id="{44BC87D7-65CC-1147-5128-5694500B30FB}"/>
                  </a:ext>
                </a:extLst>
              </p:cNvPr>
              <p:cNvPicPr/>
              <p:nvPr/>
            </p:nvPicPr>
            <p:blipFill>
              <a:blip r:embed="rId80"/>
              <a:stretch>
                <a:fillRect/>
              </a:stretch>
            </p:blipFill>
            <p:spPr>
              <a:xfrm>
                <a:off x="3546134" y="6374294"/>
                <a:ext cx="731160" cy="73440"/>
              </a:xfrm>
              <a:prstGeom prst="rect">
                <a:avLst/>
              </a:prstGeom>
            </p:spPr>
          </p:pic>
        </mc:Fallback>
      </mc:AlternateContent>
      <p:grpSp>
        <p:nvGrpSpPr>
          <p:cNvPr id="54303" name="Group 54302">
            <a:extLst>
              <a:ext uri="{FF2B5EF4-FFF2-40B4-BE49-F238E27FC236}">
                <a16:creationId xmlns:a16="http://schemas.microsoft.com/office/drawing/2014/main" id="{B8B07904-E4DA-094B-D3F2-8D413D5C0424}"/>
              </a:ext>
            </a:extLst>
          </p:cNvPr>
          <p:cNvGrpSpPr>
            <a:grpSpLocks/>
          </p:cNvGrpSpPr>
          <p:nvPr/>
        </p:nvGrpSpPr>
        <p:grpSpPr bwMode="auto">
          <a:xfrm>
            <a:off x="10109200" y="3125788"/>
            <a:ext cx="746125" cy="628650"/>
            <a:chOff x="10109294" y="3125654"/>
            <a:chExt cx="746280" cy="628560"/>
          </a:xfrm>
        </p:grpSpPr>
        <mc:AlternateContent xmlns:mc="http://schemas.openxmlformats.org/markup-compatibility/2006" xmlns:p14="http://schemas.microsoft.com/office/powerpoint/2010/main">
          <mc:Choice Requires="p14">
            <p:contentPart p14:bwMode="auto" r:id="rId81">
              <p14:nvContentPartPr>
                <p14:cNvPr id="23" name="Ink 54298">
                  <a:extLst>
                    <a:ext uri="{FF2B5EF4-FFF2-40B4-BE49-F238E27FC236}">
                      <a16:creationId xmlns:a16="http://schemas.microsoft.com/office/drawing/2014/main" id="{210A3330-9645-F871-FDD1-F8A379F5FD64}"/>
                    </a:ext>
                  </a:extLst>
                </p14:cNvPr>
                <p14:cNvContentPartPr/>
                <p14:nvPr/>
              </p14:nvContentPartPr>
              <p14:xfrm>
                <a:off x="10355894" y="3168494"/>
                <a:ext cx="16560" cy="585720"/>
              </p14:xfrm>
            </p:contentPart>
          </mc:Choice>
          <mc:Fallback xmlns="">
            <p:pic>
              <p:nvPicPr>
                <p:cNvPr id="23" name="Ink 54298">
                  <a:extLst>
                    <a:ext uri="{FF2B5EF4-FFF2-40B4-BE49-F238E27FC236}">
                      <a16:creationId xmlns:a16="http://schemas.microsoft.com/office/drawing/2014/main" id="{210A3330-9645-F871-FDD1-F8A379F5FD64}"/>
                    </a:ext>
                  </a:extLst>
                </p:cNvPr>
                <p:cNvPicPr/>
                <p:nvPr/>
              </p:nvPicPr>
              <p:blipFill>
                <a:blip r:embed="rId82"/>
                <a:stretch>
                  <a:fillRect/>
                </a:stretch>
              </p:blipFill>
              <p:spPr>
                <a:xfrm>
                  <a:off x="10340414" y="3153014"/>
                  <a:ext cx="47160" cy="616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300" name="Ink 54299">
                  <a:extLst>
                    <a:ext uri="{FF2B5EF4-FFF2-40B4-BE49-F238E27FC236}">
                      <a16:creationId xmlns:a16="http://schemas.microsoft.com/office/drawing/2014/main" id="{86DF20B4-CD4A-4058-4FFE-EB5ED5A4C4A3}"/>
                    </a:ext>
                  </a:extLst>
                </p14:cNvPr>
                <p14:cNvContentPartPr/>
                <p14:nvPr/>
              </p14:nvContentPartPr>
              <p14:xfrm>
                <a:off x="10400534" y="3343814"/>
                <a:ext cx="171720" cy="155520"/>
              </p14:xfrm>
            </p:contentPart>
          </mc:Choice>
          <mc:Fallback xmlns="">
            <p:pic>
              <p:nvPicPr>
                <p:cNvPr id="54300" name="Ink 54299">
                  <a:extLst>
                    <a:ext uri="{FF2B5EF4-FFF2-40B4-BE49-F238E27FC236}">
                      <a16:creationId xmlns:a16="http://schemas.microsoft.com/office/drawing/2014/main" id="{86DF20B4-CD4A-4058-4FFE-EB5ED5A4C4A3}"/>
                    </a:ext>
                  </a:extLst>
                </p:cNvPr>
                <p:cNvPicPr/>
                <p:nvPr/>
              </p:nvPicPr>
              <p:blipFill>
                <a:blip r:embed="rId84"/>
                <a:stretch>
                  <a:fillRect/>
                </a:stretch>
              </p:blipFill>
              <p:spPr>
                <a:xfrm>
                  <a:off x="10385054" y="3328334"/>
                  <a:ext cx="202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8" name="Ink 54300">
                  <a:extLst>
                    <a:ext uri="{FF2B5EF4-FFF2-40B4-BE49-F238E27FC236}">
                      <a16:creationId xmlns:a16="http://schemas.microsoft.com/office/drawing/2014/main" id="{4637A273-A465-31D9-AE84-463C391E0AB5}"/>
                    </a:ext>
                  </a:extLst>
                </p14:cNvPr>
                <p14:cNvContentPartPr/>
                <p14:nvPr/>
              </p14:nvContentPartPr>
              <p14:xfrm>
                <a:off x="10109294" y="3125654"/>
                <a:ext cx="115200" cy="489240"/>
              </p14:xfrm>
            </p:contentPart>
          </mc:Choice>
          <mc:Fallback xmlns="">
            <p:pic>
              <p:nvPicPr>
                <p:cNvPr id="28" name="Ink 54300">
                  <a:extLst>
                    <a:ext uri="{FF2B5EF4-FFF2-40B4-BE49-F238E27FC236}">
                      <a16:creationId xmlns:a16="http://schemas.microsoft.com/office/drawing/2014/main" id="{4637A273-A465-31D9-AE84-463C391E0AB5}"/>
                    </a:ext>
                  </a:extLst>
                </p:cNvPr>
                <p:cNvPicPr/>
                <p:nvPr/>
              </p:nvPicPr>
              <p:blipFill>
                <a:blip r:embed="rId86"/>
                <a:stretch>
                  <a:fillRect/>
                </a:stretch>
              </p:blipFill>
              <p:spPr>
                <a:xfrm>
                  <a:off x="10093814" y="3110174"/>
                  <a:ext cx="14580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302" name="Ink 54301">
                  <a:extLst>
                    <a:ext uri="{FF2B5EF4-FFF2-40B4-BE49-F238E27FC236}">
                      <a16:creationId xmlns:a16="http://schemas.microsoft.com/office/drawing/2014/main" id="{102F3D9E-A7EB-AA6B-5B97-E9FC7C69520C}"/>
                    </a:ext>
                  </a:extLst>
                </p14:cNvPr>
                <p14:cNvContentPartPr/>
                <p14:nvPr/>
              </p14:nvContentPartPr>
              <p14:xfrm>
                <a:off x="10709774" y="3168494"/>
                <a:ext cx="145800" cy="477000"/>
              </p14:xfrm>
            </p:contentPart>
          </mc:Choice>
          <mc:Fallback xmlns="">
            <p:pic>
              <p:nvPicPr>
                <p:cNvPr id="54302" name="Ink 54301">
                  <a:extLst>
                    <a:ext uri="{FF2B5EF4-FFF2-40B4-BE49-F238E27FC236}">
                      <a16:creationId xmlns:a16="http://schemas.microsoft.com/office/drawing/2014/main" id="{102F3D9E-A7EB-AA6B-5B97-E9FC7C69520C}"/>
                    </a:ext>
                  </a:extLst>
                </p:cNvPr>
                <p:cNvPicPr/>
                <p:nvPr/>
              </p:nvPicPr>
              <p:blipFill>
                <a:blip r:embed="rId88"/>
                <a:stretch>
                  <a:fillRect/>
                </a:stretch>
              </p:blipFill>
              <p:spPr>
                <a:xfrm>
                  <a:off x="10694294" y="3153014"/>
                  <a:ext cx="176400" cy="50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4309" name="Ink 54308">
                <a:extLst>
                  <a:ext uri="{FF2B5EF4-FFF2-40B4-BE49-F238E27FC236}">
                    <a16:creationId xmlns:a16="http://schemas.microsoft.com/office/drawing/2014/main" id="{A9B08E10-942F-306A-745F-DCE10A861C88}"/>
                  </a:ext>
                </a:extLst>
              </p14:cNvPr>
              <p14:cNvContentPartPr/>
              <p14:nvPr/>
            </p14:nvContentPartPr>
            <p14:xfrm>
              <a:off x="-1470466" y="2402054"/>
              <a:ext cx="59760" cy="821160"/>
            </p14:xfrm>
          </p:contentPart>
        </mc:Choice>
        <mc:Fallback xmlns="">
          <p:pic>
            <p:nvPicPr>
              <p:cNvPr id="54309" name="Ink 54308">
                <a:extLst>
                  <a:ext uri="{FF2B5EF4-FFF2-40B4-BE49-F238E27FC236}">
                    <a16:creationId xmlns:a16="http://schemas.microsoft.com/office/drawing/2014/main" id="{A9B08E10-942F-306A-745F-DCE10A861C88}"/>
                  </a:ext>
                </a:extLst>
              </p:cNvPr>
              <p:cNvPicPr/>
              <p:nvPr/>
            </p:nvPicPr>
            <p:blipFill>
              <a:blip r:embed="rId90"/>
              <a:stretch>
                <a:fillRect/>
              </a:stretch>
            </p:blipFill>
            <p:spPr>
              <a:xfrm>
                <a:off x="-1485946" y="2386581"/>
                <a:ext cx="90360" cy="851747"/>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310" name="Ink 54309">
                <a:extLst>
                  <a:ext uri="{FF2B5EF4-FFF2-40B4-BE49-F238E27FC236}">
                    <a16:creationId xmlns:a16="http://schemas.microsoft.com/office/drawing/2014/main" id="{31A3DFD1-E991-5ACB-386B-9F3A8FF90392}"/>
                  </a:ext>
                </a:extLst>
              </p14:cNvPr>
              <p14:cNvContentPartPr/>
              <p14:nvPr/>
            </p14:nvContentPartPr>
            <p14:xfrm>
              <a:off x="-1531306" y="2364614"/>
              <a:ext cx="38880" cy="337680"/>
            </p14:xfrm>
          </p:contentPart>
        </mc:Choice>
        <mc:Fallback xmlns="">
          <p:pic>
            <p:nvPicPr>
              <p:cNvPr id="54310" name="Ink 54309">
                <a:extLst>
                  <a:ext uri="{FF2B5EF4-FFF2-40B4-BE49-F238E27FC236}">
                    <a16:creationId xmlns:a16="http://schemas.microsoft.com/office/drawing/2014/main" id="{31A3DFD1-E991-5ACB-386B-9F3A8FF90392}"/>
                  </a:ext>
                </a:extLst>
              </p:cNvPr>
              <p:cNvPicPr/>
              <p:nvPr/>
            </p:nvPicPr>
            <p:blipFill>
              <a:blip r:embed="rId92"/>
              <a:stretch>
                <a:fillRect/>
              </a:stretch>
            </p:blipFill>
            <p:spPr>
              <a:xfrm>
                <a:off x="-1546786" y="2349134"/>
                <a:ext cx="694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311" name="Ink 54310">
                <a:extLst>
                  <a:ext uri="{FF2B5EF4-FFF2-40B4-BE49-F238E27FC236}">
                    <a16:creationId xmlns:a16="http://schemas.microsoft.com/office/drawing/2014/main" id="{4A152F4F-E2FE-EDE9-D8C3-810E764ABC1D}"/>
                  </a:ext>
                </a:extLst>
              </p14:cNvPr>
              <p14:cNvContentPartPr/>
              <p14:nvPr/>
            </p14:nvContentPartPr>
            <p14:xfrm>
              <a:off x="-1529866" y="2424014"/>
              <a:ext cx="153360" cy="213840"/>
            </p14:xfrm>
          </p:contentPart>
        </mc:Choice>
        <mc:Fallback xmlns="">
          <p:pic>
            <p:nvPicPr>
              <p:cNvPr id="54311" name="Ink 54310">
                <a:extLst>
                  <a:ext uri="{FF2B5EF4-FFF2-40B4-BE49-F238E27FC236}">
                    <a16:creationId xmlns:a16="http://schemas.microsoft.com/office/drawing/2014/main" id="{4A152F4F-E2FE-EDE9-D8C3-810E764ABC1D}"/>
                  </a:ext>
                </a:extLst>
              </p:cNvPr>
              <p:cNvPicPr/>
              <p:nvPr/>
            </p:nvPicPr>
            <p:blipFill>
              <a:blip r:embed="rId94"/>
              <a:stretch>
                <a:fillRect/>
              </a:stretch>
            </p:blipFill>
            <p:spPr>
              <a:xfrm>
                <a:off x="-1545310" y="2408534"/>
                <a:ext cx="183888" cy="244440"/>
              </a:xfrm>
              <a:prstGeom prst="rect">
                <a:avLst/>
              </a:prstGeom>
            </p:spPr>
          </p:pic>
        </mc:Fallback>
      </mc:AlternateContent>
      <p:grpSp>
        <p:nvGrpSpPr>
          <p:cNvPr id="54307" name="Group 54312">
            <a:extLst>
              <a:ext uri="{FF2B5EF4-FFF2-40B4-BE49-F238E27FC236}">
                <a16:creationId xmlns:a16="http://schemas.microsoft.com/office/drawing/2014/main" id="{AF185B8D-A4DE-793E-F2BF-5A1AF882D3CF}"/>
              </a:ext>
            </a:extLst>
          </p:cNvPr>
          <p:cNvGrpSpPr>
            <a:grpSpLocks/>
          </p:cNvGrpSpPr>
          <p:nvPr/>
        </p:nvGrpSpPr>
        <p:grpSpPr bwMode="auto">
          <a:xfrm>
            <a:off x="4675188" y="1435100"/>
            <a:ext cx="1741487" cy="996950"/>
            <a:chOff x="4675094" y="1435278"/>
            <a:chExt cx="1740960" cy="996480"/>
          </a:xfrm>
        </p:grpSpPr>
        <mc:AlternateContent xmlns:mc="http://schemas.openxmlformats.org/markup-compatibility/2006" xmlns:p14="http://schemas.microsoft.com/office/powerpoint/2010/main">
          <mc:Choice Requires="p14">
            <p:contentPart p14:bwMode="auto" r:id="rId95">
              <p14:nvContentPartPr>
                <p14:cNvPr id="19" name="Ink 18">
                  <a:extLst>
                    <a:ext uri="{FF2B5EF4-FFF2-40B4-BE49-F238E27FC236}">
                      <a16:creationId xmlns:a16="http://schemas.microsoft.com/office/drawing/2014/main" id="{CAD80E96-5958-C706-AB24-F5518C9F4F76}"/>
                    </a:ext>
                  </a:extLst>
                </p14:cNvPr>
                <p14:cNvContentPartPr/>
                <p14:nvPr/>
              </p14:nvContentPartPr>
              <p14:xfrm>
                <a:off x="5762654" y="2246358"/>
                <a:ext cx="142560" cy="132480"/>
              </p14:xfrm>
            </p:contentPart>
          </mc:Choice>
          <mc:Fallback xmlns="">
            <p:pic>
              <p:nvPicPr>
                <p:cNvPr id="19" name="Ink 18">
                  <a:extLst>
                    <a:ext uri="{FF2B5EF4-FFF2-40B4-BE49-F238E27FC236}">
                      <a16:creationId xmlns:a16="http://schemas.microsoft.com/office/drawing/2014/main" id="{CAD80E96-5958-C706-AB24-F5518C9F4F76}"/>
                    </a:ext>
                  </a:extLst>
                </p:cNvPr>
                <p:cNvPicPr/>
                <p:nvPr/>
              </p:nvPicPr>
              <p:blipFill>
                <a:blip r:embed="rId96"/>
                <a:stretch>
                  <a:fillRect/>
                </a:stretch>
              </p:blipFill>
              <p:spPr>
                <a:xfrm>
                  <a:off x="5747174" y="2230878"/>
                  <a:ext cx="173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 name="Ink 19">
                  <a:extLst>
                    <a:ext uri="{FF2B5EF4-FFF2-40B4-BE49-F238E27FC236}">
                      <a16:creationId xmlns:a16="http://schemas.microsoft.com/office/drawing/2014/main" id="{356B2616-C914-B0A7-5540-70D8312894E2}"/>
                    </a:ext>
                  </a:extLst>
                </p14:cNvPr>
                <p14:cNvContentPartPr/>
                <p14:nvPr/>
              </p14:nvContentPartPr>
              <p14:xfrm>
                <a:off x="5975414" y="2190918"/>
                <a:ext cx="72000" cy="95040"/>
              </p14:xfrm>
            </p:contentPart>
          </mc:Choice>
          <mc:Fallback xmlns="">
            <p:pic>
              <p:nvPicPr>
                <p:cNvPr id="20" name="Ink 19">
                  <a:extLst>
                    <a:ext uri="{FF2B5EF4-FFF2-40B4-BE49-F238E27FC236}">
                      <a16:creationId xmlns:a16="http://schemas.microsoft.com/office/drawing/2014/main" id="{356B2616-C914-B0A7-5540-70D8312894E2}"/>
                    </a:ext>
                  </a:extLst>
                </p:cNvPr>
                <p:cNvPicPr/>
                <p:nvPr/>
              </p:nvPicPr>
              <p:blipFill>
                <a:blip r:embed="rId98"/>
                <a:stretch>
                  <a:fillRect/>
                </a:stretch>
              </p:blipFill>
              <p:spPr>
                <a:xfrm>
                  <a:off x="5959934" y="2175438"/>
                  <a:ext cx="102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1" name="Ink 20">
                  <a:extLst>
                    <a:ext uri="{FF2B5EF4-FFF2-40B4-BE49-F238E27FC236}">
                      <a16:creationId xmlns:a16="http://schemas.microsoft.com/office/drawing/2014/main" id="{CA536D1B-0763-44B3-E3A6-0317D3AF898B}"/>
                    </a:ext>
                  </a:extLst>
                </p14:cNvPr>
                <p14:cNvContentPartPr/>
                <p14:nvPr/>
              </p14:nvContentPartPr>
              <p14:xfrm>
                <a:off x="6080174" y="2190198"/>
                <a:ext cx="140040" cy="231840"/>
              </p14:xfrm>
            </p:contentPart>
          </mc:Choice>
          <mc:Fallback xmlns="">
            <p:pic>
              <p:nvPicPr>
                <p:cNvPr id="21" name="Ink 20">
                  <a:extLst>
                    <a:ext uri="{FF2B5EF4-FFF2-40B4-BE49-F238E27FC236}">
                      <a16:creationId xmlns:a16="http://schemas.microsoft.com/office/drawing/2014/main" id="{CA536D1B-0763-44B3-E3A6-0317D3AF898B}"/>
                    </a:ext>
                  </a:extLst>
                </p:cNvPr>
                <p:cNvPicPr/>
                <p:nvPr/>
              </p:nvPicPr>
              <p:blipFill>
                <a:blip r:embed="rId100"/>
                <a:stretch>
                  <a:fillRect/>
                </a:stretch>
              </p:blipFill>
              <p:spPr>
                <a:xfrm>
                  <a:off x="6064734" y="2174718"/>
                  <a:ext cx="170562"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2" name="Ink 21">
                  <a:extLst>
                    <a:ext uri="{FF2B5EF4-FFF2-40B4-BE49-F238E27FC236}">
                      <a16:creationId xmlns:a16="http://schemas.microsoft.com/office/drawing/2014/main" id="{9E673364-0390-4DD2-9FEE-4A72367D058E}"/>
                    </a:ext>
                  </a:extLst>
                </p14:cNvPr>
                <p14:cNvContentPartPr/>
                <p14:nvPr/>
              </p14:nvContentPartPr>
              <p14:xfrm>
                <a:off x="6241094" y="2316558"/>
                <a:ext cx="174960" cy="115200"/>
              </p14:xfrm>
            </p:contentPart>
          </mc:Choice>
          <mc:Fallback xmlns="">
            <p:pic>
              <p:nvPicPr>
                <p:cNvPr id="22" name="Ink 21">
                  <a:extLst>
                    <a:ext uri="{FF2B5EF4-FFF2-40B4-BE49-F238E27FC236}">
                      <a16:creationId xmlns:a16="http://schemas.microsoft.com/office/drawing/2014/main" id="{9E673364-0390-4DD2-9FEE-4A72367D058E}"/>
                    </a:ext>
                  </a:extLst>
                </p:cNvPr>
                <p:cNvPicPr/>
                <p:nvPr/>
              </p:nvPicPr>
              <p:blipFill>
                <a:blip r:embed="rId102"/>
                <a:stretch>
                  <a:fillRect/>
                </a:stretch>
              </p:blipFill>
              <p:spPr>
                <a:xfrm>
                  <a:off x="6225582" y="2301078"/>
                  <a:ext cx="205623"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9" name="Ink 28">
                  <a:extLst>
                    <a:ext uri="{FF2B5EF4-FFF2-40B4-BE49-F238E27FC236}">
                      <a16:creationId xmlns:a16="http://schemas.microsoft.com/office/drawing/2014/main" id="{70AFF28B-9A26-6F9E-B6DD-7608210CE3D2}"/>
                    </a:ext>
                  </a:extLst>
                </p14:cNvPr>
                <p14:cNvContentPartPr/>
                <p14:nvPr/>
              </p14:nvContentPartPr>
              <p14:xfrm>
                <a:off x="5509934" y="1435278"/>
                <a:ext cx="104040" cy="363960"/>
              </p14:xfrm>
            </p:contentPart>
          </mc:Choice>
          <mc:Fallback xmlns="">
            <p:pic>
              <p:nvPicPr>
                <p:cNvPr id="29" name="Ink 28">
                  <a:extLst>
                    <a:ext uri="{FF2B5EF4-FFF2-40B4-BE49-F238E27FC236}">
                      <a16:creationId xmlns:a16="http://schemas.microsoft.com/office/drawing/2014/main" id="{70AFF28B-9A26-6F9E-B6DD-7608210CE3D2}"/>
                    </a:ext>
                  </a:extLst>
                </p:cNvPr>
                <p:cNvPicPr/>
                <p:nvPr/>
              </p:nvPicPr>
              <p:blipFill>
                <a:blip r:embed="rId104"/>
                <a:stretch>
                  <a:fillRect/>
                </a:stretch>
              </p:blipFill>
              <p:spPr>
                <a:xfrm>
                  <a:off x="5494454" y="1419813"/>
                  <a:ext cx="134640" cy="39453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0" name="Ink 29">
                  <a:extLst>
                    <a:ext uri="{FF2B5EF4-FFF2-40B4-BE49-F238E27FC236}">
                      <a16:creationId xmlns:a16="http://schemas.microsoft.com/office/drawing/2014/main" id="{10D2DF94-B43C-1DAB-C3E6-CC990DC55451}"/>
                    </a:ext>
                  </a:extLst>
                </p14:cNvPr>
                <p14:cNvContentPartPr/>
                <p14:nvPr/>
              </p14:nvContentPartPr>
              <p14:xfrm>
                <a:off x="5464934" y="1657038"/>
                <a:ext cx="150120" cy="145440"/>
              </p14:xfrm>
            </p:contentPart>
          </mc:Choice>
          <mc:Fallback xmlns="">
            <p:pic>
              <p:nvPicPr>
                <p:cNvPr id="30" name="Ink 29">
                  <a:extLst>
                    <a:ext uri="{FF2B5EF4-FFF2-40B4-BE49-F238E27FC236}">
                      <a16:creationId xmlns:a16="http://schemas.microsoft.com/office/drawing/2014/main" id="{10D2DF94-B43C-1DAB-C3E6-CC990DC55451}"/>
                    </a:ext>
                  </a:extLst>
                </p:cNvPr>
                <p:cNvPicPr/>
                <p:nvPr/>
              </p:nvPicPr>
              <p:blipFill>
                <a:blip r:embed="rId106"/>
                <a:stretch>
                  <a:fillRect/>
                </a:stretch>
              </p:blipFill>
              <p:spPr>
                <a:xfrm>
                  <a:off x="5449454" y="1641558"/>
                  <a:ext cx="180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1" name="Ink 54311">
                  <a:extLst>
                    <a:ext uri="{FF2B5EF4-FFF2-40B4-BE49-F238E27FC236}">
                      <a16:creationId xmlns:a16="http://schemas.microsoft.com/office/drawing/2014/main" id="{07933CEF-8F5A-5E5B-D62E-E2D767226CED}"/>
                    </a:ext>
                  </a:extLst>
                </p14:cNvPr>
                <p14:cNvContentPartPr/>
                <p14:nvPr/>
              </p14:nvContentPartPr>
              <p14:xfrm>
                <a:off x="4675094" y="1663694"/>
                <a:ext cx="1740960" cy="712440"/>
              </p14:xfrm>
            </p:contentPart>
          </mc:Choice>
          <mc:Fallback xmlns="">
            <p:pic>
              <p:nvPicPr>
                <p:cNvPr id="31" name="Ink 54311">
                  <a:extLst>
                    <a:ext uri="{FF2B5EF4-FFF2-40B4-BE49-F238E27FC236}">
                      <a16:creationId xmlns:a16="http://schemas.microsoft.com/office/drawing/2014/main" id="{07933CEF-8F5A-5E5B-D62E-E2D767226CED}"/>
                    </a:ext>
                  </a:extLst>
                </p:cNvPr>
                <p:cNvPicPr/>
                <p:nvPr/>
              </p:nvPicPr>
              <p:blipFill>
                <a:blip r:embed="rId108"/>
                <a:stretch>
                  <a:fillRect/>
                </a:stretch>
              </p:blipFill>
              <p:spPr>
                <a:xfrm>
                  <a:off x="4659614" y="1648222"/>
                  <a:ext cx="1771560" cy="743025"/>
                </a:xfrm>
                <a:prstGeom prst="rect">
                  <a:avLst/>
                </a:prstGeom>
              </p:spPr>
            </p:pic>
          </mc:Fallback>
        </mc:AlternateContent>
      </p:grpSp>
      <p:grpSp>
        <p:nvGrpSpPr>
          <p:cNvPr id="54308" name="Group 54314">
            <a:extLst>
              <a:ext uri="{FF2B5EF4-FFF2-40B4-BE49-F238E27FC236}">
                <a16:creationId xmlns:a16="http://schemas.microsoft.com/office/drawing/2014/main" id="{28E12A72-FF10-556D-97C5-82AE974D75BE}"/>
              </a:ext>
            </a:extLst>
          </p:cNvPr>
          <p:cNvGrpSpPr>
            <a:grpSpLocks/>
          </p:cNvGrpSpPr>
          <p:nvPr/>
        </p:nvGrpSpPr>
        <p:grpSpPr bwMode="auto">
          <a:xfrm>
            <a:off x="8366125" y="4568825"/>
            <a:ext cx="2505075" cy="1112838"/>
            <a:chOff x="8366894" y="4569614"/>
            <a:chExt cx="2504520" cy="1112400"/>
          </a:xfrm>
        </p:grpSpPr>
        <mc:AlternateContent xmlns:mc="http://schemas.openxmlformats.org/markup-compatibility/2006" xmlns:p14="http://schemas.microsoft.com/office/powerpoint/2010/main">
          <mc:Choice Requires="p14">
            <p:contentPart p14:bwMode="auto" r:id="rId109">
              <p14:nvContentPartPr>
                <p14:cNvPr id="36" name="Ink 54281">
                  <a:extLst>
                    <a:ext uri="{FF2B5EF4-FFF2-40B4-BE49-F238E27FC236}">
                      <a16:creationId xmlns:a16="http://schemas.microsoft.com/office/drawing/2014/main" id="{F9A5F7F4-0796-6C09-77D1-C17E14CB0A99}"/>
                    </a:ext>
                  </a:extLst>
                </p14:cNvPr>
                <p14:cNvContentPartPr/>
                <p14:nvPr/>
              </p14:nvContentPartPr>
              <p14:xfrm>
                <a:off x="8478494" y="4699214"/>
                <a:ext cx="80640" cy="253440"/>
              </p14:xfrm>
            </p:contentPart>
          </mc:Choice>
          <mc:Fallback xmlns="">
            <p:pic>
              <p:nvPicPr>
                <p:cNvPr id="36" name="Ink 54281">
                  <a:extLst>
                    <a:ext uri="{FF2B5EF4-FFF2-40B4-BE49-F238E27FC236}">
                      <a16:creationId xmlns:a16="http://schemas.microsoft.com/office/drawing/2014/main" id="{F9A5F7F4-0796-6C09-77D1-C17E14CB0A99}"/>
                    </a:ext>
                  </a:extLst>
                </p:cNvPr>
                <p:cNvPicPr/>
                <p:nvPr/>
              </p:nvPicPr>
              <p:blipFill>
                <a:blip r:embed="rId110"/>
                <a:stretch>
                  <a:fillRect/>
                </a:stretch>
              </p:blipFill>
              <p:spPr>
                <a:xfrm>
                  <a:off x="8463014" y="4683734"/>
                  <a:ext cx="1112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283" name="Ink 54282">
                  <a:extLst>
                    <a:ext uri="{FF2B5EF4-FFF2-40B4-BE49-F238E27FC236}">
                      <a16:creationId xmlns:a16="http://schemas.microsoft.com/office/drawing/2014/main" id="{FC2A0039-6971-DC6F-2105-7DD41B9EA186}"/>
                    </a:ext>
                  </a:extLst>
                </p14:cNvPr>
                <p14:cNvContentPartPr/>
                <p14:nvPr/>
              </p14:nvContentPartPr>
              <p14:xfrm>
                <a:off x="8470574" y="4699574"/>
                <a:ext cx="170640" cy="259560"/>
              </p14:xfrm>
            </p:contentPart>
          </mc:Choice>
          <mc:Fallback xmlns="">
            <p:pic>
              <p:nvPicPr>
                <p:cNvPr id="54283" name="Ink 54282">
                  <a:extLst>
                    <a:ext uri="{FF2B5EF4-FFF2-40B4-BE49-F238E27FC236}">
                      <a16:creationId xmlns:a16="http://schemas.microsoft.com/office/drawing/2014/main" id="{FC2A0039-6971-DC6F-2105-7DD41B9EA186}"/>
                    </a:ext>
                  </a:extLst>
                </p:cNvPr>
                <p:cNvPicPr/>
                <p:nvPr/>
              </p:nvPicPr>
              <p:blipFill>
                <a:blip r:embed="rId112"/>
                <a:stretch>
                  <a:fillRect/>
                </a:stretch>
              </p:blipFill>
              <p:spPr>
                <a:xfrm>
                  <a:off x="8455094" y="4684094"/>
                  <a:ext cx="2012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4284" name="Ink 54283">
                  <a:extLst>
                    <a:ext uri="{FF2B5EF4-FFF2-40B4-BE49-F238E27FC236}">
                      <a16:creationId xmlns:a16="http://schemas.microsoft.com/office/drawing/2014/main" id="{8B053C6E-569E-EFAC-D6DF-052C02E42991}"/>
                    </a:ext>
                  </a:extLst>
                </p14:cNvPr>
                <p14:cNvContentPartPr/>
                <p14:nvPr/>
              </p14:nvContentPartPr>
              <p14:xfrm>
                <a:off x="8802854" y="4749974"/>
                <a:ext cx="149400" cy="164520"/>
              </p14:xfrm>
            </p:contentPart>
          </mc:Choice>
          <mc:Fallback xmlns="">
            <p:pic>
              <p:nvPicPr>
                <p:cNvPr id="54284" name="Ink 54283">
                  <a:extLst>
                    <a:ext uri="{FF2B5EF4-FFF2-40B4-BE49-F238E27FC236}">
                      <a16:creationId xmlns:a16="http://schemas.microsoft.com/office/drawing/2014/main" id="{8B053C6E-569E-EFAC-D6DF-052C02E42991}"/>
                    </a:ext>
                  </a:extLst>
                </p:cNvPr>
                <p:cNvPicPr/>
                <p:nvPr/>
              </p:nvPicPr>
              <p:blipFill>
                <a:blip r:embed="rId114"/>
                <a:stretch>
                  <a:fillRect/>
                </a:stretch>
              </p:blipFill>
              <p:spPr>
                <a:xfrm>
                  <a:off x="8787374" y="4734494"/>
                  <a:ext cx="180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4285" name="Ink 54284">
                  <a:extLst>
                    <a:ext uri="{FF2B5EF4-FFF2-40B4-BE49-F238E27FC236}">
                      <a16:creationId xmlns:a16="http://schemas.microsoft.com/office/drawing/2014/main" id="{8F6F220F-2185-7534-E56D-ED261B36F96D}"/>
                    </a:ext>
                  </a:extLst>
                </p14:cNvPr>
                <p14:cNvContentPartPr/>
                <p14:nvPr/>
              </p14:nvContentPartPr>
              <p14:xfrm>
                <a:off x="9111734" y="4800734"/>
                <a:ext cx="78120" cy="23040"/>
              </p14:xfrm>
            </p:contentPart>
          </mc:Choice>
          <mc:Fallback xmlns="">
            <p:pic>
              <p:nvPicPr>
                <p:cNvPr id="54285" name="Ink 54284">
                  <a:extLst>
                    <a:ext uri="{FF2B5EF4-FFF2-40B4-BE49-F238E27FC236}">
                      <a16:creationId xmlns:a16="http://schemas.microsoft.com/office/drawing/2014/main" id="{8F6F220F-2185-7534-E56D-ED261B36F96D}"/>
                    </a:ext>
                  </a:extLst>
                </p:cNvPr>
                <p:cNvPicPr/>
                <p:nvPr/>
              </p:nvPicPr>
              <p:blipFill>
                <a:blip r:embed="rId116"/>
                <a:stretch>
                  <a:fillRect/>
                </a:stretch>
              </p:blipFill>
              <p:spPr>
                <a:xfrm>
                  <a:off x="9096254" y="4785492"/>
                  <a:ext cx="108720" cy="53169"/>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4286" name="Ink 54285">
                  <a:extLst>
                    <a:ext uri="{FF2B5EF4-FFF2-40B4-BE49-F238E27FC236}">
                      <a16:creationId xmlns:a16="http://schemas.microsoft.com/office/drawing/2014/main" id="{AE1B95F0-B750-60AC-A633-2412F4A735D2}"/>
                    </a:ext>
                  </a:extLst>
                </p14:cNvPr>
                <p14:cNvContentPartPr/>
                <p14:nvPr/>
              </p14:nvContentPartPr>
              <p14:xfrm>
                <a:off x="9080054" y="4864814"/>
                <a:ext cx="144360" cy="5040"/>
              </p14:xfrm>
            </p:contentPart>
          </mc:Choice>
          <mc:Fallback xmlns="">
            <p:pic>
              <p:nvPicPr>
                <p:cNvPr id="54286" name="Ink 54285">
                  <a:extLst>
                    <a:ext uri="{FF2B5EF4-FFF2-40B4-BE49-F238E27FC236}">
                      <a16:creationId xmlns:a16="http://schemas.microsoft.com/office/drawing/2014/main" id="{AE1B95F0-B750-60AC-A633-2412F4A735D2}"/>
                    </a:ext>
                  </a:extLst>
                </p:cNvPr>
                <p:cNvPicPr/>
                <p:nvPr/>
              </p:nvPicPr>
              <p:blipFill>
                <a:blip r:embed="rId118"/>
                <a:stretch>
                  <a:fillRect/>
                </a:stretch>
              </p:blipFill>
              <p:spPr>
                <a:xfrm>
                  <a:off x="9064574" y="4849334"/>
                  <a:ext cx="174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4287" name="Ink 54286">
                  <a:extLst>
                    <a:ext uri="{FF2B5EF4-FFF2-40B4-BE49-F238E27FC236}">
                      <a16:creationId xmlns:a16="http://schemas.microsoft.com/office/drawing/2014/main" id="{4576AABC-6377-A560-2792-A6BE57FAD997}"/>
                    </a:ext>
                  </a:extLst>
                </p14:cNvPr>
                <p14:cNvContentPartPr/>
                <p14:nvPr/>
              </p14:nvContentPartPr>
              <p14:xfrm>
                <a:off x="9374894" y="4681574"/>
                <a:ext cx="198720" cy="243000"/>
              </p14:xfrm>
            </p:contentPart>
          </mc:Choice>
          <mc:Fallback xmlns="">
            <p:pic>
              <p:nvPicPr>
                <p:cNvPr id="54287" name="Ink 54286">
                  <a:extLst>
                    <a:ext uri="{FF2B5EF4-FFF2-40B4-BE49-F238E27FC236}">
                      <a16:creationId xmlns:a16="http://schemas.microsoft.com/office/drawing/2014/main" id="{4576AABC-6377-A560-2792-A6BE57FAD997}"/>
                    </a:ext>
                  </a:extLst>
                </p:cNvPr>
                <p:cNvPicPr/>
                <p:nvPr/>
              </p:nvPicPr>
              <p:blipFill>
                <a:blip r:embed="rId120"/>
                <a:stretch>
                  <a:fillRect/>
                </a:stretch>
              </p:blipFill>
              <p:spPr>
                <a:xfrm>
                  <a:off x="9359414" y="4666117"/>
                  <a:ext cx="229320" cy="273555"/>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4288" name="Ink 54287">
                  <a:extLst>
                    <a:ext uri="{FF2B5EF4-FFF2-40B4-BE49-F238E27FC236}">
                      <a16:creationId xmlns:a16="http://schemas.microsoft.com/office/drawing/2014/main" id="{B0F72B11-C574-28DF-11A1-969A20D585EA}"/>
                    </a:ext>
                  </a:extLst>
                </p14:cNvPr>
                <p14:cNvContentPartPr/>
                <p14:nvPr/>
              </p14:nvContentPartPr>
              <p14:xfrm>
                <a:off x="9704294" y="4869494"/>
                <a:ext cx="118080" cy="134640"/>
              </p14:xfrm>
            </p:contentPart>
          </mc:Choice>
          <mc:Fallback xmlns="">
            <p:pic>
              <p:nvPicPr>
                <p:cNvPr id="54288" name="Ink 54287">
                  <a:extLst>
                    <a:ext uri="{FF2B5EF4-FFF2-40B4-BE49-F238E27FC236}">
                      <a16:creationId xmlns:a16="http://schemas.microsoft.com/office/drawing/2014/main" id="{B0F72B11-C574-28DF-11A1-969A20D585EA}"/>
                    </a:ext>
                  </a:extLst>
                </p:cNvPr>
                <p:cNvPicPr/>
                <p:nvPr/>
              </p:nvPicPr>
              <p:blipFill>
                <a:blip r:embed="rId122"/>
                <a:stretch>
                  <a:fillRect/>
                </a:stretch>
              </p:blipFill>
              <p:spPr>
                <a:xfrm>
                  <a:off x="9688814" y="4854014"/>
                  <a:ext cx="148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4289" name="Ink 54288">
                  <a:extLst>
                    <a:ext uri="{FF2B5EF4-FFF2-40B4-BE49-F238E27FC236}">
                      <a16:creationId xmlns:a16="http://schemas.microsoft.com/office/drawing/2014/main" id="{6F8EC5AE-EA15-7162-4E28-610D8F0E2D4C}"/>
                    </a:ext>
                  </a:extLst>
                </p14:cNvPr>
                <p14:cNvContentPartPr/>
                <p14:nvPr/>
              </p14:nvContentPartPr>
              <p14:xfrm>
                <a:off x="9919934" y="4846814"/>
                <a:ext cx="145440" cy="5400"/>
              </p14:xfrm>
            </p:contentPart>
          </mc:Choice>
          <mc:Fallback xmlns="">
            <p:pic>
              <p:nvPicPr>
                <p:cNvPr id="54289" name="Ink 54288">
                  <a:extLst>
                    <a:ext uri="{FF2B5EF4-FFF2-40B4-BE49-F238E27FC236}">
                      <a16:creationId xmlns:a16="http://schemas.microsoft.com/office/drawing/2014/main" id="{6F8EC5AE-EA15-7162-4E28-610D8F0E2D4C}"/>
                    </a:ext>
                  </a:extLst>
                </p:cNvPr>
                <p:cNvPicPr/>
                <p:nvPr/>
              </p:nvPicPr>
              <p:blipFill>
                <a:blip r:embed="rId124"/>
                <a:stretch>
                  <a:fillRect/>
                </a:stretch>
              </p:blipFill>
              <p:spPr>
                <a:xfrm>
                  <a:off x="9904454" y="4831334"/>
                  <a:ext cx="176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4290" name="Ink 54289">
                  <a:extLst>
                    <a:ext uri="{FF2B5EF4-FFF2-40B4-BE49-F238E27FC236}">
                      <a16:creationId xmlns:a16="http://schemas.microsoft.com/office/drawing/2014/main" id="{CF67BEE5-4D30-3608-D3FD-F4B92D2E1C8D}"/>
                    </a:ext>
                  </a:extLst>
                </p14:cNvPr>
                <p14:cNvContentPartPr/>
                <p14:nvPr/>
              </p14:nvContentPartPr>
              <p14:xfrm>
                <a:off x="10143494" y="4696694"/>
                <a:ext cx="168480" cy="237240"/>
              </p14:xfrm>
            </p:contentPart>
          </mc:Choice>
          <mc:Fallback xmlns="">
            <p:pic>
              <p:nvPicPr>
                <p:cNvPr id="54290" name="Ink 54289">
                  <a:extLst>
                    <a:ext uri="{FF2B5EF4-FFF2-40B4-BE49-F238E27FC236}">
                      <a16:creationId xmlns:a16="http://schemas.microsoft.com/office/drawing/2014/main" id="{CF67BEE5-4D30-3608-D3FD-F4B92D2E1C8D}"/>
                    </a:ext>
                  </a:extLst>
                </p:cNvPr>
                <p:cNvPicPr/>
                <p:nvPr/>
              </p:nvPicPr>
              <p:blipFill>
                <a:blip r:embed="rId126"/>
                <a:stretch>
                  <a:fillRect/>
                </a:stretch>
              </p:blipFill>
              <p:spPr>
                <a:xfrm>
                  <a:off x="10128014" y="4681214"/>
                  <a:ext cx="1990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4291" name="Ink 54290">
                  <a:extLst>
                    <a:ext uri="{FF2B5EF4-FFF2-40B4-BE49-F238E27FC236}">
                      <a16:creationId xmlns:a16="http://schemas.microsoft.com/office/drawing/2014/main" id="{BE7DCE89-0A45-747B-4573-A2943B900A8B}"/>
                    </a:ext>
                  </a:extLst>
                </p14:cNvPr>
                <p14:cNvContentPartPr/>
                <p14:nvPr/>
              </p14:nvContentPartPr>
              <p14:xfrm>
                <a:off x="10387214" y="4827014"/>
                <a:ext cx="21960" cy="180360"/>
              </p14:xfrm>
            </p:contentPart>
          </mc:Choice>
          <mc:Fallback xmlns="">
            <p:pic>
              <p:nvPicPr>
                <p:cNvPr id="54291" name="Ink 54290">
                  <a:extLst>
                    <a:ext uri="{FF2B5EF4-FFF2-40B4-BE49-F238E27FC236}">
                      <a16:creationId xmlns:a16="http://schemas.microsoft.com/office/drawing/2014/main" id="{BE7DCE89-0A45-747B-4573-A2943B900A8B}"/>
                    </a:ext>
                  </a:extLst>
                </p:cNvPr>
                <p:cNvPicPr/>
                <p:nvPr/>
              </p:nvPicPr>
              <p:blipFill>
                <a:blip r:embed="rId128"/>
                <a:stretch>
                  <a:fillRect/>
                </a:stretch>
              </p:blipFill>
              <p:spPr>
                <a:xfrm>
                  <a:off x="10371734" y="4811534"/>
                  <a:ext cx="52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5" name="Ink 54291">
                  <a:extLst>
                    <a:ext uri="{FF2B5EF4-FFF2-40B4-BE49-F238E27FC236}">
                      <a16:creationId xmlns:a16="http://schemas.microsoft.com/office/drawing/2014/main" id="{63EFB643-26F0-3AA3-AC97-C0E240B5420E}"/>
                    </a:ext>
                  </a:extLst>
                </p14:cNvPr>
                <p14:cNvContentPartPr/>
                <p14:nvPr/>
              </p14:nvContentPartPr>
              <p14:xfrm>
                <a:off x="10555694" y="4713614"/>
                <a:ext cx="153360" cy="221040"/>
              </p14:xfrm>
            </p:contentPart>
          </mc:Choice>
          <mc:Fallback xmlns="">
            <p:pic>
              <p:nvPicPr>
                <p:cNvPr id="45" name="Ink 54291">
                  <a:extLst>
                    <a:ext uri="{FF2B5EF4-FFF2-40B4-BE49-F238E27FC236}">
                      <a16:creationId xmlns:a16="http://schemas.microsoft.com/office/drawing/2014/main" id="{63EFB643-26F0-3AA3-AC97-C0E240B5420E}"/>
                    </a:ext>
                  </a:extLst>
                </p:cNvPr>
                <p:cNvPicPr/>
                <p:nvPr/>
              </p:nvPicPr>
              <p:blipFill>
                <a:blip r:embed="rId130"/>
                <a:stretch>
                  <a:fillRect/>
                </a:stretch>
              </p:blipFill>
              <p:spPr>
                <a:xfrm>
                  <a:off x="10540214" y="4698134"/>
                  <a:ext cx="1839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6" name="Ink 54292">
                  <a:extLst>
                    <a:ext uri="{FF2B5EF4-FFF2-40B4-BE49-F238E27FC236}">
                      <a16:creationId xmlns:a16="http://schemas.microsoft.com/office/drawing/2014/main" id="{63AC2E40-176B-4392-7AA2-552F382D267A}"/>
                    </a:ext>
                  </a:extLst>
                </p14:cNvPr>
                <p14:cNvContentPartPr/>
                <p14:nvPr/>
              </p14:nvContentPartPr>
              <p14:xfrm>
                <a:off x="10759094" y="4747814"/>
                <a:ext cx="112320" cy="144360"/>
              </p14:xfrm>
            </p:contentPart>
          </mc:Choice>
          <mc:Fallback xmlns="">
            <p:pic>
              <p:nvPicPr>
                <p:cNvPr id="46" name="Ink 54292">
                  <a:extLst>
                    <a:ext uri="{FF2B5EF4-FFF2-40B4-BE49-F238E27FC236}">
                      <a16:creationId xmlns:a16="http://schemas.microsoft.com/office/drawing/2014/main" id="{63AC2E40-176B-4392-7AA2-552F382D267A}"/>
                    </a:ext>
                  </a:extLst>
                </p:cNvPr>
                <p:cNvPicPr/>
                <p:nvPr/>
              </p:nvPicPr>
              <p:blipFill>
                <a:blip r:embed="rId132"/>
                <a:stretch>
                  <a:fillRect/>
                </a:stretch>
              </p:blipFill>
              <p:spPr>
                <a:xfrm>
                  <a:off x="10743614" y="4732334"/>
                  <a:ext cx="142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4304" name="Ink 54303">
                  <a:extLst>
                    <a:ext uri="{FF2B5EF4-FFF2-40B4-BE49-F238E27FC236}">
                      <a16:creationId xmlns:a16="http://schemas.microsoft.com/office/drawing/2014/main" id="{C8B9A728-F5D5-B1A5-11ED-730C4A8A4F19}"/>
                    </a:ext>
                  </a:extLst>
                </p14:cNvPr>
                <p14:cNvContentPartPr/>
                <p14:nvPr/>
              </p14:nvContentPartPr>
              <p14:xfrm>
                <a:off x="9388214" y="5358734"/>
                <a:ext cx="458280" cy="36360"/>
              </p14:xfrm>
            </p:contentPart>
          </mc:Choice>
          <mc:Fallback xmlns="">
            <p:pic>
              <p:nvPicPr>
                <p:cNvPr id="54304" name="Ink 54303">
                  <a:extLst>
                    <a:ext uri="{FF2B5EF4-FFF2-40B4-BE49-F238E27FC236}">
                      <a16:creationId xmlns:a16="http://schemas.microsoft.com/office/drawing/2014/main" id="{C8B9A728-F5D5-B1A5-11ED-730C4A8A4F19}"/>
                    </a:ext>
                  </a:extLst>
                </p:cNvPr>
                <p:cNvPicPr/>
                <p:nvPr/>
              </p:nvPicPr>
              <p:blipFill>
                <a:blip r:embed="rId134"/>
                <a:stretch>
                  <a:fillRect/>
                </a:stretch>
              </p:blipFill>
              <p:spPr>
                <a:xfrm>
                  <a:off x="9372734" y="5343254"/>
                  <a:ext cx="4888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4305" name="Ink 54304">
                  <a:extLst>
                    <a:ext uri="{FF2B5EF4-FFF2-40B4-BE49-F238E27FC236}">
                      <a16:creationId xmlns:a16="http://schemas.microsoft.com/office/drawing/2014/main" id="{7215DC71-3EFE-3F02-D80C-91E71A7449C9}"/>
                    </a:ext>
                  </a:extLst>
                </p14:cNvPr>
                <p14:cNvContentPartPr/>
                <p14:nvPr/>
              </p14:nvContentPartPr>
              <p14:xfrm>
                <a:off x="9622214" y="5379974"/>
                <a:ext cx="53280" cy="245880"/>
              </p14:xfrm>
            </p:contentPart>
          </mc:Choice>
          <mc:Fallback xmlns="">
            <p:pic>
              <p:nvPicPr>
                <p:cNvPr id="54305" name="Ink 54304">
                  <a:extLst>
                    <a:ext uri="{FF2B5EF4-FFF2-40B4-BE49-F238E27FC236}">
                      <a16:creationId xmlns:a16="http://schemas.microsoft.com/office/drawing/2014/main" id="{7215DC71-3EFE-3F02-D80C-91E71A7449C9}"/>
                    </a:ext>
                  </a:extLst>
                </p:cNvPr>
                <p:cNvPicPr/>
                <p:nvPr/>
              </p:nvPicPr>
              <p:blipFill>
                <a:blip r:embed="rId136"/>
                <a:stretch>
                  <a:fillRect/>
                </a:stretch>
              </p:blipFill>
              <p:spPr>
                <a:xfrm>
                  <a:off x="9606734" y="5364494"/>
                  <a:ext cx="838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4306" name="Ink 54305">
                  <a:extLst>
                    <a:ext uri="{FF2B5EF4-FFF2-40B4-BE49-F238E27FC236}">
                      <a16:creationId xmlns:a16="http://schemas.microsoft.com/office/drawing/2014/main" id="{858029E7-1F9C-7D9D-93D3-07FEB4731CDE}"/>
                    </a:ext>
                  </a:extLst>
                </p14:cNvPr>
                <p14:cNvContentPartPr/>
                <p14:nvPr/>
              </p14:nvContentPartPr>
              <p14:xfrm>
                <a:off x="9284534" y="5199254"/>
                <a:ext cx="133200" cy="482760"/>
              </p14:xfrm>
            </p:contentPart>
          </mc:Choice>
          <mc:Fallback xmlns="">
            <p:pic>
              <p:nvPicPr>
                <p:cNvPr id="54306" name="Ink 54305">
                  <a:extLst>
                    <a:ext uri="{FF2B5EF4-FFF2-40B4-BE49-F238E27FC236}">
                      <a16:creationId xmlns:a16="http://schemas.microsoft.com/office/drawing/2014/main" id="{858029E7-1F9C-7D9D-93D3-07FEB4731CDE}"/>
                    </a:ext>
                  </a:extLst>
                </p:cNvPr>
                <p:cNvPicPr/>
                <p:nvPr/>
              </p:nvPicPr>
              <p:blipFill>
                <a:blip r:embed="rId138"/>
                <a:stretch>
                  <a:fillRect/>
                </a:stretch>
              </p:blipFill>
              <p:spPr>
                <a:xfrm>
                  <a:off x="9269054" y="5183786"/>
                  <a:ext cx="163800" cy="513337"/>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7" name="Ink 54306">
                  <a:extLst>
                    <a:ext uri="{FF2B5EF4-FFF2-40B4-BE49-F238E27FC236}">
                      <a16:creationId xmlns:a16="http://schemas.microsoft.com/office/drawing/2014/main" id="{7ADA294C-A284-1C59-5B5D-5355476B9C21}"/>
                    </a:ext>
                  </a:extLst>
                </p14:cNvPr>
                <p14:cNvContentPartPr/>
                <p14:nvPr/>
              </p14:nvContentPartPr>
              <p14:xfrm>
                <a:off x="9901934" y="5188454"/>
                <a:ext cx="93960" cy="481320"/>
              </p14:xfrm>
            </p:contentPart>
          </mc:Choice>
          <mc:Fallback xmlns="">
            <p:pic>
              <p:nvPicPr>
                <p:cNvPr id="47" name="Ink 54306">
                  <a:extLst>
                    <a:ext uri="{FF2B5EF4-FFF2-40B4-BE49-F238E27FC236}">
                      <a16:creationId xmlns:a16="http://schemas.microsoft.com/office/drawing/2014/main" id="{7ADA294C-A284-1C59-5B5D-5355476B9C21}"/>
                    </a:ext>
                  </a:extLst>
                </p:cNvPr>
                <p:cNvPicPr/>
                <p:nvPr/>
              </p:nvPicPr>
              <p:blipFill>
                <a:blip r:embed="rId140"/>
                <a:stretch>
                  <a:fillRect/>
                </a:stretch>
              </p:blipFill>
              <p:spPr>
                <a:xfrm>
                  <a:off x="9886454" y="5172974"/>
                  <a:ext cx="12456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4314" name="Ink 54313">
                  <a:extLst>
                    <a:ext uri="{FF2B5EF4-FFF2-40B4-BE49-F238E27FC236}">
                      <a16:creationId xmlns:a16="http://schemas.microsoft.com/office/drawing/2014/main" id="{AE33EDB0-7F94-7534-AD6E-828848DC7BBF}"/>
                    </a:ext>
                  </a:extLst>
                </p14:cNvPr>
                <p14:cNvContentPartPr/>
                <p14:nvPr/>
              </p14:nvContentPartPr>
              <p14:xfrm>
                <a:off x="8366894" y="4569614"/>
                <a:ext cx="617760" cy="565920"/>
              </p14:xfrm>
            </p:contentPart>
          </mc:Choice>
          <mc:Fallback xmlns="">
            <p:pic>
              <p:nvPicPr>
                <p:cNvPr id="54314" name="Ink 54313">
                  <a:extLst>
                    <a:ext uri="{FF2B5EF4-FFF2-40B4-BE49-F238E27FC236}">
                      <a16:creationId xmlns:a16="http://schemas.microsoft.com/office/drawing/2014/main" id="{AE33EDB0-7F94-7534-AD6E-828848DC7BBF}"/>
                    </a:ext>
                  </a:extLst>
                </p:cNvPr>
                <p:cNvPicPr/>
                <p:nvPr/>
              </p:nvPicPr>
              <p:blipFill>
                <a:blip r:embed="rId142"/>
                <a:stretch>
                  <a:fillRect/>
                </a:stretch>
              </p:blipFill>
              <p:spPr>
                <a:xfrm>
                  <a:off x="8351414" y="4554134"/>
                  <a:ext cx="648360" cy="596520"/>
                </a:xfrm>
                <a:prstGeom prst="rect">
                  <a:avLst/>
                </a:prstGeom>
              </p:spPr>
            </p:pic>
          </mc:Fallback>
        </mc:AlternateContent>
      </p:grpSp>
      <p:grpSp>
        <p:nvGrpSpPr>
          <p:cNvPr id="50" name="Group 54316">
            <a:extLst>
              <a:ext uri="{FF2B5EF4-FFF2-40B4-BE49-F238E27FC236}">
                <a16:creationId xmlns:a16="http://schemas.microsoft.com/office/drawing/2014/main" id="{6B33A5EC-1509-97D7-F36E-E23418281065}"/>
              </a:ext>
            </a:extLst>
          </p:cNvPr>
          <p:cNvGrpSpPr>
            <a:grpSpLocks/>
          </p:cNvGrpSpPr>
          <p:nvPr/>
        </p:nvGrpSpPr>
        <p:grpSpPr bwMode="auto">
          <a:xfrm>
            <a:off x="6275388" y="3065463"/>
            <a:ext cx="981075" cy="668337"/>
            <a:chOff x="6275654" y="3065894"/>
            <a:chExt cx="981360" cy="668160"/>
          </a:xfrm>
        </p:grpSpPr>
        <mc:AlternateContent xmlns:mc="http://schemas.openxmlformats.org/markup-compatibility/2006" xmlns:p14="http://schemas.microsoft.com/office/powerpoint/2010/main">
          <mc:Choice Requires="p14">
            <p:contentPart p14:bwMode="auto" r:id="rId143">
              <p14:nvContentPartPr>
                <p14:cNvPr id="37" name="Ink 36">
                  <a:extLst>
                    <a:ext uri="{FF2B5EF4-FFF2-40B4-BE49-F238E27FC236}">
                      <a16:creationId xmlns:a16="http://schemas.microsoft.com/office/drawing/2014/main" id="{3C4988EE-D380-444B-8F27-C3A79410674F}"/>
                    </a:ext>
                  </a:extLst>
                </p14:cNvPr>
                <p14:cNvContentPartPr/>
                <p14:nvPr/>
              </p14:nvContentPartPr>
              <p14:xfrm>
                <a:off x="6415694" y="3345974"/>
                <a:ext cx="204840" cy="239040"/>
              </p14:xfrm>
            </p:contentPart>
          </mc:Choice>
          <mc:Fallback xmlns="">
            <p:pic>
              <p:nvPicPr>
                <p:cNvPr id="37" name="Ink 36">
                  <a:extLst>
                    <a:ext uri="{FF2B5EF4-FFF2-40B4-BE49-F238E27FC236}">
                      <a16:creationId xmlns:a16="http://schemas.microsoft.com/office/drawing/2014/main" id="{3C4988EE-D380-444B-8F27-C3A79410674F}"/>
                    </a:ext>
                  </a:extLst>
                </p:cNvPr>
                <p:cNvPicPr/>
                <p:nvPr/>
              </p:nvPicPr>
              <p:blipFill>
                <a:blip r:embed="rId144"/>
                <a:stretch>
                  <a:fillRect/>
                </a:stretch>
              </p:blipFill>
              <p:spPr>
                <a:xfrm>
                  <a:off x="6400214" y="3330494"/>
                  <a:ext cx="2354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 name="Ink 37">
                  <a:extLst>
                    <a:ext uri="{FF2B5EF4-FFF2-40B4-BE49-F238E27FC236}">
                      <a16:creationId xmlns:a16="http://schemas.microsoft.com/office/drawing/2014/main" id="{BDE27BB6-60DE-E750-FFEF-7ACC1B6CA302}"/>
                    </a:ext>
                  </a:extLst>
                </p14:cNvPr>
                <p14:cNvContentPartPr/>
                <p14:nvPr/>
              </p14:nvContentPartPr>
              <p14:xfrm>
                <a:off x="6730334" y="3338774"/>
                <a:ext cx="163080" cy="227880"/>
              </p14:xfrm>
            </p:contentPart>
          </mc:Choice>
          <mc:Fallback xmlns="">
            <p:pic>
              <p:nvPicPr>
                <p:cNvPr id="38" name="Ink 37">
                  <a:extLst>
                    <a:ext uri="{FF2B5EF4-FFF2-40B4-BE49-F238E27FC236}">
                      <a16:creationId xmlns:a16="http://schemas.microsoft.com/office/drawing/2014/main" id="{BDE27BB6-60DE-E750-FFEF-7ACC1B6CA302}"/>
                    </a:ext>
                  </a:extLst>
                </p:cNvPr>
                <p:cNvPicPr/>
                <p:nvPr/>
              </p:nvPicPr>
              <p:blipFill>
                <a:blip r:embed="rId146"/>
                <a:stretch>
                  <a:fillRect/>
                </a:stretch>
              </p:blipFill>
              <p:spPr>
                <a:xfrm>
                  <a:off x="6714854" y="3323294"/>
                  <a:ext cx="193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9" name="Ink 38">
                  <a:extLst>
                    <a:ext uri="{FF2B5EF4-FFF2-40B4-BE49-F238E27FC236}">
                      <a16:creationId xmlns:a16="http://schemas.microsoft.com/office/drawing/2014/main" id="{6BB58BF3-0867-5491-0CC9-FC22FC1F6B84}"/>
                    </a:ext>
                  </a:extLst>
                </p14:cNvPr>
                <p14:cNvContentPartPr/>
                <p14:nvPr/>
              </p14:nvContentPartPr>
              <p14:xfrm>
                <a:off x="7102214" y="3451454"/>
                <a:ext cx="105480" cy="15480"/>
              </p14:xfrm>
            </p:contentPart>
          </mc:Choice>
          <mc:Fallback xmlns="">
            <p:pic>
              <p:nvPicPr>
                <p:cNvPr id="39" name="Ink 38">
                  <a:extLst>
                    <a:ext uri="{FF2B5EF4-FFF2-40B4-BE49-F238E27FC236}">
                      <a16:creationId xmlns:a16="http://schemas.microsoft.com/office/drawing/2014/main" id="{6BB58BF3-0867-5491-0CC9-FC22FC1F6B84}"/>
                    </a:ext>
                  </a:extLst>
                </p:cNvPr>
                <p:cNvPicPr/>
                <p:nvPr/>
              </p:nvPicPr>
              <p:blipFill>
                <a:blip r:embed="rId148"/>
                <a:stretch>
                  <a:fillRect/>
                </a:stretch>
              </p:blipFill>
              <p:spPr>
                <a:xfrm>
                  <a:off x="7086681" y="3435974"/>
                  <a:ext cx="136185"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0" name="Ink 39">
                  <a:extLst>
                    <a:ext uri="{FF2B5EF4-FFF2-40B4-BE49-F238E27FC236}">
                      <a16:creationId xmlns:a16="http://schemas.microsoft.com/office/drawing/2014/main" id="{4B462600-C745-2AEC-0B76-C22575A4CBA1}"/>
                    </a:ext>
                  </a:extLst>
                </p14:cNvPr>
                <p14:cNvContentPartPr/>
                <p14:nvPr/>
              </p14:nvContentPartPr>
              <p14:xfrm>
                <a:off x="7091774" y="3519134"/>
                <a:ext cx="165240" cy="21240"/>
              </p14:xfrm>
            </p:contentPart>
          </mc:Choice>
          <mc:Fallback xmlns="">
            <p:pic>
              <p:nvPicPr>
                <p:cNvPr id="40" name="Ink 39">
                  <a:extLst>
                    <a:ext uri="{FF2B5EF4-FFF2-40B4-BE49-F238E27FC236}">
                      <a16:creationId xmlns:a16="http://schemas.microsoft.com/office/drawing/2014/main" id="{4B462600-C745-2AEC-0B76-C22575A4CBA1}"/>
                    </a:ext>
                  </a:extLst>
                </p:cNvPr>
                <p:cNvPicPr/>
                <p:nvPr/>
              </p:nvPicPr>
              <p:blipFill>
                <a:blip r:embed="rId150"/>
                <a:stretch>
                  <a:fillRect/>
                </a:stretch>
              </p:blipFill>
              <p:spPr>
                <a:xfrm>
                  <a:off x="7076328" y="3503654"/>
                  <a:ext cx="195773"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4316" name="Ink 54315">
                  <a:extLst>
                    <a:ext uri="{FF2B5EF4-FFF2-40B4-BE49-F238E27FC236}">
                      <a16:creationId xmlns:a16="http://schemas.microsoft.com/office/drawing/2014/main" id="{0E5A66C4-3107-559A-26B7-F5868838DFFC}"/>
                    </a:ext>
                  </a:extLst>
                </p14:cNvPr>
                <p14:cNvContentPartPr/>
                <p14:nvPr/>
              </p14:nvContentPartPr>
              <p14:xfrm>
                <a:off x="6275654" y="3065894"/>
                <a:ext cx="834480" cy="668160"/>
              </p14:xfrm>
            </p:contentPart>
          </mc:Choice>
          <mc:Fallback xmlns="">
            <p:pic>
              <p:nvPicPr>
                <p:cNvPr id="54316" name="Ink 54315">
                  <a:extLst>
                    <a:ext uri="{FF2B5EF4-FFF2-40B4-BE49-F238E27FC236}">
                      <a16:creationId xmlns:a16="http://schemas.microsoft.com/office/drawing/2014/main" id="{0E5A66C4-3107-559A-26B7-F5868838DFFC}"/>
                    </a:ext>
                  </a:extLst>
                </p:cNvPr>
                <p:cNvPicPr/>
                <p:nvPr/>
              </p:nvPicPr>
              <p:blipFill>
                <a:blip r:embed="rId152"/>
                <a:stretch>
                  <a:fillRect/>
                </a:stretch>
              </p:blipFill>
              <p:spPr>
                <a:xfrm>
                  <a:off x="6260174" y="3050414"/>
                  <a:ext cx="865080" cy="69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
            <p14:nvContentPartPr>
              <p14:cNvPr id="54318" name="Ink 54317">
                <a:extLst>
                  <a:ext uri="{FF2B5EF4-FFF2-40B4-BE49-F238E27FC236}">
                    <a16:creationId xmlns:a16="http://schemas.microsoft.com/office/drawing/2014/main" id="{FEB4E8FB-FCEC-648B-CF5F-DA375A2D1505}"/>
                  </a:ext>
                </a:extLst>
              </p14:cNvPr>
              <p14:cNvContentPartPr/>
              <p14:nvPr/>
            </p14:nvContentPartPr>
            <p14:xfrm>
              <a:off x="2432654" y="6367814"/>
              <a:ext cx="1200960" cy="118440"/>
            </p14:xfrm>
          </p:contentPart>
        </mc:Choice>
        <mc:Fallback xmlns="">
          <p:pic>
            <p:nvPicPr>
              <p:cNvPr id="54318" name="Ink 54317">
                <a:extLst>
                  <a:ext uri="{FF2B5EF4-FFF2-40B4-BE49-F238E27FC236}">
                    <a16:creationId xmlns:a16="http://schemas.microsoft.com/office/drawing/2014/main" id="{FEB4E8FB-FCEC-648B-CF5F-DA375A2D1505}"/>
                  </a:ext>
                </a:extLst>
              </p:cNvPr>
              <p:cNvPicPr/>
              <p:nvPr/>
            </p:nvPicPr>
            <p:blipFill>
              <a:blip r:embed="rId154"/>
              <a:stretch>
                <a:fillRect/>
              </a:stretch>
            </p:blipFill>
            <p:spPr>
              <a:xfrm>
                <a:off x="2417174" y="6352334"/>
                <a:ext cx="1231560" cy="149040"/>
              </a:xfrm>
              <a:prstGeom prst="rect">
                <a:avLst/>
              </a:prstGeom>
            </p:spPr>
          </p:pic>
        </mc:Fallback>
      </mc:AlternateContent>
      <p:grpSp>
        <p:nvGrpSpPr>
          <p:cNvPr id="54" name="Group 54320">
            <a:extLst>
              <a:ext uri="{FF2B5EF4-FFF2-40B4-BE49-F238E27FC236}">
                <a16:creationId xmlns:a16="http://schemas.microsoft.com/office/drawing/2014/main" id="{9B59FB51-2531-70AE-29B9-8F1A51BE6AF0}"/>
              </a:ext>
            </a:extLst>
          </p:cNvPr>
          <p:cNvGrpSpPr>
            <a:grpSpLocks/>
          </p:cNvGrpSpPr>
          <p:nvPr/>
        </p:nvGrpSpPr>
        <p:grpSpPr bwMode="auto">
          <a:xfrm>
            <a:off x="4540250" y="5464175"/>
            <a:ext cx="4498975" cy="1208088"/>
            <a:chOff x="4540094" y="5464214"/>
            <a:chExt cx="4498920" cy="1208160"/>
          </a:xfrm>
        </p:grpSpPr>
        <mc:AlternateContent xmlns:mc="http://schemas.openxmlformats.org/markup-compatibility/2006" xmlns:p14="http://schemas.microsoft.com/office/powerpoint/2010/main">
          <mc:Choice Requires="p14">
            <p:contentPart p14:bwMode="auto" r:id="rId155">
              <p14:nvContentPartPr>
                <p14:cNvPr id="58" name="Ink 57">
                  <a:extLst>
                    <a:ext uri="{FF2B5EF4-FFF2-40B4-BE49-F238E27FC236}">
                      <a16:creationId xmlns:a16="http://schemas.microsoft.com/office/drawing/2014/main" id="{E062EFE5-8A76-6BB8-2DBD-705FAC9B35D9}"/>
                    </a:ext>
                  </a:extLst>
                </p14:cNvPr>
                <p14:cNvContentPartPr/>
                <p14:nvPr/>
              </p14:nvContentPartPr>
              <p14:xfrm>
                <a:off x="4944014" y="6070454"/>
                <a:ext cx="1141560" cy="72720"/>
              </p14:xfrm>
            </p:contentPart>
          </mc:Choice>
          <mc:Fallback xmlns="">
            <p:pic>
              <p:nvPicPr>
                <p:cNvPr id="58" name="Ink 57">
                  <a:extLst>
                    <a:ext uri="{FF2B5EF4-FFF2-40B4-BE49-F238E27FC236}">
                      <a16:creationId xmlns:a16="http://schemas.microsoft.com/office/drawing/2014/main" id="{E062EFE5-8A76-6BB8-2DBD-705FAC9B35D9}"/>
                    </a:ext>
                  </a:extLst>
                </p:cNvPr>
                <p:cNvPicPr/>
                <p:nvPr/>
              </p:nvPicPr>
              <p:blipFill>
                <a:blip r:embed="rId156"/>
                <a:stretch>
                  <a:fillRect/>
                </a:stretch>
              </p:blipFill>
              <p:spPr>
                <a:xfrm>
                  <a:off x="4928539" y="6054974"/>
                  <a:ext cx="117215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9" name="Ink 58">
                  <a:extLst>
                    <a:ext uri="{FF2B5EF4-FFF2-40B4-BE49-F238E27FC236}">
                      <a16:creationId xmlns:a16="http://schemas.microsoft.com/office/drawing/2014/main" id="{FAA6A29E-AD38-1DA5-175F-FDB9213DC67E}"/>
                    </a:ext>
                  </a:extLst>
                </p14:cNvPr>
                <p14:cNvContentPartPr/>
                <p14:nvPr/>
              </p14:nvContentPartPr>
              <p14:xfrm>
                <a:off x="6411734" y="6062534"/>
                <a:ext cx="277200" cy="51480"/>
              </p14:xfrm>
            </p:contentPart>
          </mc:Choice>
          <mc:Fallback xmlns="">
            <p:pic>
              <p:nvPicPr>
                <p:cNvPr id="59" name="Ink 58">
                  <a:extLst>
                    <a:ext uri="{FF2B5EF4-FFF2-40B4-BE49-F238E27FC236}">
                      <a16:creationId xmlns:a16="http://schemas.microsoft.com/office/drawing/2014/main" id="{FAA6A29E-AD38-1DA5-175F-FDB9213DC67E}"/>
                    </a:ext>
                  </a:extLst>
                </p:cNvPr>
                <p:cNvPicPr/>
                <p:nvPr/>
              </p:nvPicPr>
              <p:blipFill>
                <a:blip r:embed="rId158"/>
                <a:stretch>
                  <a:fillRect/>
                </a:stretch>
              </p:blipFill>
              <p:spPr>
                <a:xfrm>
                  <a:off x="6396254" y="6047054"/>
                  <a:ext cx="307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0" name="Ink 59">
                  <a:extLst>
                    <a:ext uri="{FF2B5EF4-FFF2-40B4-BE49-F238E27FC236}">
                      <a16:creationId xmlns:a16="http://schemas.microsoft.com/office/drawing/2014/main" id="{12EE6062-2CB5-9BC0-9492-63B11D66D5EF}"/>
                    </a:ext>
                  </a:extLst>
                </p14:cNvPr>
                <p14:cNvContentPartPr/>
                <p14:nvPr/>
              </p14:nvContentPartPr>
              <p14:xfrm>
                <a:off x="6942734" y="6086654"/>
                <a:ext cx="212400" cy="17640"/>
              </p14:xfrm>
            </p:contentPart>
          </mc:Choice>
          <mc:Fallback xmlns="">
            <p:pic>
              <p:nvPicPr>
                <p:cNvPr id="60" name="Ink 59">
                  <a:extLst>
                    <a:ext uri="{FF2B5EF4-FFF2-40B4-BE49-F238E27FC236}">
                      <a16:creationId xmlns:a16="http://schemas.microsoft.com/office/drawing/2014/main" id="{12EE6062-2CB5-9BC0-9492-63B11D66D5EF}"/>
                    </a:ext>
                  </a:extLst>
                </p:cNvPr>
                <p:cNvPicPr/>
                <p:nvPr/>
              </p:nvPicPr>
              <p:blipFill>
                <a:blip r:embed="rId160"/>
                <a:stretch>
                  <a:fillRect/>
                </a:stretch>
              </p:blipFill>
              <p:spPr>
                <a:xfrm>
                  <a:off x="6927254" y="6070851"/>
                  <a:ext cx="243000" cy="48878"/>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1" name="Ink 60">
                  <a:extLst>
                    <a:ext uri="{FF2B5EF4-FFF2-40B4-BE49-F238E27FC236}">
                      <a16:creationId xmlns:a16="http://schemas.microsoft.com/office/drawing/2014/main" id="{F80AB77F-FD37-F2D8-D595-D951D04A65DB}"/>
                    </a:ext>
                  </a:extLst>
                </p14:cNvPr>
                <p14:cNvContentPartPr/>
                <p14:nvPr/>
              </p14:nvContentPartPr>
              <p14:xfrm>
                <a:off x="6219854" y="6360614"/>
                <a:ext cx="12600" cy="311760"/>
              </p14:xfrm>
            </p:contentPart>
          </mc:Choice>
          <mc:Fallback xmlns="">
            <p:pic>
              <p:nvPicPr>
                <p:cNvPr id="61" name="Ink 60">
                  <a:extLst>
                    <a:ext uri="{FF2B5EF4-FFF2-40B4-BE49-F238E27FC236}">
                      <a16:creationId xmlns:a16="http://schemas.microsoft.com/office/drawing/2014/main" id="{F80AB77F-FD37-F2D8-D595-D951D04A65DB}"/>
                    </a:ext>
                  </a:extLst>
                </p:cNvPr>
                <p:cNvPicPr/>
                <p:nvPr/>
              </p:nvPicPr>
              <p:blipFill>
                <a:blip r:embed="rId162"/>
                <a:stretch>
                  <a:fillRect/>
                </a:stretch>
              </p:blipFill>
              <p:spPr>
                <a:xfrm>
                  <a:off x="6204374" y="6345116"/>
                  <a:ext cx="43200" cy="342395"/>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2" name="Ink 61">
                  <a:extLst>
                    <a:ext uri="{FF2B5EF4-FFF2-40B4-BE49-F238E27FC236}">
                      <a16:creationId xmlns:a16="http://schemas.microsoft.com/office/drawing/2014/main" id="{93DEA234-737B-5B76-2113-E66EFCE9A117}"/>
                    </a:ext>
                  </a:extLst>
                </p14:cNvPr>
                <p14:cNvContentPartPr/>
                <p14:nvPr/>
              </p14:nvContentPartPr>
              <p14:xfrm>
                <a:off x="6207974" y="6379334"/>
                <a:ext cx="54720" cy="135720"/>
              </p14:xfrm>
            </p:contentPart>
          </mc:Choice>
          <mc:Fallback xmlns="">
            <p:pic>
              <p:nvPicPr>
                <p:cNvPr id="62" name="Ink 61">
                  <a:extLst>
                    <a:ext uri="{FF2B5EF4-FFF2-40B4-BE49-F238E27FC236}">
                      <a16:creationId xmlns:a16="http://schemas.microsoft.com/office/drawing/2014/main" id="{93DEA234-737B-5B76-2113-E66EFCE9A117}"/>
                    </a:ext>
                  </a:extLst>
                </p:cNvPr>
                <p:cNvPicPr/>
                <p:nvPr/>
              </p:nvPicPr>
              <p:blipFill>
                <a:blip r:embed="rId164"/>
                <a:stretch>
                  <a:fillRect/>
                </a:stretch>
              </p:blipFill>
              <p:spPr>
                <a:xfrm>
                  <a:off x="6192494" y="6363854"/>
                  <a:ext cx="85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4319" name="Ink 54318">
                  <a:extLst>
                    <a:ext uri="{FF2B5EF4-FFF2-40B4-BE49-F238E27FC236}">
                      <a16:creationId xmlns:a16="http://schemas.microsoft.com/office/drawing/2014/main" id="{6974CFD9-0B03-0E0A-E3AE-B434B8007EE6}"/>
                    </a:ext>
                  </a:extLst>
                </p14:cNvPr>
                <p14:cNvContentPartPr/>
                <p14:nvPr/>
              </p14:nvContentPartPr>
              <p14:xfrm>
                <a:off x="4540094" y="5464214"/>
                <a:ext cx="4498920" cy="1134720"/>
              </p14:xfrm>
            </p:contentPart>
          </mc:Choice>
          <mc:Fallback xmlns="">
            <p:pic>
              <p:nvPicPr>
                <p:cNvPr id="54319" name="Ink 54318">
                  <a:extLst>
                    <a:ext uri="{FF2B5EF4-FFF2-40B4-BE49-F238E27FC236}">
                      <a16:creationId xmlns:a16="http://schemas.microsoft.com/office/drawing/2014/main" id="{6974CFD9-0B03-0E0A-E3AE-B434B8007EE6}"/>
                    </a:ext>
                  </a:extLst>
                </p:cNvPr>
                <p:cNvPicPr/>
                <p:nvPr/>
              </p:nvPicPr>
              <p:blipFill>
                <a:blip r:embed="rId166"/>
                <a:stretch>
                  <a:fillRect/>
                </a:stretch>
              </p:blipFill>
              <p:spPr>
                <a:xfrm>
                  <a:off x="4524614" y="5448734"/>
                  <a:ext cx="4529520" cy="1165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4320" name="Ink 54319">
                  <a:extLst>
                    <a:ext uri="{FF2B5EF4-FFF2-40B4-BE49-F238E27FC236}">
                      <a16:creationId xmlns:a16="http://schemas.microsoft.com/office/drawing/2014/main" id="{0F93CFC9-EFBB-132D-CDAC-D1DB1A7DB7C2}"/>
                    </a:ext>
                  </a:extLst>
                </p14:cNvPr>
                <p14:cNvContentPartPr/>
                <p14:nvPr/>
              </p14:nvContentPartPr>
              <p14:xfrm>
                <a:off x="8902574" y="5507414"/>
                <a:ext cx="82080" cy="200880"/>
              </p14:xfrm>
            </p:contentPart>
          </mc:Choice>
          <mc:Fallback xmlns="">
            <p:pic>
              <p:nvPicPr>
                <p:cNvPr id="54320" name="Ink 54319">
                  <a:extLst>
                    <a:ext uri="{FF2B5EF4-FFF2-40B4-BE49-F238E27FC236}">
                      <a16:creationId xmlns:a16="http://schemas.microsoft.com/office/drawing/2014/main" id="{0F93CFC9-EFBB-132D-CDAC-D1DB1A7DB7C2}"/>
                    </a:ext>
                  </a:extLst>
                </p:cNvPr>
                <p:cNvPicPr/>
                <p:nvPr/>
              </p:nvPicPr>
              <p:blipFill>
                <a:blip r:embed="rId168"/>
                <a:stretch>
                  <a:fillRect/>
                </a:stretch>
              </p:blipFill>
              <p:spPr>
                <a:xfrm>
                  <a:off x="8887026" y="5491906"/>
                  <a:ext cx="112815" cy="231535"/>
                </a:xfrm>
                <a:prstGeom prst="rect">
                  <a:avLst/>
                </a:prstGeom>
              </p:spPr>
            </p:pic>
          </mc:Fallback>
        </mc:AlternateContent>
      </p:grpSp>
      <p:grpSp>
        <p:nvGrpSpPr>
          <p:cNvPr id="54312" name="Group 54324">
            <a:extLst>
              <a:ext uri="{FF2B5EF4-FFF2-40B4-BE49-F238E27FC236}">
                <a16:creationId xmlns:a16="http://schemas.microsoft.com/office/drawing/2014/main" id="{D80220B4-15A1-17FF-7B59-CADDDC667A26}"/>
              </a:ext>
            </a:extLst>
          </p:cNvPr>
          <p:cNvGrpSpPr>
            <a:grpSpLocks/>
          </p:cNvGrpSpPr>
          <p:nvPr/>
        </p:nvGrpSpPr>
        <p:grpSpPr bwMode="auto">
          <a:xfrm>
            <a:off x="-1084263" y="4040188"/>
            <a:ext cx="1504951" cy="520700"/>
            <a:chOff x="-1084546" y="4039979"/>
            <a:chExt cx="1505160" cy="521640"/>
          </a:xfrm>
        </p:grpSpPr>
        <mc:AlternateContent xmlns:mc="http://schemas.openxmlformats.org/markup-compatibility/2006" xmlns:p14="http://schemas.microsoft.com/office/powerpoint/2010/main">
          <mc:Choice Requires="p14">
            <p:contentPart p14:bwMode="auto" r:id="rId169">
              <p14:nvContentPartPr>
                <p14:cNvPr id="54322" name="Ink 54321">
                  <a:extLst>
                    <a:ext uri="{FF2B5EF4-FFF2-40B4-BE49-F238E27FC236}">
                      <a16:creationId xmlns:a16="http://schemas.microsoft.com/office/drawing/2014/main" id="{60AF1565-17A8-6731-5EBC-255124DBF3CB}"/>
                    </a:ext>
                  </a:extLst>
                </p14:cNvPr>
                <p14:cNvContentPartPr/>
                <p14:nvPr/>
              </p14:nvContentPartPr>
              <p14:xfrm>
                <a:off x="-1084546" y="4118099"/>
                <a:ext cx="1282680" cy="443520"/>
              </p14:xfrm>
            </p:contentPart>
          </mc:Choice>
          <mc:Fallback xmlns="">
            <p:pic>
              <p:nvPicPr>
                <p:cNvPr id="54322" name="Ink 54321">
                  <a:extLst>
                    <a:ext uri="{FF2B5EF4-FFF2-40B4-BE49-F238E27FC236}">
                      <a16:creationId xmlns:a16="http://schemas.microsoft.com/office/drawing/2014/main" id="{60AF1565-17A8-6731-5EBC-255124DBF3CB}"/>
                    </a:ext>
                  </a:extLst>
                </p:cNvPr>
                <p:cNvPicPr/>
                <p:nvPr/>
              </p:nvPicPr>
              <p:blipFill>
                <a:blip r:embed="rId170"/>
                <a:stretch>
                  <a:fillRect/>
                </a:stretch>
              </p:blipFill>
              <p:spPr>
                <a:xfrm>
                  <a:off x="-1100026" y="4102606"/>
                  <a:ext cx="1313280" cy="474145"/>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4323" name="Ink 54322">
                  <a:extLst>
                    <a:ext uri="{FF2B5EF4-FFF2-40B4-BE49-F238E27FC236}">
                      <a16:creationId xmlns:a16="http://schemas.microsoft.com/office/drawing/2014/main" id="{33579039-C3D8-1A38-4E88-7B9E64227A15}"/>
                    </a:ext>
                  </a:extLst>
                </p14:cNvPr>
                <p14:cNvContentPartPr/>
                <p14:nvPr/>
              </p14:nvContentPartPr>
              <p14:xfrm>
                <a:off x="84734" y="4039979"/>
                <a:ext cx="335880" cy="34920"/>
              </p14:xfrm>
            </p:contentPart>
          </mc:Choice>
          <mc:Fallback xmlns="">
            <p:pic>
              <p:nvPicPr>
                <p:cNvPr id="54323" name="Ink 54322">
                  <a:extLst>
                    <a:ext uri="{FF2B5EF4-FFF2-40B4-BE49-F238E27FC236}">
                      <a16:creationId xmlns:a16="http://schemas.microsoft.com/office/drawing/2014/main" id="{33579039-C3D8-1A38-4E88-7B9E64227A15}"/>
                    </a:ext>
                  </a:extLst>
                </p:cNvPr>
                <p:cNvPicPr/>
                <p:nvPr/>
              </p:nvPicPr>
              <p:blipFill>
                <a:blip r:embed="rId172"/>
                <a:stretch>
                  <a:fillRect/>
                </a:stretch>
              </p:blipFill>
              <p:spPr>
                <a:xfrm>
                  <a:off x="69237" y="4024499"/>
                  <a:ext cx="366513"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4324" name="Ink 54323">
                  <a:extLst>
                    <a:ext uri="{FF2B5EF4-FFF2-40B4-BE49-F238E27FC236}">
                      <a16:creationId xmlns:a16="http://schemas.microsoft.com/office/drawing/2014/main" id="{C200D044-1E7F-4E0F-51DC-7442D86BCF54}"/>
                    </a:ext>
                  </a:extLst>
                </p14:cNvPr>
                <p14:cNvContentPartPr/>
                <p14:nvPr/>
              </p14:nvContentPartPr>
              <p14:xfrm>
                <a:off x="186614" y="4093259"/>
                <a:ext cx="207000" cy="135000"/>
              </p14:xfrm>
            </p:contentPart>
          </mc:Choice>
          <mc:Fallback xmlns="">
            <p:pic>
              <p:nvPicPr>
                <p:cNvPr id="54324" name="Ink 54323">
                  <a:extLst>
                    <a:ext uri="{FF2B5EF4-FFF2-40B4-BE49-F238E27FC236}">
                      <a16:creationId xmlns:a16="http://schemas.microsoft.com/office/drawing/2014/main" id="{C200D044-1E7F-4E0F-51DC-7442D86BCF54}"/>
                    </a:ext>
                  </a:extLst>
                </p:cNvPr>
                <p:cNvPicPr/>
                <p:nvPr/>
              </p:nvPicPr>
              <p:blipFill>
                <a:blip r:embed="rId174"/>
                <a:stretch>
                  <a:fillRect/>
                </a:stretch>
              </p:blipFill>
              <p:spPr>
                <a:xfrm>
                  <a:off x="171134" y="4077779"/>
                  <a:ext cx="237600" cy="165600"/>
                </a:xfrm>
                <a:prstGeom prst="rect">
                  <a:avLst/>
                </a:prstGeom>
              </p:spPr>
            </p:pic>
          </mc:Fallback>
        </mc:AlternateContent>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a:extLst>
              <a:ext uri="{FF2B5EF4-FFF2-40B4-BE49-F238E27FC236}">
                <a16:creationId xmlns:a16="http://schemas.microsoft.com/office/drawing/2014/main" id="{0C1D7DE2-0C2C-8909-9AF6-F8B75C06182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0CFF64D9-1C61-4ABA-8DDA-4ADB26B5C2C4}" type="slidenum">
              <a:rPr lang="en-US" altLang="en-US" sz="1400" smtClean="0"/>
              <a:pPr>
                <a:spcBef>
                  <a:spcPct val="0"/>
                </a:spcBef>
                <a:spcAft>
                  <a:spcPct val="0"/>
                </a:spcAft>
                <a:buClrTx/>
                <a:buFontTx/>
                <a:buNone/>
              </a:pPr>
              <a:t>21</a:t>
            </a:fld>
            <a:endParaRPr lang="en-US" altLang="en-US" sz="1400"/>
          </a:p>
        </p:txBody>
      </p:sp>
      <p:pic>
        <p:nvPicPr>
          <p:cNvPr id="56322" name="Picture 12">
            <a:extLst>
              <a:ext uri="{FF2B5EF4-FFF2-40B4-BE49-F238E27FC236}">
                <a16:creationId xmlns:a16="http://schemas.microsoft.com/office/drawing/2014/main" id="{B3D9496F-ABEB-39DC-795F-472485418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4713288"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3" name="Rectangle 13">
            <a:extLst>
              <a:ext uri="{FF2B5EF4-FFF2-40B4-BE49-F238E27FC236}">
                <a16:creationId xmlns:a16="http://schemas.microsoft.com/office/drawing/2014/main" id="{4BEFE22C-8542-BE94-ED49-48611E3A4254}"/>
              </a:ext>
            </a:extLst>
          </p:cNvPr>
          <p:cNvSpPr>
            <a:spLocks noChangeArrowheads="1"/>
          </p:cNvSpPr>
          <p:nvPr/>
        </p:nvSpPr>
        <p:spPr bwMode="auto">
          <a:xfrm>
            <a:off x="1524000" y="4343400"/>
            <a:ext cx="4724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0000CC"/>
                </a:solidFill>
              </a:rPr>
              <a:t>Mechanical energy is a useful concept</a:t>
            </a:r>
          </a:p>
          <a:p>
            <a:pPr eaLnBrk="1" hangingPunct="1">
              <a:spcBef>
                <a:spcPct val="0"/>
              </a:spcBef>
              <a:spcAft>
                <a:spcPct val="0"/>
              </a:spcAft>
              <a:buClrTx/>
              <a:buFontTx/>
              <a:buNone/>
            </a:pPr>
            <a:r>
              <a:rPr lang="en-US" altLang="en-US" sz="2000" b="0">
                <a:solidFill>
                  <a:srgbClr val="0000CC"/>
                </a:solidFill>
              </a:rPr>
              <a:t>for flows that do not involve</a:t>
            </a:r>
            <a:r>
              <a:rPr lang="tr-TR" altLang="en-US" sz="2000" b="0">
                <a:solidFill>
                  <a:srgbClr val="0000CC"/>
                </a:solidFill>
              </a:rPr>
              <a:t> </a:t>
            </a:r>
            <a:r>
              <a:rPr lang="en-US" altLang="en-US" sz="2000" b="0">
                <a:solidFill>
                  <a:srgbClr val="0000CC"/>
                </a:solidFill>
              </a:rPr>
              <a:t>significant heat transfer or energy</a:t>
            </a:r>
            <a:r>
              <a:rPr lang="tr-TR" altLang="en-US" sz="2000" b="0">
                <a:solidFill>
                  <a:srgbClr val="0000CC"/>
                </a:solidFill>
              </a:rPr>
              <a:t> </a:t>
            </a:r>
            <a:r>
              <a:rPr lang="en-US" altLang="en-US" sz="2000" b="0">
                <a:solidFill>
                  <a:srgbClr val="0000CC"/>
                </a:solidFill>
              </a:rPr>
              <a:t>conversion, such as the flow of</a:t>
            </a:r>
            <a:r>
              <a:rPr lang="tr-TR" altLang="en-US" sz="2000" b="0">
                <a:solidFill>
                  <a:srgbClr val="0000CC"/>
                </a:solidFill>
              </a:rPr>
              <a:t> </a:t>
            </a:r>
            <a:r>
              <a:rPr lang="en-US" altLang="en-US" sz="2000" b="0">
                <a:solidFill>
                  <a:srgbClr val="0000CC"/>
                </a:solidFill>
              </a:rPr>
              <a:t>gasoline from an</a:t>
            </a:r>
            <a:r>
              <a:rPr lang="tr-TR" altLang="en-US" sz="2000" b="0">
                <a:solidFill>
                  <a:srgbClr val="0000CC"/>
                </a:solidFill>
              </a:rPr>
              <a:t> </a:t>
            </a:r>
            <a:r>
              <a:rPr lang="en-US" altLang="en-US" sz="2000" b="0">
                <a:solidFill>
                  <a:srgbClr val="0000CC"/>
                </a:solidFill>
              </a:rPr>
              <a:t>underground tank</a:t>
            </a:r>
            <a:r>
              <a:rPr lang="tr-TR" altLang="en-US" sz="2000" b="0">
                <a:solidFill>
                  <a:srgbClr val="0000CC"/>
                </a:solidFill>
              </a:rPr>
              <a:t> </a:t>
            </a:r>
            <a:r>
              <a:rPr lang="en-US" altLang="en-US" sz="2000" b="0">
                <a:solidFill>
                  <a:srgbClr val="0000CC"/>
                </a:solidFill>
              </a:rPr>
              <a:t>into a car.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3">
            <a:extLst>
              <a:ext uri="{FF2B5EF4-FFF2-40B4-BE49-F238E27FC236}">
                <a16:creationId xmlns:a16="http://schemas.microsoft.com/office/drawing/2014/main" id="{96B0B92F-AF16-6231-87A4-68A1F35D0FC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48146426-C61E-4126-B7AC-A0948C5898E0}" type="slidenum">
              <a:rPr lang="en-US" altLang="en-US" sz="1400" smtClean="0"/>
              <a:pPr>
                <a:spcBef>
                  <a:spcPct val="0"/>
                </a:spcBef>
                <a:spcAft>
                  <a:spcPct val="0"/>
                </a:spcAft>
                <a:buClrTx/>
                <a:buFontTx/>
                <a:buNone/>
              </a:pPr>
              <a:t>22</a:t>
            </a:fld>
            <a:endParaRPr lang="en-US" altLang="en-US" sz="1400"/>
          </a:p>
        </p:txBody>
      </p:sp>
      <p:pic>
        <p:nvPicPr>
          <p:cNvPr id="204807" name="Rectangle 7">
            <a:extLst>
              <a:ext uri="{FF2B5EF4-FFF2-40B4-BE49-F238E27FC236}">
                <a16:creationId xmlns:a16="http://schemas.microsoft.com/office/drawing/2014/main" id="{031541DC-F652-33EB-945E-0A6F96B8915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4851400"/>
            <a:ext cx="81915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8">
            <a:extLst>
              <a:ext uri="{FF2B5EF4-FFF2-40B4-BE49-F238E27FC236}">
                <a16:creationId xmlns:a16="http://schemas.microsoft.com/office/drawing/2014/main" id="{60FAB644-0785-AEC9-0625-CF5AD1B6C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39179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9">
            <a:extLst>
              <a:ext uri="{FF2B5EF4-FFF2-40B4-BE49-F238E27FC236}">
                <a16:creationId xmlns:a16="http://schemas.microsoft.com/office/drawing/2014/main" id="{D7B71796-964D-EC3C-3B66-F2AF87B8A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57200"/>
            <a:ext cx="39719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13CDF2FF-4101-ADCB-D6DF-E432B3ADB811}"/>
                  </a:ext>
                </a:extLst>
              </p14:cNvPr>
              <p14:cNvContentPartPr/>
              <p14:nvPr/>
            </p14:nvContentPartPr>
            <p14:xfrm>
              <a:off x="-556786" y="1127654"/>
              <a:ext cx="218880" cy="343800"/>
            </p14:xfrm>
          </p:contentPart>
        </mc:Choice>
        <mc:Fallback xmlns="">
          <p:pic>
            <p:nvPicPr>
              <p:cNvPr id="2" name="Ink 1">
                <a:extLst>
                  <a:ext uri="{FF2B5EF4-FFF2-40B4-BE49-F238E27FC236}">
                    <a16:creationId xmlns:a16="http://schemas.microsoft.com/office/drawing/2014/main" id="{13CDF2FF-4101-ADCB-D6DF-E432B3ADB811}"/>
                  </a:ext>
                </a:extLst>
              </p:cNvPr>
              <p:cNvPicPr/>
              <p:nvPr/>
            </p:nvPicPr>
            <p:blipFill>
              <a:blip r:embed="rId7"/>
              <a:stretch>
                <a:fillRect/>
              </a:stretch>
            </p:blipFill>
            <p:spPr>
              <a:xfrm>
                <a:off x="-572266" y="1112174"/>
                <a:ext cx="2494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CFC4A945-919A-5C6C-C9D7-85401B39026D}"/>
                  </a:ext>
                </a:extLst>
              </p14:cNvPr>
              <p14:cNvContentPartPr/>
              <p14:nvPr/>
            </p14:nvContentPartPr>
            <p14:xfrm>
              <a:off x="-117226" y="1275614"/>
              <a:ext cx="27000" cy="153720"/>
            </p14:xfrm>
          </p:contentPart>
        </mc:Choice>
        <mc:Fallback xmlns="">
          <p:pic>
            <p:nvPicPr>
              <p:cNvPr id="4" name="Ink 3">
                <a:extLst>
                  <a:ext uri="{FF2B5EF4-FFF2-40B4-BE49-F238E27FC236}">
                    <a16:creationId xmlns:a16="http://schemas.microsoft.com/office/drawing/2014/main" id="{CFC4A945-919A-5C6C-C9D7-85401B39026D}"/>
                  </a:ext>
                </a:extLst>
              </p:cNvPr>
              <p:cNvPicPr/>
              <p:nvPr/>
            </p:nvPicPr>
            <p:blipFill>
              <a:blip r:embed="rId9"/>
              <a:stretch>
                <a:fillRect/>
              </a:stretch>
            </p:blipFill>
            <p:spPr>
              <a:xfrm>
                <a:off x="-132706" y="1260098"/>
                <a:ext cx="57600" cy="184392"/>
              </a:xfrm>
              <a:prstGeom prst="rect">
                <a:avLst/>
              </a:prstGeom>
            </p:spPr>
          </p:pic>
        </mc:Fallback>
      </mc:AlternateContent>
      <p:grpSp>
        <p:nvGrpSpPr>
          <p:cNvPr id="58375" name="Group 8">
            <a:extLst>
              <a:ext uri="{FF2B5EF4-FFF2-40B4-BE49-F238E27FC236}">
                <a16:creationId xmlns:a16="http://schemas.microsoft.com/office/drawing/2014/main" id="{97ABC325-4F4B-5D3A-EE79-8970FCA04C4B}"/>
              </a:ext>
            </a:extLst>
          </p:cNvPr>
          <p:cNvGrpSpPr>
            <a:grpSpLocks/>
          </p:cNvGrpSpPr>
          <p:nvPr/>
        </p:nvGrpSpPr>
        <p:grpSpPr bwMode="auto">
          <a:xfrm>
            <a:off x="-315913" y="1233488"/>
            <a:ext cx="493713" cy="223837"/>
            <a:chOff x="-315226" y="1233134"/>
            <a:chExt cx="493200" cy="224640"/>
          </a:xfrm>
        </p:grpSpPr>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75C9D856-C473-A6C7-929A-8F23FE9D85D4}"/>
                    </a:ext>
                  </a:extLst>
                </p14:cNvPr>
                <p14:cNvContentPartPr/>
                <p14:nvPr/>
              </p14:nvContentPartPr>
              <p14:xfrm>
                <a:off x="-315226" y="1310174"/>
                <a:ext cx="167400" cy="147600"/>
              </p14:xfrm>
            </p:contentPart>
          </mc:Choice>
          <mc:Fallback xmlns="">
            <p:pic>
              <p:nvPicPr>
                <p:cNvPr id="3" name="Ink 2">
                  <a:extLst>
                    <a:ext uri="{FF2B5EF4-FFF2-40B4-BE49-F238E27FC236}">
                      <a16:creationId xmlns:a16="http://schemas.microsoft.com/office/drawing/2014/main" id="{75C9D856-C473-A6C7-929A-8F23FE9D85D4}"/>
                    </a:ext>
                  </a:extLst>
                </p:cNvPr>
                <p:cNvPicPr/>
                <p:nvPr/>
              </p:nvPicPr>
              <p:blipFill>
                <a:blip r:embed="rId11"/>
                <a:stretch>
                  <a:fillRect/>
                </a:stretch>
              </p:blipFill>
              <p:spPr>
                <a:xfrm>
                  <a:off x="-330706" y="1294694"/>
                  <a:ext cx="198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5DE0C470-112F-8AF3-F9DC-109D00EE881B}"/>
                    </a:ext>
                  </a:extLst>
                </p14:cNvPr>
                <p14:cNvContentPartPr/>
                <p14:nvPr/>
              </p14:nvContentPartPr>
              <p14:xfrm>
                <a:off x="-78346" y="1233134"/>
                <a:ext cx="107280" cy="177840"/>
              </p14:xfrm>
            </p:contentPart>
          </mc:Choice>
          <mc:Fallback xmlns="">
            <p:pic>
              <p:nvPicPr>
                <p:cNvPr id="5" name="Ink 4">
                  <a:extLst>
                    <a:ext uri="{FF2B5EF4-FFF2-40B4-BE49-F238E27FC236}">
                      <a16:creationId xmlns:a16="http://schemas.microsoft.com/office/drawing/2014/main" id="{5DE0C470-112F-8AF3-F9DC-109D00EE881B}"/>
                    </a:ext>
                  </a:extLst>
                </p:cNvPr>
                <p:cNvPicPr/>
                <p:nvPr/>
              </p:nvPicPr>
              <p:blipFill>
                <a:blip r:embed="rId13"/>
                <a:stretch>
                  <a:fillRect/>
                </a:stretch>
              </p:blipFill>
              <p:spPr>
                <a:xfrm>
                  <a:off x="-93826" y="1217654"/>
                  <a:ext cx="137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B4A1779D-0FBE-F3DE-58FC-EF7AA2A20492}"/>
                    </a:ext>
                  </a:extLst>
                </p14:cNvPr>
                <p14:cNvContentPartPr/>
                <p14:nvPr/>
              </p14:nvContentPartPr>
              <p14:xfrm>
                <a:off x="66734" y="1284974"/>
                <a:ext cx="111240" cy="122400"/>
              </p14:xfrm>
            </p:contentPart>
          </mc:Choice>
          <mc:Fallback xmlns="">
            <p:pic>
              <p:nvPicPr>
                <p:cNvPr id="6" name="Ink 5">
                  <a:extLst>
                    <a:ext uri="{FF2B5EF4-FFF2-40B4-BE49-F238E27FC236}">
                      <a16:creationId xmlns:a16="http://schemas.microsoft.com/office/drawing/2014/main" id="{B4A1779D-0FBE-F3DE-58FC-EF7AA2A20492}"/>
                    </a:ext>
                  </a:extLst>
                </p:cNvPr>
                <p:cNvPicPr/>
                <p:nvPr/>
              </p:nvPicPr>
              <p:blipFill>
                <a:blip r:embed="rId15"/>
                <a:stretch>
                  <a:fillRect/>
                </a:stretch>
              </p:blipFill>
              <p:spPr>
                <a:xfrm>
                  <a:off x="51254" y="1269494"/>
                  <a:ext cx="141840" cy="153000"/>
                </a:xfrm>
                <a:prstGeom prst="rect">
                  <a:avLst/>
                </a:prstGeom>
              </p:spPr>
            </p:pic>
          </mc:Fallback>
        </mc:AlternateContent>
      </p:grpSp>
      <p:grpSp>
        <p:nvGrpSpPr>
          <p:cNvPr id="58376" name="Group 14">
            <a:extLst>
              <a:ext uri="{FF2B5EF4-FFF2-40B4-BE49-F238E27FC236}">
                <a16:creationId xmlns:a16="http://schemas.microsoft.com/office/drawing/2014/main" id="{15F51AE5-5DA9-111B-E563-8C317833DD55}"/>
              </a:ext>
            </a:extLst>
          </p:cNvPr>
          <p:cNvGrpSpPr>
            <a:grpSpLocks/>
          </p:cNvGrpSpPr>
          <p:nvPr/>
        </p:nvGrpSpPr>
        <p:grpSpPr bwMode="auto">
          <a:xfrm>
            <a:off x="3509963" y="2882900"/>
            <a:ext cx="701675" cy="225425"/>
            <a:chOff x="3510494" y="2883014"/>
            <a:chExt cx="701640" cy="225720"/>
          </a:xfrm>
        </p:grpSpPr>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51D6126D-FBD2-BFBC-0710-02BEB8B7FB4D}"/>
                    </a:ext>
                  </a:extLst>
                </p14:cNvPr>
                <p14:cNvContentPartPr/>
                <p14:nvPr/>
              </p14:nvContentPartPr>
              <p14:xfrm>
                <a:off x="3510494" y="2986334"/>
                <a:ext cx="121320" cy="122400"/>
              </p14:xfrm>
            </p:contentPart>
          </mc:Choice>
          <mc:Fallback xmlns="">
            <p:pic>
              <p:nvPicPr>
                <p:cNvPr id="10" name="Ink 9">
                  <a:extLst>
                    <a:ext uri="{FF2B5EF4-FFF2-40B4-BE49-F238E27FC236}">
                      <a16:creationId xmlns:a16="http://schemas.microsoft.com/office/drawing/2014/main" id="{51D6126D-FBD2-BFBC-0710-02BEB8B7FB4D}"/>
                    </a:ext>
                  </a:extLst>
                </p:cNvPr>
                <p:cNvPicPr/>
                <p:nvPr/>
              </p:nvPicPr>
              <p:blipFill>
                <a:blip r:embed="rId17"/>
                <a:stretch>
                  <a:fillRect/>
                </a:stretch>
              </p:blipFill>
              <p:spPr>
                <a:xfrm>
                  <a:off x="3494968" y="2970854"/>
                  <a:ext cx="152011"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37294276-AABE-524A-8308-E0E7801FA752}"/>
                    </a:ext>
                  </a:extLst>
                </p14:cNvPr>
                <p14:cNvContentPartPr/>
                <p14:nvPr/>
              </p14:nvContentPartPr>
              <p14:xfrm>
                <a:off x="3705974" y="3022334"/>
                <a:ext cx="115200" cy="78840"/>
              </p14:xfrm>
            </p:contentPart>
          </mc:Choice>
          <mc:Fallback xmlns="">
            <p:pic>
              <p:nvPicPr>
                <p:cNvPr id="11" name="Ink 10">
                  <a:extLst>
                    <a:ext uri="{FF2B5EF4-FFF2-40B4-BE49-F238E27FC236}">
                      <a16:creationId xmlns:a16="http://schemas.microsoft.com/office/drawing/2014/main" id="{37294276-AABE-524A-8308-E0E7801FA752}"/>
                    </a:ext>
                  </a:extLst>
                </p:cNvPr>
                <p:cNvPicPr/>
                <p:nvPr/>
              </p:nvPicPr>
              <p:blipFill>
                <a:blip r:embed="rId19"/>
                <a:stretch>
                  <a:fillRect/>
                </a:stretch>
              </p:blipFill>
              <p:spPr>
                <a:xfrm>
                  <a:off x="3690494" y="3006854"/>
                  <a:ext cx="145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60276FB0-51F5-682D-576E-98E211348CDB}"/>
                    </a:ext>
                  </a:extLst>
                </p14:cNvPr>
                <p14:cNvContentPartPr/>
                <p14:nvPr/>
              </p14:nvContentPartPr>
              <p14:xfrm>
                <a:off x="3838094" y="3009014"/>
                <a:ext cx="119880" cy="58320"/>
              </p14:xfrm>
            </p:contentPart>
          </mc:Choice>
          <mc:Fallback xmlns="">
            <p:pic>
              <p:nvPicPr>
                <p:cNvPr id="12" name="Ink 11">
                  <a:extLst>
                    <a:ext uri="{FF2B5EF4-FFF2-40B4-BE49-F238E27FC236}">
                      <a16:creationId xmlns:a16="http://schemas.microsoft.com/office/drawing/2014/main" id="{60276FB0-51F5-682D-576E-98E211348CDB}"/>
                    </a:ext>
                  </a:extLst>
                </p:cNvPr>
                <p:cNvPicPr/>
                <p:nvPr/>
              </p:nvPicPr>
              <p:blipFill>
                <a:blip r:embed="rId21"/>
                <a:stretch>
                  <a:fillRect/>
                </a:stretch>
              </p:blipFill>
              <p:spPr>
                <a:xfrm>
                  <a:off x="3822614" y="2993534"/>
                  <a:ext cx="150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95539B49-5521-6540-1FB1-10286891755C}"/>
                    </a:ext>
                  </a:extLst>
                </p14:cNvPr>
                <p14:cNvContentPartPr/>
                <p14:nvPr/>
              </p14:nvContentPartPr>
              <p14:xfrm>
                <a:off x="4004054" y="2993174"/>
                <a:ext cx="84960" cy="60840"/>
              </p14:xfrm>
            </p:contentPart>
          </mc:Choice>
          <mc:Fallback xmlns="">
            <p:pic>
              <p:nvPicPr>
                <p:cNvPr id="13" name="Ink 12">
                  <a:extLst>
                    <a:ext uri="{FF2B5EF4-FFF2-40B4-BE49-F238E27FC236}">
                      <a16:creationId xmlns:a16="http://schemas.microsoft.com/office/drawing/2014/main" id="{95539B49-5521-6540-1FB1-10286891755C}"/>
                    </a:ext>
                  </a:extLst>
                </p:cNvPr>
                <p:cNvPicPr/>
                <p:nvPr/>
              </p:nvPicPr>
              <p:blipFill>
                <a:blip r:embed="rId23"/>
                <a:stretch>
                  <a:fillRect/>
                </a:stretch>
              </p:blipFill>
              <p:spPr>
                <a:xfrm>
                  <a:off x="3988574" y="2977694"/>
                  <a:ext cx="115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00672D94-8371-0766-8AA7-5099D3AD5DE1}"/>
                    </a:ext>
                  </a:extLst>
                </p14:cNvPr>
                <p14:cNvContentPartPr/>
                <p14:nvPr/>
              </p14:nvContentPartPr>
              <p14:xfrm>
                <a:off x="4101974" y="2883014"/>
                <a:ext cx="110160" cy="164160"/>
              </p14:xfrm>
            </p:contentPart>
          </mc:Choice>
          <mc:Fallback xmlns="">
            <p:pic>
              <p:nvPicPr>
                <p:cNvPr id="14" name="Ink 13">
                  <a:extLst>
                    <a:ext uri="{FF2B5EF4-FFF2-40B4-BE49-F238E27FC236}">
                      <a16:creationId xmlns:a16="http://schemas.microsoft.com/office/drawing/2014/main" id="{00672D94-8371-0766-8AA7-5099D3AD5DE1}"/>
                    </a:ext>
                  </a:extLst>
                </p:cNvPr>
                <p:cNvPicPr/>
                <p:nvPr/>
              </p:nvPicPr>
              <p:blipFill>
                <a:blip r:embed="rId25"/>
                <a:stretch>
                  <a:fillRect/>
                </a:stretch>
              </p:blipFill>
              <p:spPr>
                <a:xfrm>
                  <a:off x="4086494" y="2867534"/>
                  <a:ext cx="140760" cy="19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E8D05AC0-8650-F4E8-0BF3-DBC35FC52F86}"/>
                  </a:ext>
                </a:extLst>
              </p14:cNvPr>
              <p14:cNvContentPartPr/>
              <p14:nvPr/>
            </p14:nvContentPartPr>
            <p14:xfrm>
              <a:off x="1572614" y="1997054"/>
              <a:ext cx="820080" cy="526320"/>
            </p14:xfrm>
          </p:contentPart>
        </mc:Choice>
        <mc:Fallback xmlns="">
          <p:pic>
            <p:nvPicPr>
              <p:cNvPr id="16" name="Ink 15">
                <a:extLst>
                  <a:ext uri="{FF2B5EF4-FFF2-40B4-BE49-F238E27FC236}">
                    <a16:creationId xmlns:a16="http://schemas.microsoft.com/office/drawing/2014/main" id="{E8D05AC0-8650-F4E8-0BF3-DBC35FC52F86}"/>
                  </a:ext>
                </a:extLst>
              </p:cNvPr>
              <p:cNvPicPr/>
              <p:nvPr/>
            </p:nvPicPr>
            <p:blipFill>
              <a:blip r:embed="rId27"/>
              <a:stretch>
                <a:fillRect/>
              </a:stretch>
            </p:blipFill>
            <p:spPr>
              <a:xfrm>
                <a:off x="1557134" y="1981574"/>
                <a:ext cx="85068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E7B1E5A1-F48B-7D20-C081-3D5FDB84F0EA}"/>
                  </a:ext>
                </a:extLst>
              </p14:cNvPr>
              <p14:cNvContentPartPr/>
              <p14:nvPr/>
            </p14:nvContentPartPr>
            <p14:xfrm>
              <a:off x="-1605826" y="3870134"/>
              <a:ext cx="51840" cy="250560"/>
            </p14:xfrm>
          </p:contentPart>
        </mc:Choice>
        <mc:Fallback xmlns="">
          <p:pic>
            <p:nvPicPr>
              <p:cNvPr id="17" name="Ink 16">
                <a:extLst>
                  <a:ext uri="{FF2B5EF4-FFF2-40B4-BE49-F238E27FC236}">
                    <a16:creationId xmlns:a16="http://schemas.microsoft.com/office/drawing/2014/main" id="{E7B1E5A1-F48B-7D20-C081-3D5FDB84F0EA}"/>
                  </a:ext>
                </a:extLst>
              </p:cNvPr>
              <p:cNvPicPr/>
              <p:nvPr/>
            </p:nvPicPr>
            <p:blipFill>
              <a:blip r:embed="rId29"/>
              <a:stretch>
                <a:fillRect/>
              </a:stretch>
            </p:blipFill>
            <p:spPr>
              <a:xfrm>
                <a:off x="-1621306" y="3854676"/>
                <a:ext cx="82440" cy="28111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2D23C825-E84F-9AD8-AD1C-C7A0A10471BA}"/>
                  </a:ext>
                </a:extLst>
              </p14:cNvPr>
              <p14:cNvContentPartPr/>
              <p14:nvPr/>
            </p14:nvContentPartPr>
            <p14:xfrm>
              <a:off x="-1609426" y="3814334"/>
              <a:ext cx="151560" cy="219960"/>
            </p14:xfrm>
          </p:contentPart>
        </mc:Choice>
        <mc:Fallback xmlns="">
          <p:pic>
            <p:nvPicPr>
              <p:cNvPr id="18" name="Ink 17">
                <a:extLst>
                  <a:ext uri="{FF2B5EF4-FFF2-40B4-BE49-F238E27FC236}">
                    <a16:creationId xmlns:a16="http://schemas.microsoft.com/office/drawing/2014/main" id="{2D23C825-E84F-9AD8-AD1C-C7A0A10471BA}"/>
                  </a:ext>
                </a:extLst>
              </p:cNvPr>
              <p:cNvPicPr/>
              <p:nvPr/>
            </p:nvPicPr>
            <p:blipFill>
              <a:blip r:embed="rId31"/>
              <a:stretch>
                <a:fillRect/>
              </a:stretch>
            </p:blipFill>
            <p:spPr>
              <a:xfrm>
                <a:off x="-1624906" y="3798854"/>
                <a:ext cx="182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A7E15C06-FA75-02F9-7F2D-7287A1B288E6}"/>
                  </a:ext>
                </a:extLst>
              </p14:cNvPr>
              <p14:cNvContentPartPr/>
              <p14:nvPr/>
            </p14:nvContentPartPr>
            <p14:xfrm>
              <a:off x="-1488826" y="3742334"/>
              <a:ext cx="39600" cy="235440"/>
            </p14:xfrm>
          </p:contentPart>
        </mc:Choice>
        <mc:Fallback xmlns="">
          <p:pic>
            <p:nvPicPr>
              <p:cNvPr id="19" name="Ink 18">
                <a:extLst>
                  <a:ext uri="{FF2B5EF4-FFF2-40B4-BE49-F238E27FC236}">
                    <a16:creationId xmlns:a16="http://schemas.microsoft.com/office/drawing/2014/main" id="{A7E15C06-FA75-02F9-7F2D-7287A1B288E6}"/>
                  </a:ext>
                </a:extLst>
              </p:cNvPr>
              <p:cNvPicPr/>
              <p:nvPr/>
            </p:nvPicPr>
            <p:blipFill>
              <a:blip r:embed="rId33"/>
              <a:stretch>
                <a:fillRect/>
              </a:stretch>
            </p:blipFill>
            <p:spPr>
              <a:xfrm>
                <a:off x="-1504306" y="3726830"/>
                <a:ext cx="70200" cy="26608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B7B0B589-4C96-888F-0DF9-16663FC46D14}"/>
                  </a:ext>
                </a:extLst>
              </p14:cNvPr>
              <p14:cNvContentPartPr/>
              <p14:nvPr/>
            </p14:nvContentPartPr>
            <p14:xfrm>
              <a:off x="-1355626" y="3870134"/>
              <a:ext cx="61920" cy="92520"/>
            </p14:xfrm>
          </p:contentPart>
        </mc:Choice>
        <mc:Fallback xmlns="">
          <p:pic>
            <p:nvPicPr>
              <p:cNvPr id="20" name="Ink 19">
                <a:extLst>
                  <a:ext uri="{FF2B5EF4-FFF2-40B4-BE49-F238E27FC236}">
                    <a16:creationId xmlns:a16="http://schemas.microsoft.com/office/drawing/2014/main" id="{B7B0B589-4C96-888F-0DF9-16663FC46D14}"/>
                  </a:ext>
                </a:extLst>
              </p:cNvPr>
              <p:cNvPicPr/>
              <p:nvPr/>
            </p:nvPicPr>
            <p:blipFill>
              <a:blip r:embed="rId35"/>
              <a:stretch>
                <a:fillRect/>
              </a:stretch>
            </p:blipFill>
            <p:spPr>
              <a:xfrm>
                <a:off x="-1371106" y="3854654"/>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76E2A1B2-87AF-DBF4-1B63-7A848F178D5F}"/>
                  </a:ext>
                </a:extLst>
              </p14:cNvPr>
              <p14:cNvContentPartPr/>
              <p14:nvPr/>
            </p14:nvContentPartPr>
            <p14:xfrm>
              <a:off x="-1201546" y="3657374"/>
              <a:ext cx="74160" cy="230760"/>
            </p14:xfrm>
          </p:contentPart>
        </mc:Choice>
        <mc:Fallback xmlns="">
          <p:pic>
            <p:nvPicPr>
              <p:cNvPr id="21" name="Ink 20">
                <a:extLst>
                  <a:ext uri="{FF2B5EF4-FFF2-40B4-BE49-F238E27FC236}">
                    <a16:creationId xmlns:a16="http://schemas.microsoft.com/office/drawing/2014/main" id="{76E2A1B2-87AF-DBF4-1B63-7A848F178D5F}"/>
                  </a:ext>
                </a:extLst>
              </p:cNvPr>
              <p:cNvPicPr/>
              <p:nvPr/>
            </p:nvPicPr>
            <p:blipFill>
              <a:blip r:embed="rId37"/>
              <a:stretch>
                <a:fillRect/>
              </a:stretch>
            </p:blipFill>
            <p:spPr>
              <a:xfrm>
                <a:off x="-1217026" y="3641870"/>
                <a:ext cx="104760" cy="26140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91AF3868-5328-368D-8C31-710E057E4676}"/>
                  </a:ext>
                </a:extLst>
              </p14:cNvPr>
              <p14:cNvContentPartPr/>
              <p14:nvPr/>
            </p14:nvContentPartPr>
            <p14:xfrm>
              <a:off x="-1054666" y="3785174"/>
              <a:ext cx="72720" cy="93960"/>
            </p14:xfrm>
          </p:contentPart>
        </mc:Choice>
        <mc:Fallback xmlns="">
          <p:pic>
            <p:nvPicPr>
              <p:cNvPr id="22" name="Ink 21">
                <a:extLst>
                  <a:ext uri="{FF2B5EF4-FFF2-40B4-BE49-F238E27FC236}">
                    <a16:creationId xmlns:a16="http://schemas.microsoft.com/office/drawing/2014/main" id="{91AF3868-5328-368D-8C31-710E057E4676}"/>
                  </a:ext>
                </a:extLst>
              </p:cNvPr>
              <p:cNvPicPr/>
              <p:nvPr/>
            </p:nvPicPr>
            <p:blipFill>
              <a:blip r:embed="rId39"/>
              <a:stretch>
                <a:fillRect/>
              </a:stretch>
            </p:blipFill>
            <p:spPr>
              <a:xfrm>
                <a:off x="-1070146" y="3769694"/>
                <a:ext cx="103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454C9554-D29F-4FC7-43A9-3CE04754A56F}"/>
                  </a:ext>
                </a:extLst>
              </p14:cNvPr>
              <p14:cNvContentPartPr/>
              <p14:nvPr/>
            </p14:nvContentPartPr>
            <p14:xfrm>
              <a:off x="-922546" y="3731894"/>
              <a:ext cx="67680" cy="115920"/>
            </p14:xfrm>
          </p:contentPart>
        </mc:Choice>
        <mc:Fallback xmlns="">
          <p:pic>
            <p:nvPicPr>
              <p:cNvPr id="23" name="Ink 22">
                <a:extLst>
                  <a:ext uri="{FF2B5EF4-FFF2-40B4-BE49-F238E27FC236}">
                    <a16:creationId xmlns:a16="http://schemas.microsoft.com/office/drawing/2014/main" id="{454C9554-D29F-4FC7-43A9-3CE04754A56F}"/>
                  </a:ext>
                </a:extLst>
              </p:cNvPr>
              <p:cNvPicPr/>
              <p:nvPr/>
            </p:nvPicPr>
            <p:blipFill>
              <a:blip r:embed="rId41"/>
              <a:stretch>
                <a:fillRect/>
              </a:stretch>
            </p:blipFill>
            <p:spPr>
              <a:xfrm>
                <a:off x="-937944" y="3716414"/>
                <a:ext cx="98118"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BA9BC3F7-81A4-083A-7D0B-CE5B61A3B5C6}"/>
                  </a:ext>
                </a:extLst>
              </p14:cNvPr>
              <p14:cNvContentPartPr/>
              <p14:nvPr/>
            </p14:nvContentPartPr>
            <p14:xfrm>
              <a:off x="-758386" y="3699854"/>
              <a:ext cx="38520" cy="81360"/>
            </p14:xfrm>
          </p:contentPart>
        </mc:Choice>
        <mc:Fallback xmlns="">
          <p:pic>
            <p:nvPicPr>
              <p:cNvPr id="24" name="Ink 23">
                <a:extLst>
                  <a:ext uri="{FF2B5EF4-FFF2-40B4-BE49-F238E27FC236}">
                    <a16:creationId xmlns:a16="http://schemas.microsoft.com/office/drawing/2014/main" id="{BA9BC3F7-81A4-083A-7D0B-CE5B61A3B5C6}"/>
                  </a:ext>
                </a:extLst>
              </p:cNvPr>
              <p:cNvPicPr/>
              <p:nvPr/>
            </p:nvPicPr>
            <p:blipFill>
              <a:blip r:embed="rId43"/>
              <a:stretch>
                <a:fillRect/>
              </a:stretch>
            </p:blipFill>
            <p:spPr>
              <a:xfrm>
                <a:off x="-773866" y="3684374"/>
                <a:ext cx="69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49A09422-6241-C49E-DE12-31E45EDB2BEC}"/>
                  </a:ext>
                </a:extLst>
              </p14:cNvPr>
              <p14:cNvContentPartPr/>
              <p14:nvPr/>
            </p14:nvContentPartPr>
            <p14:xfrm>
              <a:off x="-733546" y="3699854"/>
              <a:ext cx="85680" cy="57240"/>
            </p14:xfrm>
          </p:contentPart>
        </mc:Choice>
        <mc:Fallback xmlns="">
          <p:pic>
            <p:nvPicPr>
              <p:cNvPr id="25" name="Ink 24">
                <a:extLst>
                  <a:ext uri="{FF2B5EF4-FFF2-40B4-BE49-F238E27FC236}">
                    <a16:creationId xmlns:a16="http://schemas.microsoft.com/office/drawing/2014/main" id="{49A09422-6241-C49E-DE12-31E45EDB2BEC}"/>
                  </a:ext>
                </a:extLst>
              </p:cNvPr>
              <p:cNvPicPr/>
              <p:nvPr/>
            </p:nvPicPr>
            <p:blipFill>
              <a:blip r:embed="rId45"/>
              <a:stretch>
                <a:fillRect/>
              </a:stretch>
            </p:blipFill>
            <p:spPr>
              <a:xfrm>
                <a:off x="-749026" y="3684374"/>
                <a:ext cx="116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37EC4E5E-5FBC-7FA8-3167-695F509E48BE}"/>
                  </a:ext>
                </a:extLst>
              </p14:cNvPr>
              <p14:cNvContentPartPr/>
              <p14:nvPr/>
            </p14:nvContentPartPr>
            <p14:xfrm>
              <a:off x="-629506" y="3668174"/>
              <a:ext cx="92880" cy="97200"/>
            </p14:xfrm>
          </p:contentPart>
        </mc:Choice>
        <mc:Fallback xmlns="">
          <p:pic>
            <p:nvPicPr>
              <p:cNvPr id="26" name="Ink 25">
                <a:extLst>
                  <a:ext uri="{FF2B5EF4-FFF2-40B4-BE49-F238E27FC236}">
                    <a16:creationId xmlns:a16="http://schemas.microsoft.com/office/drawing/2014/main" id="{37EC4E5E-5FBC-7FA8-3167-695F509E48BE}"/>
                  </a:ext>
                </a:extLst>
              </p:cNvPr>
              <p:cNvPicPr/>
              <p:nvPr/>
            </p:nvPicPr>
            <p:blipFill>
              <a:blip r:embed="rId47"/>
              <a:stretch>
                <a:fillRect/>
              </a:stretch>
            </p:blipFill>
            <p:spPr>
              <a:xfrm>
                <a:off x="-644986" y="3652694"/>
                <a:ext cx="123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07DC90F5-16E9-B890-BC1F-A17B8B798D1E}"/>
                  </a:ext>
                </a:extLst>
              </p14:cNvPr>
              <p14:cNvContentPartPr/>
              <p14:nvPr/>
            </p14:nvContentPartPr>
            <p14:xfrm>
              <a:off x="1041974" y="2944934"/>
              <a:ext cx="360" cy="360"/>
            </p14:xfrm>
          </p:contentPart>
        </mc:Choice>
        <mc:Fallback xmlns="">
          <p:pic>
            <p:nvPicPr>
              <p:cNvPr id="27" name="Ink 26">
                <a:extLst>
                  <a:ext uri="{FF2B5EF4-FFF2-40B4-BE49-F238E27FC236}">
                    <a16:creationId xmlns:a16="http://schemas.microsoft.com/office/drawing/2014/main" id="{07DC90F5-16E9-B890-BC1F-A17B8B798D1E}"/>
                  </a:ext>
                </a:extLst>
              </p:cNvPr>
              <p:cNvPicPr/>
              <p:nvPr/>
            </p:nvPicPr>
            <p:blipFill>
              <a:blip r:embed="rId49"/>
              <a:stretch>
                <a:fillRect/>
              </a:stretch>
            </p:blipFill>
            <p:spPr>
              <a:xfrm>
                <a:off x="1026494" y="2929454"/>
                <a:ext cx="30960" cy="30960"/>
              </a:xfrm>
              <a:prstGeom prst="rect">
                <a:avLst/>
              </a:prstGeom>
            </p:spPr>
          </p:pic>
        </mc:Fallback>
      </mc:AlternateContent>
      <p:grpSp>
        <p:nvGrpSpPr>
          <p:cNvPr id="58389" name="Group 31">
            <a:extLst>
              <a:ext uri="{FF2B5EF4-FFF2-40B4-BE49-F238E27FC236}">
                <a16:creationId xmlns:a16="http://schemas.microsoft.com/office/drawing/2014/main" id="{A3B9A6D4-5B65-A2CF-47B8-B842278FF37D}"/>
              </a:ext>
            </a:extLst>
          </p:cNvPr>
          <p:cNvGrpSpPr>
            <a:grpSpLocks/>
          </p:cNvGrpSpPr>
          <p:nvPr/>
        </p:nvGrpSpPr>
        <p:grpSpPr bwMode="auto">
          <a:xfrm>
            <a:off x="4646613" y="4411663"/>
            <a:ext cx="322262" cy="439737"/>
            <a:chOff x="4646294" y="4412294"/>
            <a:chExt cx="322200" cy="439560"/>
          </a:xfrm>
        </p:grpSpPr>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9672974A-7CE8-964E-D8E1-0DD16083B712}"/>
                    </a:ext>
                  </a:extLst>
                </p14:cNvPr>
                <p14:cNvContentPartPr/>
                <p14:nvPr/>
              </p14:nvContentPartPr>
              <p14:xfrm>
                <a:off x="4674014" y="4412294"/>
                <a:ext cx="80280" cy="382320"/>
              </p14:xfrm>
            </p:contentPart>
          </mc:Choice>
          <mc:Fallback xmlns="">
            <p:pic>
              <p:nvPicPr>
                <p:cNvPr id="28" name="Ink 27">
                  <a:extLst>
                    <a:ext uri="{FF2B5EF4-FFF2-40B4-BE49-F238E27FC236}">
                      <a16:creationId xmlns:a16="http://schemas.microsoft.com/office/drawing/2014/main" id="{9672974A-7CE8-964E-D8E1-0DD16083B712}"/>
                    </a:ext>
                  </a:extLst>
                </p:cNvPr>
                <p:cNvPicPr/>
                <p:nvPr/>
              </p:nvPicPr>
              <p:blipFill>
                <a:blip r:embed="rId51"/>
                <a:stretch>
                  <a:fillRect/>
                </a:stretch>
              </p:blipFill>
              <p:spPr>
                <a:xfrm>
                  <a:off x="4658603" y="4396814"/>
                  <a:ext cx="110743"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0E627B79-BB0E-7ED8-5310-07D2EAD66E38}"/>
                    </a:ext>
                  </a:extLst>
                </p14:cNvPr>
                <p14:cNvContentPartPr/>
                <p14:nvPr/>
              </p14:nvContentPartPr>
              <p14:xfrm>
                <a:off x="4646294" y="4703534"/>
                <a:ext cx="85680" cy="148320"/>
              </p14:xfrm>
            </p:contentPart>
          </mc:Choice>
          <mc:Fallback xmlns="">
            <p:pic>
              <p:nvPicPr>
                <p:cNvPr id="29" name="Ink 28">
                  <a:extLst>
                    <a:ext uri="{FF2B5EF4-FFF2-40B4-BE49-F238E27FC236}">
                      <a16:creationId xmlns:a16="http://schemas.microsoft.com/office/drawing/2014/main" id="{0E627B79-BB0E-7ED8-5310-07D2EAD66E38}"/>
                    </a:ext>
                  </a:extLst>
                </p:cNvPr>
                <p:cNvPicPr/>
                <p:nvPr/>
              </p:nvPicPr>
              <p:blipFill>
                <a:blip r:embed="rId53"/>
                <a:stretch>
                  <a:fillRect/>
                </a:stretch>
              </p:blipFill>
              <p:spPr>
                <a:xfrm>
                  <a:off x="4630814" y="4688054"/>
                  <a:ext cx="116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 29">
                  <a:extLst>
                    <a:ext uri="{FF2B5EF4-FFF2-40B4-BE49-F238E27FC236}">
                      <a16:creationId xmlns:a16="http://schemas.microsoft.com/office/drawing/2014/main" id="{5A62B613-20E2-014A-FB5D-DEFC8D642BB5}"/>
                    </a:ext>
                  </a:extLst>
                </p14:cNvPr>
                <p14:cNvContentPartPr/>
                <p14:nvPr/>
              </p14:nvContentPartPr>
              <p14:xfrm>
                <a:off x="4677974" y="4699574"/>
                <a:ext cx="58680" cy="122040"/>
              </p14:xfrm>
            </p:contentPart>
          </mc:Choice>
          <mc:Fallback xmlns="">
            <p:pic>
              <p:nvPicPr>
                <p:cNvPr id="30" name="Ink 29">
                  <a:extLst>
                    <a:ext uri="{FF2B5EF4-FFF2-40B4-BE49-F238E27FC236}">
                      <a16:creationId xmlns:a16="http://schemas.microsoft.com/office/drawing/2014/main" id="{5A62B613-20E2-014A-FB5D-DEFC8D642BB5}"/>
                    </a:ext>
                  </a:extLst>
                </p:cNvPr>
                <p:cNvPicPr/>
                <p:nvPr/>
              </p:nvPicPr>
              <p:blipFill>
                <a:blip r:embed="rId55"/>
                <a:stretch>
                  <a:fillRect/>
                </a:stretch>
              </p:blipFill>
              <p:spPr>
                <a:xfrm>
                  <a:off x="4662494" y="4684094"/>
                  <a:ext cx="89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187BE52D-CC3C-AF8E-12D0-54CECF57DBAF}"/>
                    </a:ext>
                  </a:extLst>
                </p14:cNvPr>
                <p14:cNvContentPartPr/>
                <p14:nvPr/>
              </p14:nvContentPartPr>
              <p14:xfrm>
                <a:off x="4890734" y="4444334"/>
                <a:ext cx="77760" cy="332280"/>
              </p14:xfrm>
            </p:contentPart>
          </mc:Choice>
          <mc:Fallback xmlns="">
            <p:pic>
              <p:nvPicPr>
                <p:cNvPr id="31" name="Ink 30">
                  <a:extLst>
                    <a:ext uri="{FF2B5EF4-FFF2-40B4-BE49-F238E27FC236}">
                      <a16:creationId xmlns:a16="http://schemas.microsoft.com/office/drawing/2014/main" id="{187BE52D-CC3C-AF8E-12D0-54CECF57DBAF}"/>
                    </a:ext>
                  </a:extLst>
                </p:cNvPr>
                <p:cNvPicPr/>
                <p:nvPr/>
              </p:nvPicPr>
              <p:blipFill>
                <a:blip r:embed="rId57"/>
                <a:stretch>
                  <a:fillRect/>
                </a:stretch>
              </p:blipFill>
              <p:spPr>
                <a:xfrm>
                  <a:off x="4875182" y="4428854"/>
                  <a:ext cx="108502" cy="362880"/>
                </a:xfrm>
                <a:prstGeom prst="rect">
                  <a:avLst/>
                </a:prstGeom>
              </p:spPr>
            </p:pic>
          </mc:Fallback>
        </mc:AlternateContent>
      </p:grpSp>
      <p:grpSp>
        <p:nvGrpSpPr>
          <p:cNvPr id="58390" name="Group 35">
            <a:extLst>
              <a:ext uri="{FF2B5EF4-FFF2-40B4-BE49-F238E27FC236}">
                <a16:creationId xmlns:a16="http://schemas.microsoft.com/office/drawing/2014/main" id="{67DDDE41-22E9-EA78-AFC1-BEA0022E1B06}"/>
              </a:ext>
            </a:extLst>
          </p:cNvPr>
          <p:cNvGrpSpPr>
            <a:grpSpLocks/>
          </p:cNvGrpSpPr>
          <p:nvPr/>
        </p:nvGrpSpPr>
        <p:grpSpPr bwMode="auto">
          <a:xfrm>
            <a:off x="5040313" y="4465638"/>
            <a:ext cx="280987" cy="200025"/>
            <a:chOff x="5039774" y="4465574"/>
            <a:chExt cx="281520" cy="199440"/>
          </a:xfrm>
        </p:grpSpPr>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B9E81639-D5CE-BE30-6B77-D3C5FD82B5F6}"/>
                    </a:ext>
                  </a:extLst>
                </p14:cNvPr>
                <p14:cNvContentPartPr/>
                <p14:nvPr/>
              </p14:nvContentPartPr>
              <p14:xfrm>
                <a:off x="5039774" y="4550534"/>
                <a:ext cx="149400" cy="15480"/>
              </p14:xfrm>
            </p:contentPart>
          </mc:Choice>
          <mc:Fallback xmlns="">
            <p:pic>
              <p:nvPicPr>
                <p:cNvPr id="33" name="Ink 32">
                  <a:extLst>
                    <a:ext uri="{FF2B5EF4-FFF2-40B4-BE49-F238E27FC236}">
                      <a16:creationId xmlns:a16="http://schemas.microsoft.com/office/drawing/2014/main" id="{B9E81639-D5CE-BE30-6B77-D3C5FD82B5F6}"/>
                    </a:ext>
                  </a:extLst>
                </p:cNvPr>
                <p:cNvPicPr/>
                <p:nvPr/>
              </p:nvPicPr>
              <p:blipFill>
                <a:blip r:embed="rId59"/>
                <a:stretch>
                  <a:fillRect/>
                </a:stretch>
              </p:blipFill>
              <p:spPr>
                <a:xfrm>
                  <a:off x="5024294" y="4534685"/>
                  <a:ext cx="180000" cy="46809"/>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F0AA39D3-B18E-0DAA-A6FB-7E488D499E32}"/>
                    </a:ext>
                  </a:extLst>
                </p14:cNvPr>
                <p14:cNvContentPartPr/>
                <p14:nvPr/>
              </p14:nvContentPartPr>
              <p14:xfrm>
                <a:off x="5050214" y="4622894"/>
                <a:ext cx="163080" cy="12960"/>
              </p14:xfrm>
            </p:contentPart>
          </mc:Choice>
          <mc:Fallback xmlns="">
            <p:pic>
              <p:nvPicPr>
                <p:cNvPr id="34" name="Ink 33">
                  <a:extLst>
                    <a:ext uri="{FF2B5EF4-FFF2-40B4-BE49-F238E27FC236}">
                      <a16:creationId xmlns:a16="http://schemas.microsoft.com/office/drawing/2014/main" id="{F0AA39D3-B18E-0DAA-A6FB-7E488D499E32}"/>
                    </a:ext>
                  </a:extLst>
                </p:cNvPr>
                <p:cNvPicPr/>
                <p:nvPr/>
              </p:nvPicPr>
              <p:blipFill>
                <a:blip r:embed="rId61"/>
                <a:stretch>
                  <a:fillRect/>
                </a:stretch>
              </p:blipFill>
              <p:spPr>
                <a:xfrm>
                  <a:off x="5034700" y="4607414"/>
                  <a:ext cx="193748"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3FEE1A51-225C-2C48-D162-6C670E0452FD}"/>
                    </a:ext>
                  </a:extLst>
                </p14:cNvPr>
                <p14:cNvContentPartPr/>
                <p14:nvPr/>
              </p14:nvContentPartPr>
              <p14:xfrm>
                <a:off x="5313734" y="4465574"/>
                <a:ext cx="7560" cy="199440"/>
              </p14:xfrm>
            </p:contentPart>
          </mc:Choice>
          <mc:Fallback xmlns="">
            <p:pic>
              <p:nvPicPr>
                <p:cNvPr id="35" name="Ink 34">
                  <a:extLst>
                    <a:ext uri="{FF2B5EF4-FFF2-40B4-BE49-F238E27FC236}">
                      <a16:creationId xmlns:a16="http://schemas.microsoft.com/office/drawing/2014/main" id="{3FEE1A51-225C-2C48-D162-6C670E0452FD}"/>
                    </a:ext>
                  </a:extLst>
                </p:cNvPr>
                <p:cNvPicPr/>
                <p:nvPr/>
              </p:nvPicPr>
              <p:blipFill>
                <a:blip r:embed="rId63"/>
                <a:stretch>
                  <a:fillRect/>
                </a:stretch>
              </p:blipFill>
              <p:spPr>
                <a:xfrm>
                  <a:off x="5298254" y="4450094"/>
                  <a:ext cx="38160" cy="230040"/>
                </a:xfrm>
                <a:prstGeom prst="rect">
                  <a:avLst/>
                </a:prstGeom>
              </p:spPr>
            </p:pic>
          </mc:Fallback>
        </mc:AlternateContent>
      </p:grpSp>
      <p:grpSp>
        <p:nvGrpSpPr>
          <p:cNvPr id="58391" name="Group 45">
            <a:extLst>
              <a:ext uri="{FF2B5EF4-FFF2-40B4-BE49-F238E27FC236}">
                <a16:creationId xmlns:a16="http://schemas.microsoft.com/office/drawing/2014/main" id="{3F24A239-C9BC-56DE-AB0D-DA55067C8445}"/>
              </a:ext>
            </a:extLst>
          </p:cNvPr>
          <p:cNvGrpSpPr>
            <a:grpSpLocks/>
          </p:cNvGrpSpPr>
          <p:nvPr/>
        </p:nvGrpSpPr>
        <p:grpSpPr bwMode="auto">
          <a:xfrm>
            <a:off x="5627688" y="4486275"/>
            <a:ext cx="246062" cy="161925"/>
            <a:chOff x="5628374" y="4486814"/>
            <a:chExt cx="244800" cy="160920"/>
          </a:xfrm>
        </p:grpSpPr>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79AA05EC-C57B-84EB-C51D-2028F3E90004}"/>
                    </a:ext>
                  </a:extLst>
                </p14:cNvPr>
                <p14:cNvContentPartPr/>
                <p14:nvPr/>
              </p14:nvContentPartPr>
              <p14:xfrm>
                <a:off x="5628374" y="4486814"/>
                <a:ext cx="109800" cy="160920"/>
              </p14:xfrm>
            </p:contentPart>
          </mc:Choice>
          <mc:Fallback xmlns="">
            <p:pic>
              <p:nvPicPr>
                <p:cNvPr id="37" name="Ink 36">
                  <a:extLst>
                    <a:ext uri="{FF2B5EF4-FFF2-40B4-BE49-F238E27FC236}">
                      <a16:creationId xmlns:a16="http://schemas.microsoft.com/office/drawing/2014/main" id="{79AA05EC-C57B-84EB-C51D-2028F3E90004}"/>
                    </a:ext>
                  </a:extLst>
                </p:cNvPr>
                <p:cNvPicPr/>
                <p:nvPr/>
              </p:nvPicPr>
              <p:blipFill>
                <a:blip r:embed="rId65"/>
                <a:stretch>
                  <a:fillRect/>
                </a:stretch>
              </p:blipFill>
              <p:spPr>
                <a:xfrm>
                  <a:off x="5612894" y="4471334"/>
                  <a:ext cx="1404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a:extLst>
                    <a:ext uri="{FF2B5EF4-FFF2-40B4-BE49-F238E27FC236}">
                      <a16:creationId xmlns:a16="http://schemas.microsoft.com/office/drawing/2014/main" id="{9FB45819-2CCE-95DD-E6ED-DE5C081D9A90}"/>
                    </a:ext>
                  </a:extLst>
                </p14:cNvPr>
                <p14:cNvContentPartPr/>
                <p14:nvPr/>
              </p14:nvContentPartPr>
              <p14:xfrm>
                <a:off x="5802254" y="4508054"/>
                <a:ext cx="70920" cy="95400"/>
              </p14:xfrm>
            </p:contentPart>
          </mc:Choice>
          <mc:Fallback xmlns="">
            <p:pic>
              <p:nvPicPr>
                <p:cNvPr id="38" name="Ink 37">
                  <a:extLst>
                    <a:ext uri="{FF2B5EF4-FFF2-40B4-BE49-F238E27FC236}">
                      <a16:creationId xmlns:a16="http://schemas.microsoft.com/office/drawing/2014/main" id="{9FB45819-2CCE-95DD-E6ED-DE5C081D9A90}"/>
                    </a:ext>
                  </a:extLst>
                </p:cNvPr>
                <p:cNvPicPr/>
                <p:nvPr/>
              </p:nvPicPr>
              <p:blipFill>
                <a:blip r:embed="rId67"/>
                <a:stretch>
                  <a:fillRect/>
                </a:stretch>
              </p:blipFill>
              <p:spPr>
                <a:xfrm>
                  <a:off x="5786774" y="4492574"/>
                  <a:ext cx="101520" cy="126000"/>
                </a:xfrm>
                <a:prstGeom prst="rect">
                  <a:avLst/>
                </a:prstGeom>
              </p:spPr>
            </p:pic>
          </mc:Fallback>
        </mc:AlternateContent>
      </p:grpSp>
      <p:grpSp>
        <p:nvGrpSpPr>
          <p:cNvPr id="58392" name="Group 44">
            <a:extLst>
              <a:ext uri="{FF2B5EF4-FFF2-40B4-BE49-F238E27FC236}">
                <a16:creationId xmlns:a16="http://schemas.microsoft.com/office/drawing/2014/main" id="{76F8E619-4EE9-3E6C-E317-BCE6657DDF42}"/>
              </a:ext>
            </a:extLst>
          </p:cNvPr>
          <p:cNvGrpSpPr>
            <a:grpSpLocks/>
          </p:cNvGrpSpPr>
          <p:nvPr/>
        </p:nvGrpSpPr>
        <p:grpSpPr bwMode="auto">
          <a:xfrm>
            <a:off x="6078538" y="4411663"/>
            <a:ext cx="684212" cy="211137"/>
            <a:chOff x="6079094" y="4412294"/>
            <a:chExt cx="683640" cy="210240"/>
          </a:xfrm>
        </p:grpSpPr>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038C3720-6883-0D08-8391-FE522EEF3E1D}"/>
                    </a:ext>
                  </a:extLst>
                </p14:cNvPr>
                <p14:cNvContentPartPr/>
                <p14:nvPr/>
              </p14:nvContentPartPr>
              <p14:xfrm>
                <a:off x="6079094" y="4412294"/>
                <a:ext cx="19440" cy="204120"/>
              </p14:xfrm>
            </p:contentPart>
          </mc:Choice>
          <mc:Fallback xmlns="">
            <p:pic>
              <p:nvPicPr>
                <p:cNvPr id="39" name="Ink 38">
                  <a:extLst>
                    <a:ext uri="{FF2B5EF4-FFF2-40B4-BE49-F238E27FC236}">
                      <a16:creationId xmlns:a16="http://schemas.microsoft.com/office/drawing/2014/main" id="{038C3720-6883-0D08-8391-FE522EEF3E1D}"/>
                    </a:ext>
                  </a:extLst>
                </p:cNvPr>
                <p:cNvPicPr/>
                <p:nvPr/>
              </p:nvPicPr>
              <p:blipFill>
                <a:blip r:embed="rId69"/>
                <a:stretch>
                  <a:fillRect/>
                </a:stretch>
              </p:blipFill>
              <p:spPr>
                <a:xfrm>
                  <a:off x="6063614" y="4396787"/>
                  <a:ext cx="50040" cy="234774"/>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42424C36-AEAA-30A0-FDB7-7F1DF3C12156}"/>
                    </a:ext>
                  </a:extLst>
                </p14:cNvPr>
                <p14:cNvContentPartPr/>
                <p14:nvPr/>
              </p14:nvContentPartPr>
              <p14:xfrm>
                <a:off x="6177374" y="4529294"/>
                <a:ext cx="49320" cy="90000"/>
              </p14:xfrm>
            </p:contentPart>
          </mc:Choice>
          <mc:Fallback xmlns="">
            <p:pic>
              <p:nvPicPr>
                <p:cNvPr id="40" name="Ink 39">
                  <a:extLst>
                    <a:ext uri="{FF2B5EF4-FFF2-40B4-BE49-F238E27FC236}">
                      <a16:creationId xmlns:a16="http://schemas.microsoft.com/office/drawing/2014/main" id="{42424C36-AEAA-30A0-FDB7-7F1DF3C12156}"/>
                    </a:ext>
                  </a:extLst>
                </p:cNvPr>
                <p:cNvPicPr/>
                <p:nvPr/>
              </p:nvPicPr>
              <p:blipFill>
                <a:blip r:embed="rId71"/>
                <a:stretch>
                  <a:fillRect/>
                </a:stretch>
              </p:blipFill>
              <p:spPr>
                <a:xfrm>
                  <a:off x="6161894" y="4513876"/>
                  <a:ext cx="79920" cy="120478"/>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75A344CB-437D-44EA-982C-03AF2AB9A8E6}"/>
                    </a:ext>
                  </a:extLst>
                </p14:cNvPr>
                <p14:cNvContentPartPr/>
                <p14:nvPr/>
              </p14:nvContentPartPr>
              <p14:xfrm>
                <a:off x="6285734" y="4508054"/>
                <a:ext cx="67680" cy="107280"/>
              </p14:xfrm>
            </p:contentPart>
          </mc:Choice>
          <mc:Fallback xmlns="">
            <p:pic>
              <p:nvPicPr>
                <p:cNvPr id="41" name="Ink 40">
                  <a:extLst>
                    <a:ext uri="{FF2B5EF4-FFF2-40B4-BE49-F238E27FC236}">
                      <a16:creationId xmlns:a16="http://schemas.microsoft.com/office/drawing/2014/main" id="{75A344CB-437D-44EA-982C-03AF2AB9A8E6}"/>
                    </a:ext>
                  </a:extLst>
                </p:cNvPr>
                <p:cNvPicPr/>
                <p:nvPr/>
              </p:nvPicPr>
              <p:blipFill>
                <a:blip r:embed="rId73"/>
                <a:stretch>
                  <a:fillRect/>
                </a:stretch>
              </p:blipFill>
              <p:spPr>
                <a:xfrm>
                  <a:off x="6270336" y="4492626"/>
                  <a:ext cx="98118" cy="137778"/>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22F3893C-8B68-A805-9CB7-02614F53C71D}"/>
                    </a:ext>
                  </a:extLst>
                </p14:cNvPr>
                <p14:cNvContentPartPr/>
                <p14:nvPr/>
              </p14:nvContentPartPr>
              <p14:xfrm>
                <a:off x="6383294" y="4529294"/>
                <a:ext cx="64800" cy="83880"/>
              </p14:xfrm>
            </p:contentPart>
          </mc:Choice>
          <mc:Fallback xmlns="">
            <p:pic>
              <p:nvPicPr>
                <p:cNvPr id="42" name="Ink 41">
                  <a:extLst>
                    <a:ext uri="{FF2B5EF4-FFF2-40B4-BE49-F238E27FC236}">
                      <a16:creationId xmlns:a16="http://schemas.microsoft.com/office/drawing/2014/main" id="{22F3893C-8B68-A805-9CB7-02614F53C71D}"/>
                    </a:ext>
                  </a:extLst>
                </p:cNvPr>
                <p:cNvPicPr/>
                <p:nvPr/>
              </p:nvPicPr>
              <p:blipFill>
                <a:blip r:embed="rId75"/>
                <a:stretch>
                  <a:fillRect/>
                </a:stretch>
              </p:blipFill>
              <p:spPr>
                <a:xfrm>
                  <a:off x="6367814" y="4513880"/>
                  <a:ext cx="95400" cy="114349"/>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6602FA08-C46F-E02D-0BD8-3640AEE0DA5B}"/>
                    </a:ext>
                  </a:extLst>
                </p14:cNvPr>
                <p14:cNvContentPartPr/>
                <p14:nvPr/>
              </p14:nvContentPartPr>
              <p14:xfrm>
                <a:off x="6517574" y="4529294"/>
                <a:ext cx="92880" cy="91080"/>
              </p14:xfrm>
            </p:contentPart>
          </mc:Choice>
          <mc:Fallback xmlns="">
            <p:pic>
              <p:nvPicPr>
                <p:cNvPr id="43" name="Ink 42">
                  <a:extLst>
                    <a:ext uri="{FF2B5EF4-FFF2-40B4-BE49-F238E27FC236}">
                      <a16:creationId xmlns:a16="http://schemas.microsoft.com/office/drawing/2014/main" id="{6602FA08-C46F-E02D-0BD8-3640AEE0DA5B}"/>
                    </a:ext>
                  </a:extLst>
                </p:cNvPr>
                <p:cNvPicPr/>
                <p:nvPr/>
              </p:nvPicPr>
              <p:blipFill>
                <a:blip r:embed="rId77"/>
                <a:stretch>
                  <a:fillRect/>
                </a:stretch>
              </p:blipFill>
              <p:spPr>
                <a:xfrm>
                  <a:off x="6502034" y="4513814"/>
                  <a:ext cx="123599"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6C0EBD33-1C9A-66DE-77AF-2DB8BCEA3D0C}"/>
                    </a:ext>
                  </a:extLst>
                </p14:cNvPr>
                <p14:cNvContentPartPr/>
                <p14:nvPr/>
              </p14:nvContentPartPr>
              <p14:xfrm>
                <a:off x="6675614" y="4529294"/>
                <a:ext cx="87120" cy="93240"/>
              </p14:xfrm>
            </p:contentPart>
          </mc:Choice>
          <mc:Fallback xmlns="">
            <p:pic>
              <p:nvPicPr>
                <p:cNvPr id="44" name="Ink 43">
                  <a:extLst>
                    <a:ext uri="{FF2B5EF4-FFF2-40B4-BE49-F238E27FC236}">
                      <a16:creationId xmlns:a16="http://schemas.microsoft.com/office/drawing/2014/main" id="{6C0EBD33-1C9A-66DE-77AF-2DB8BCEA3D0C}"/>
                    </a:ext>
                  </a:extLst>
                </p:cNvPr>
                <p:cNvPicPr/>
                <p:nvPr/>
              </p:nvPicPr>
              <p:blipFill>
                <a:blip r:embed="rId79"/>
                <a:stretch>
                  <a:fillRect/>
                </a:stretch>
              </p:blipFill>
              <p:spPr>
                <a:xfrm>
                  <a:off x="6660134" y="4513814"/>
                  <a:ext cx="117720" cy="12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47" name="Ink 46">
                <a:extLst>
                  <a:ext uri="{FF2B5EF4-FFF2-40B4-BE49-F238E27FC236}">
                    <a16:creationId xmlns:a16="http://schemas.microsoft.com/office/drawing/2014/main" id="{F8D8E262-3B14-8C06-7A50-67CC1CA47799}"/>
                  </a:ext>
                </a:extLst>
              </p14:cNvPr>
              <p14:cNvContentPartPr/>
              <p14:nvPr/>
            </p14:nvContentPartPr>
            <p14:xfrm>
              <a:off x="588374" y="3827294"/>
              <a:ext cx="1670400" cy="506160"/>
            </p14:xfrm>
          </p:contentPart>
        </mc:Choice>
        <mc:Fallback xmlns="">
          <p:pic>
            <p:nvPicPr>
              <p:cNvPr id="47" name="Ink 46">
                <a:extLst>
                  <a:ext uri="{FF2B5EF4-FFF2-40B4-BE49-F238E27FC236}">
                    <a16:creationId xmlns:a16="http://schemas.microsoft.com/office/drawing/2014/main" id="{F8D8E262-3B14-8C06-7A50-67CC1CA47799}"/>
                  </a:ext>
                </a:extLst>
              </p:cNvPr>
              <p:cNvPicPr/>
              <p:nvPr/>
            </p:nvPicPr>
            <p:blipFill>
              <a:blip r:embed="rId81"/>
              <a:stretch>
                <a:fillRect/>
              </a:stretch>
            </p:blipFill>
            <p:spPr>
              <a:xfrm>
                <a:off x="572894" y="3811814"/>
                <a:ext cx="17010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Ink 47">
                <a:extLst>
                  <a:ext uri="{FF2B5EF4-FFF2-40B4-BE49-F238E27FC236}">
                    <a16:creationId xmlns:a16="http://schemas.microsoft.com/office/drawing/2014/main" id="{89FA8873-43A5-AC33-EA2C-A322F346A35D}"/>
                  </a:ext>
                </a:extLst>
              </p14:cNvPr>
              <p14:cNvContentPartPr/>
              <p14:nvPr/>
            </p14:nvContentPartPr>
            <p14:xfrm>
              <a:off x="722294" y="3836294"/>
              <a:ext cx="1522440" cy="458640"/>
            </p14:xfrm>
          </p:contentPart>
        </mc:Choice>
        <mc:Fallback xmlns="">
          <p:pic>
            <p:nvPicPr>
              <p:cNvPr id="48" name="Ink 47">
                <a:extLst>
                  <a:ext uri="{FF2B5EF4-FFF2-40B4-BE49-F238E27FC236}">
                    <a16:creationId xmlns:a16="http://schemas.microsoft.com/office/drawing/2014/main" id="{89FA8873-43A5-AC33-EA2C-A322F346A35D}"/>
                  </a:ext>
                </a:extLst>
              </p:cNvPr>
              <p:cNvPicPr/>
              <p:nvPr/>
            </p:nvPicPr>
            <p:blipFill>
              <a:blip r:embed="rId83"/>
              <a:stretch>
                <a:fillRect/>
              </a:stretch>
            </p:blipFill>
            <p:spPr>
              <a:xfrm>
                <a:off x="706810" y="3820814"/>
                <a:ext cx="1553047" cy="489240"/>
              </a:xfrm>
              <a:prstGeom prst="rect">
                <a:avLst/>
              </a:prstGeom>
            </p:spPr>
          </p:pic>
        </mc:Fallback>
      </mc:AlternateContent>
      <p:grpSp>
        <p:nvGrpSpPr>
          <p:cNvPr id="58395" name="Group 50">
            <a:extLst>
              <a:ext uri="{FF2B5EF4-FFF2-40B4-BE49-F238E27FC236}">
                <a16:creationId xmlns:a16="http://schemas.microsoft.com/office/drawing/2014/main" id="{FBF3281D-DC06-AF59-F831-FADC700C4F71}"/>
              </a:ext>
            </a:extLst>
          </p:cNvPr>
          <p:cNvGrpSpPr>
            <a:grpSpLocks/>
          </p:cNvGrpSpPr>
          <p:nvPr/>
        </p:nvGrpSpPr>
        <p:grpSpPr bwMode="auto">
          <a:xfrm>
            <a:off x="6918325" y="4437063"/>
            <a:ext cx="571500" cy="131762"/>
            <a:chOff x="6918254" y="4436774"/>
            <a:chExt cx="571320" cy="132480"/>
          </a:xfrm>
        </p:grpSpPr>
        <mc:AlternateContent xmlns:mc="http://schemas.openxmlformats.org/markup-compatibility/2006" xmlns:p14="http://schemas.microsoft.com/office/powerpoint/2010/main">
          <mc:Choice Requires="p14">
            <p:contentPart p14:bwMode="auto" r:id="rId84">
              <p14:nvContentPartPr>
                <p14:cNvPr id="49" name="Ink 48">
                  <a:extLst>
                    <a:ext uri="{FF2B5EF4-FFF2-40B4-BE49-F238E27FC236}">
                      <a16:creationId xmlns:a16="http://schemas.microsoft.com/office/drawing/2014/main" id="{E3565A26-7E95-C06E-227F-BE8717D2436D}"/>
                    </a:ext>
                  </a:extLst>
                </p14:cNvPr>
                <p14:cNvContentPartPr/>
                <p14:nvPr/>
              </p14:nvContentPartPr>
              <p14:xfrm>
                <a:off x="6963974" y="4497254"/>
                <a:ext cx="525600" cy="45360"/>
              </p14:xfrm>
            </p:contentPart>
          </mc:Choice>
          <mc:Fallback xmlns="">
            <p:pic>
              <p:nvPicPr>
                <p:cNvPr id="49" name="Ink 48">
                  <a:extLst>
                    <a:ext uri="{FF2B5EF4-FFF2-40B4-BE49-F238E27FC236}">
                      <a16:creationId xmlns:a16="http://schemas.microsoft.com/office/drawing/2014/main" id="{E3565A26-7E95-C06E-227F-BE8717D2436D}"/>
                    </a:ext>
                  </a:extLst>
                </p:cNvPr>
                <p:cNvPicPr/>
                <p:nvPr/>
              </p:nvPicPr>
              <p:blipFill>
                <a:blip r:embed="rId85"/>
                <a:stretch>
                  <a:fillRect/>
                </a:stretch>
              </p:blipFill>
              <p:spPr>
                <a:xfrm>
                  <a:off x="6948494" y="4481774"/>
                  <a:ext cx="556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4C637A21-CA84-9A53-3A59-15285711428D}"/>
                    </a:ext>
                  </a:extLst>
                </p14:cNvPr>
                <p14:cNvContentPartPr/>
                <p14:nvPr/>
              </p14:nvContentPartPr>
              <p14:xfrm>
                <a:off x="6918254" y="4436774"/>
                <a:ext cx="178560" cy="132480"/>
              </p14:xfrm>
            </p:contentPart>
          </mc:Choice>
          <mc:Fallback xmlns="">
            <p:pic>
              <p:nvPicPr>
                <p:cNvPr id="50" name="Ink 49">
                  <a:extLst>
                    <a:ext uri="{FF2B5EF4-FFF2-40B4-BE49-F238E27FC236}">
                      <a16:creationId xmlns:a16="http://schemas.microsoft.com/office/drawing/2014/main" id="{4C637A21-CA84-9A53-3A59-15285711428D}"/>
                    </a:ext>
                  </a:extLst>
                </p:cNvPr>
                <p:cNvPicPr/>
                <p:nvPr/>
              </p:nvPicPr>
              <p:blipFill>
                <a:blip r:embed="rId87"/>
                <a:stretch>
                  <a:fillRect/>
                </a:stretch>
              </p:blipFill>
              <p:spPr>
                <a:xfrm>
                  <a:off x="6902805" y="4421294"/>
                  <a:ext cx="209098"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52" name="Ink 51">
                <a:extLst>
                  <a:ext uri="{FF2B5EF4-FFF2-40B4-BE49-F238E27FC236}">
                    <a16:creationId xmlns:a16="http://schemas.microsoft.com/office/drawing/2014/main" id="{7D576F49-55D2-34FB-1618-7F8495430351}"/>
                  </a:ext>
                </a:extLst>
              </p14:cNvPr>
              <p14:cNvContentPartPr/>
              <p14:nvPr/>
            </p14:nvContentPartPr>
            <p14:xfrm>
              <a:off x="-1753426" y="4362539"/>
              <a:ext cx="33480" cy="297000"/>
            </p14:xfrm>
          </p:contentPart>
        </mc:Choice>
        <mc:Fallback xmlns="">
          <p:pic>
            <p:nvPicPr>
              <p:cNvPr id="52" name="Ink 51">
                <a:extLst>
                  <a:ext uri="{FF2B5EF4-FFF2-40B4-BE49-F238E27FC236}">
                    <a16:creationId xmlns:a16="http://schemas.microsoft.com/office/drawing/2014/main" id="{7D576F49-55D2-34FB-1618-7F8495430351}"/>
                  </a:ext>
                </a:extLst>
              </p:cNvPr>
              <p:cNvPicPr/>
              <p:nvPr/>
            </p:nvPicPr>
            <p:blipFill>
              <a:blip r:embed="rId89"/>
              <a:stretch>
                <a:fillRect/>
              </a:stretch>
            </p:blipFill>
            <p:spPr>
              <a:xfrm>
                <a:off x="-1768906" y="4347059"/>
                <a:ext cx="640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Ink 52">
                <a:extLst>
                  <a:ext uri="{FF2B5EF4-FFF2-40B4-BE49-F238E27FC236}">
                    <a16:creationId xmlns:a16="http://schemas.microsoft.com/office/drawing/2014/main" id="{3BC257B4-87E3-FF0D-E34A-B43AFA84B46B}"/>
                  </a:ext>
                </a:extLst>
              </p14:cNvPr>
              <p14:cNvContentPartPr/>
              <p14:nvPr/>
            </p14:nvContentPartPr>
            <p14:xfrm>
              <a:off x="-1733266" y="4433459"/>
              <a:ext cx="97920" cy="132120"/>
            </p14:xfrm>
          </p:contentPart>
        </mc:Choice>
        <mc:Fallback xmlns="">
          <p:pic>
            <p:nvPicPr>
              <p:cNvPr id="53" name="Ink 52">
                <a:extLst>
                  <a:ext uri="{FF2B5EF4-FFF2-40B4-BE49-F238E27FC236}">
                    <a16:creationId xmlns:a16="http://schemas.microsoft.com/office/drawing/2014/main" id="{3BC257B4-87E3-FF0D-E34A-B43AFA84B46B}"/>
                  </a:ext>
                </a:extLst>
              </p:cNvPr>
              <p:cNvPicPr/>
              <p:nvPr/>
            </p:nvPicPr>
            <p:blipFill>
              <a:blip r:embed="rId91"/>
              <a:stretch>
                <a:fillRect/>
              </a:stretch>
            </p:blipFill>
            <p:spPr>
              <a:xfrm>
                <a:off x="-1748746" y="4417979"/>
                <a:ext cx="1285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Ink 53">
                <a:extLst>
                  <a:ext uri="{FF2B5EF4-FFF2-40B4-BE49-F238E27FC236}">
                    <a16:creationId xmlns:a16="http://schemas.microsoft.com/office/drawing/2014/main" id="{60A871A3-73EF-CCFA-7451-C6190F611AF6}"/>
                  </a:ext>
                </a:extLst>
              </p14:cNvPr>
              <p14:cNvContentPartPr/>
              <p14:nvPr/>
            </p14:nvContentPartPr>
            <p14:xfrm>
              <a:off x="-1636786" y="4578539"/>
              <a:ext cx="73800" cy="112320"/>
            </p14:xfrm>
          </p:contentPart>
        </mc:Choice>
        <mc:Fallback xmlns="">
          <p:pic>
            <p:nvPicPr>
              <p:cNvPr id="54" name="Ink 53">
                <a:extLst>
                  <a:ext uri="{FF2B5EF4-FFF2-40B4-BE49-F238E27FC236}">
                    <a16:creationId xmlns:a16="http://schemas.microsoft.com/office/drawing/2014/main" id="{60A871A3-73EF-CCFA-7451-C6190F611AF6}"/>
                  </a:ext>
                </a:extLst>
              </p:cNvPr>
              <p:cNvPicPr/>
              <p:nvPr/>
            </p:nvPicPr>
            <p:blipFill>
              <a:blip r:embed="rId93"/>
              <a:stretch>
                <a:fillRect/>
              </a:stretch>
            </p:blipFill>
            <p:spPr>
              <a:xfrm>
                <a:off x="-1652266" y="4563059"/>
                <a:ext cx="104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Ink 54">
                <a:extLst>
                  <a:ext uri="{FF2B5EF4-FFF2-40B4-BE49-F238E27FC236}">
                    <a16:creationId xmlns:a16="http://schemas.microsoft.com/office/drawing/2014/main" id="{39B568C5-5934-0929-EF1B-07EC6992773B}"/>
                  </a:ext>
                </a:extLst>
              </p14:cNvPr>
              <p14:cNvContentPartPr/>
              <p14:nvPr/>
            </p14:nvContentPartPr>
            <p14:xfrm>
              <a:off x="-1605826" y="4540019"/>
              <a:ext cx="26640" cy="189000"/>
            </p14:xfrm>
          </p:contentPart>
        </mc:Choice>
        <mc:Fallback xmlns="">
          <p:pic>
            <p:nvPicPr>
              <p:cNvPr id="55" name="Ink 54">
                <a:extLst>
                  <a:ext uri="{FF2B5EF4-FFF2-40B4-BE49-F238E27FC236}">
                    <a16:creationId xmlns:a16="http://schemas.microsoft.com/office/drawing/2014/main" id="{39B568C5-5934-0929-EF1B-07EC6992773B}"/>
                  </a:ext>
                </a:extLst>
              </p:cNvPr>
              <p:cNvPicPr/>
              <p:nvPr/>
            </p:nvPicPr>
            <p:blipFill>
              <a:blip r:embed="rId95"/>
              <a:stretch>
                <a:fillRect/>
              </a:stretch>
            </p:blipFill>
            <p:spPr>
              <a:xfrm>
                <a:off x="-1621306" y="4524539"/>
                <a:ext cx="57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Ink 55">
                <a:extLst>
                  <a:ext uri="{FF2B5EF4-FFF2-40B4-BE49-F238E27FC236}">
                    <a16:creationId xmlns:a16="http://schemas.microsoft.com/office/drawing/2014/main" id="{521940B2-D559-741C-9C6F-05B550F69E96}"/>
                  </a:ext>
                </a:extLst>
              </p14:cNvPr>
              <p14:cNvContentPartPr/>
              <p14:nvPr/>
            </p14:nvContentPartPr>
            <p14:xfrm>
              <a:off x="-1786546" y="4812179"/>
              <a:ext cx="222480" cy="68400"/>
            </p14:xfrm>
          </p:contentPart>
        </mc:Choice>
        <mc:Fallback xmlns="">
          <p:pic>
            <p:nvPicPr>
              <p:cNvPr id="56" name="Ink 55">
                <a:extLst>
                  <a:ext uri="{FF2B5EF4-FFF2-40B4-BE49-F238E27FC236}">
                    <a16:creationId xmlns:a16="http://schemas.microsoft.com/office/drawing/2014/main" id="{521940B2-D559-741C-9C6F-05B550F69E96}"/>
                  </a:ext>
                </a:extLst>
              </p:cNvPr>
              <p:cNvPicPr/>
              <p:nvPr/>
            </p:nvPicPr>
            <p:blipFill>
              <a:blip r:embed="rId97"/>
              <a:stretch>
                <a:fillRect/>
              </a:stretch>
            </p:blipFill>
            <p:spPr>
              <a:xfrm>
                <a:off x="-1802026" y="4796617"/>
                <a:ext cx="253080" cy="99162"/>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Ink 56">
                <a:extLst>
                  <a:ext uri="{FF2B5EF4-FFF2-40B4-BE49-F238E27FC236}">
                    <a16:creationId xmlns:a16="http://schemas.microsoft.com/office/drawing/2014/main" id="{0481E6FC-CCD0-EB9F-C58A-3A9F6417CBE8}"/>
                  </a:ext>
                </a:extLst>
              </p14:cNvPr>
              <p14:cNvContentPartPr/>
              <p14:nvPr/>
            </p14:nvContentPartPr>
            <p14:xfrm>
              <a:off x="-1733266" y="4919819"/>
              <a:ext cx="85680" cy="205200"/>
            </p14:xfrm>
          </p:contentPart>
        </mc:Choice>
        <mc:Fallback xmlns="">
          <p:pic>
            <p:nvPicPr>
              <p:cNvPr id="57" name="Ink 56">
                <a:extLst>
                  <a:ext uri="{FF2B5EF4-FFF2-40B4-BE49-F238E27FC236}">
                    <a16:creationId xmlns:a16="http://schemas.microsoft.com/office/drawing/2014/main" id="{0481E6FC-CCD0-EB9F-C58A-3A9F6417CBE8}"/>
                  </a:ext>
                </a:extLst>
              </p:cNvPr>
              <p:cNvPicPr/>
              <p:nvPr/>
            </p:nvPicPr>
            <p:blipFill>
              <a:blip r:embed="rId99"/>
              <a:stretch>
                <a:fillRect/>
              </a:stretch>
            </p:blipFill>
            <p:spPr>
              <a:xfrm>
                <a:off x="-1748746" y="4904339"/>
                <a:ext cx="1162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Ink 57">
                <a:extLst>
                  <a:ext uri="{FF2B5EF4-FFF2-40B4-BE49-F238E27FC236}">
                    <a16:creationId xmlns:a16="http://schemas.microsoft.com/office/drawing/2014/main" id="{D8DA3266-FC67-5807-5E2F-9AC1C9C7F69E}"/>
                  </a:ext>
                </a:extLst>
              </p14:cNvPr>
              <p14:cNvContentPartPr/>
              <p14:nvPr/>
            </p14:nvContentPartPr>
            <p14:xfrm>
              <a:off x="-1297306" y="4497539"/>
              <a:ext cx="22680" cy="223560"/>
            </p14:xfrm>
          </p:contentPart>
        </mc:Choice>
        <mc:Fallback xmlns="">
          <p:pic>
            <p:nvPicPr>
              <p:cNvPr id="58" name="Ink 57">
                <a:extLst>
                  <a:ext uri="{FF2B5EF4-FFF2-40B4-BE49-F238E27FC236}">
                    <a16:creationId xmlns:a16="http://schemas.microsoft.com/office/drawing/2014/main" id="{D8DA3266-FC67-5807-5E2F-9AC1C9C7F69E}"/>
                  </a:ext>
                </a:extLst>
              </p:cNvPr>
              <p:cNvPicPr/>
              <p:nvPr/>
            </p:nvPicPr>
            <p:blipFill>
              <a:blip r:embed="rId101"/>
              <a:stretch>
                <a:fillRect/>
              </a:stretch>
            </p:blipFill>
            <p:spPr>
              <a:xfrm>
                <a:off x="-1312786" y="4482059"/>
                <a:ext cx="532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Ink 58">
                <a:extLst>
                  <a:ext uri="{FF2B5EF4-FFF2-40B4-BE49-F238E27FC236}">
                    <a16:creationId xmlns:a16="http://schemas.microsoft.com/office/drawing/2014/main" id="{E847BAC8-3029-5C97-2A48-EDE61A76073F}"/>
                  </a:ext>
                </a:extLst>
              </p14:cNvPr>
              <p14:cNvContentPartPr/>
              <p14:nvPr/>
            </p14:nvContentPartPr>
            <p14:xfrm>
              <a:off x="-1350586" y="4614899"/>
              <a:ext cx="143280" cy="31680"/>
            </p14:xfrm>
          </p:contentPart>
        </mc:Choice>
        <mc:Fallback xmlns="">
          <p:pic>
            <p:nvPicPr>
              <p:cNvPr id="59" name="Ink 58">
                <a:extLst>
                  <a:ext uri="{FF2B5EF4-FFF2-40B4-BE49-F238E27FC236}">
                    <a16:creationId xmlns:a16="http://schemas.microsoft.com/office/drawing/2014/main" id="{E847BAC8-3029-5C97-2A48-EDE61A76073F}"/>
                  </a:ext>
                </a:extLst>
              </p:cNvPr>
              <p:cNvPicPr/>
              <p:nvPr/>
            </p:nvPicPr>
            <p:blipFill>
              <a:blip r:embed="rId103"/>
              <a:stretch>
                <a:fillRect/>
              </a:stretch>
            </p:blipFill>
            <p:spPr>
              <a:xfrm>
                <a:off x="-1366027" y="4599419"/>
                <a:ext cx="173803"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Ink 59">
                <a:extLst>
                  <a:ext uri="{FF2B5EF4-FFF2-40B4-BE49-F238E27FC236}">
                    <a16:creationId xmlns:a16="http://schemas.microsoft.com/office/drawing/2014/main" id="{40FB214F-12EA-1646-A079-CD729F2B1C5B}"/>
                  </a:ext>
                </a:extLst>
              </p14:cNvPr>
              <p14:cNvContentPartPr/>
              <p14:nvPr/>
            </p14:nvContentPartPr>
            <p14:xfrm>
              <a:off x="-1180306" y="4413299"/>
              <a:ext cx="119160" cy="179640"/>
            </p14:xfrm>
          </p:contentPart>
        </mc:Choice>
        <mc:Fallback xmlns="">
          <p:pic>
            <p:nvPicPr>
              <p:cNvPr id="60" name="Ink 59">
                <a:extLst>
                  <a:ext uri="{FF2B5EF4-FFF2-40B4-BE49-F238E27FC236}">
                    <a16:creationId xmlns:a16="http://schemas.microsoft.com/office/drawing/2014/main" id="{40FB214F-12EA-1646-A079-CD729F2B1C5B}"/>
                  </a:ext>
                </a:extLst>
              </p:cNvPr>
              <p:cNvPicPr/>
              <p:nvPr/>
            </p:nvPicPr>
            <p:blipFill>
              <a:blip r:embed="rId105"/>
              <a:stretch>
                <a:fillRect/>
              </a:stretch>
            </p:blipFill>
            <p:spPr>
              <a:xfrm>
                <a:off x="-1195786" y="4397819"/>
                <a:ext cx="149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Ink 60">
                <a:extLst>
                  <a:ext uri="{FF2B5EF4-FFF2-40B4-BE49-F238E27FC236}">
                    <a16:creationId xmlns:a16="http://schemas.microsoft.com/office/drawing/2014/main" id="{7271D4FA-E1CF-49D9-73CB-2FB4F360B101}"/>
                  </a:ext>
                </a:extLst>
              </p14:cNvPr>
              <p14:cNvContentPartPr/>
              <p14:nvPr/>
            </p14:nvContentPartPr>
            <p14:xfrm>
              <a:off x="-981946" y="4507979"/>
              <a:ext cx="92160" cy="87120"/>
            </p14:xfrm>
          </p:contentPart>
        </mc:Choice>
        <mc:Fallback xmlns="">
          <p:pic>
            <p:nvPicPr>
              <p:cNvPr id="61" name="Ink 60">
                <a:extLst>
                  <a:ext uri="{FF2B5EF4-FFF2-40B4-BE49-F238E27FC236}">
                    <a16:creationId xmlns:a16="http://schemas.microsoft.com/office/drawing/2014/main" id="{7271D4FA-E1CF-49D9-73CB-2FB4F360B101}"/>
                  </a:ext>
                </a:extLst>
              </p:cNvPr>
              <p:cNvPicPr/>
              <p:nvPr/>
            </p:nvPicPr>
            <p:blipFill>
              <a:blip r:embed="rId107"/>
              <a:stretch>
                <a:fillRect/>
              </a:stretch>
            </p:blipFill>
            <p:spPr>
              <a:xfrm>
                <a:off x="-997426" y="4492435"/>
                <a:ext cx="122760" cy="117847"/>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Ink 61">
                <a:extLst>
                  <a:ext uri="{FF2B5EF4-FFF2-40B4-BE49-F238E27FC236}">
                    <a16:creationId xmlns:a16="http://schemas.microsoft.com/office/drawing/2014/main" id="{E38739D7-566C-6BBB-4977-C3B556508D96}"/>
                  </a:ext>
                </a:extLst>
              </p14:cNvPr>
              <p14:cNvContentPartPr/>
              <p14:nvPr/>
            </p14:nvContentPartPr>
            <p14:xfrm>
              <a:off x="-925426" y="4518779"/>
              <a:ext cx="37440" cy="144720"/>
            </p14:xfrm>
          </p:contentPart>
        </mc:Choice>
        <mc:Fallback xmlns="">
          <p:pic>
            <p:nvPicPr>
              <p:cNvPr id="62" name="Ink 61">
                <a:extLst>
                  <a:ext uri="{FF2B5EF4-FFF2-40B4-BE49-F238E27FC236}">
                    <a16:creationId xmlns:a16="http://schemas.microsoft.com/office/drawing/2014/main" id="{E38739D7-566C-6BBB-4977-C3B556508D96}"/>
                  </a:ext>
                </a:extLst>
              </p:cNvPr>
              <p:cNvPicPr/>
              <p:nvPr/>
            </p:nvPicPr>
            <p:blipFill>
              <a:blip r:embed="rId109"/>
              <a:stretch>
                <a:fillRect/>
              </a:stretch>
            </p:blipFill>
            <p:spPr>
              <a:xfrm>
                <a:off x="-940906" y="4503299"/>
                <a:ext cx="68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Ink 62">
                <a:extLst>
                  <a:ext uri="{FF2B5EF4-FFF2-40B4-BE49-F238E27FC236}">
                    <a16:creationId xmlns:a16="http://schemas.microsoft.com/office/drawing/2014/main" id="{9A9609DE-36A0-76A4-D9E4-B85ED6F71F0F}"/>
                  </a:ext>
                </a:extLst>
              </p14:cNvPr>
              <p14:cNvContentPartPr/>
              <p14:nvPr/>
            </p14:nvContentPartPr>
            <p14:xfrm>
              <a:off x="-946306" y="4171739"/>
              <a:ext cx="105840" cy="146520"/>
            </p14:xfrm>
          </p:contentPart>
        </mc:Choice>
        <mc:Fallback xmlns="">
          <p:pic>
            <p:nvPicPr>
              <p:cNvPr id="63" name="Ink 62">
                <a:extLst>
                  <a:ext uri="{FF2B5EF4-FFF2-40B4-BE49-F238E27FC236}">
                    <a16:creationId xmlns:a16="http://schemas.microsoft.com/office/drawing/2014/main" id="{9A9609DE-36A0-76A4-D9E4-B85ED6F71F0F}"/>
                  </a:ext>
                </a:extLst>
              </p:cNvPr>
              <p:cNvPicPr/>
              <p:nvPr/>
            </p:nvPicPr>
            <p:blipFill>
              <a:blip r:embed="rId111"/>
              <a:stretch>
                <a:fillRect/>
              </a:stretch>
            </p:blipFill>
            <p:spPr>
              <a:xfrm>
                <a:off x="-961786" y="4156259"/>
                <a:ext cx="136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4800" name="Ink 204799">
                <a:extLst>
                  <a:ext uri="{FF2B5EF4-FFF2-40B4-BE49-F238E27FC236}">
                    <a16:creationId xmlns:a16="http://schemas.microsoft.com/office/drawing/2014/main" id="{FADF68FE-784A-DE04-DA68-0FB40BC78332}"/>
                  </a:ext>
                </a:extLst>
              </p14:cNvPr>
              <p14:cNvContentPartPr/>
              <p14:nvPr/>
            </p14:nvContentPartPr>
            <p14:xfrm>
              <a:off x="-1010386" y="4667099"/>
              <a:ext cx="217080" cy="54000"/>
            </p14:xfrm>
          </p:contentPart>
        </mc:Choice>
        <mc:Fallback xmlns="">
          <p:pic>
            <p:nvPicPr>
              <p:cNvPr id="204800" name="Ink 204799">
                <a:extLst>
                  <a:ext uri="{FF2B5EF4-FFF2-40B4-BE49-F238E27FC236}">
                    <a16:creationId xmlns:a16="http://schemas.microsoft.com/office/drawing/2014/main" id="{FADF68FE-784A-DE04-DA68-0FB40BC78332}"/>
                  </a:ext>
                </a:extLst>
              </p:cNvPr>
              <p:cNvPicPr/>
              <p:nvPr/>
            </p:nvPicPr>
            <p:blipFill>
              <a:blip r:embed="rId113"/>
              <a:stretch>
                <a:fillRect/>
              </a:stretch>
            </p:blipFill>
            <p:spPr>
              <a:xfrm>
                <a:off x="-1025866" y="4651515"/>
                <a:ext cx="247680" cy="848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4801" name="Ink 204800">
                <a:extLst>
                  <a:ext uri="{FF2B5EF4-FFF2-40B4-BE49-F238E27FC236}">
                    <a16:creationId xmlns:a16="http://schemas.microsoft.com/office/drawing/2014/main" id="{021F56AA-E29D-F45C-4631-384CD8FBD8A1}"/>
                  </a:ext>
                </a:extLst>
              </p14:cNvPr>
              <p14:cNvContentPartPr/>
              <p14:nvPr/>
            </p14:nvContentPartPr>
            <p14:xfrm>
              <a:off x="-903826" y="4807139"/>
              <a:ext cx="171000" cy="82080"/>
            </p14:xfrm>
          </p:contentPart>
        </mc:Choice>
        <mc:Fallback xmlns="">
          <p:pic>
            <p:nvPicPr>
              <p:cNvPr id="204801" name="Ink 204800">
                <a:extLst>
                  <a:ext uri="{FF2B5EF4-FFF2-40B4-BE49-F238E27FC236}">
                    <a16:creationId xmlns:a16="http://schemas.microsoft.com/office/drawing/2014/main" id="{021F56AA-E29D-F45C-4631-384CD8FBD8A1}"/>
                  </a:ext>
                </a:extLst>
              </p:cNvPr>
              <p:cNvPicPr/>
              <p:nvPr/>
            </p:nvPicPr>
            <p:blipFill>
              <a:blip r:embed="rId115"/>
              <a:stretch>
                <a:fillRect/>
              </a:stretch>
            </p:blipFill>
            <p:spPr>
              <a:xfrm>
                <a:off x="-919273" y="4791591"/>
                <a:ext cx="201536" cy="112815"/>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04802" name="Ink 204801">
                <a:extLst>
                  <a:ext uri="{FF2B5EF4-FFF2-40B4-BE49-F238E27FC236}">
                    <a16:creationId xmlns:a16="http://schemas.microsoft.com/office/drawing/2014/main" id="{348B8D7B-7C9B-CB92-1390-FA5D6FCF88E4}"/>
                  </a:ext>
                </a:extLst>
              </p14:cNvPr>
              <p14:cNvContentPartPr/>
              <p14:nvPr/>
            </p14:nvContentPartPr>
            <p14:xfrm>
              <a:off x="-584866" y="4337699"/>
              <a:ext cx="66600" cy="188640"/>
            </p14:xfrm>
          </p:contentPart>
        </mc:Choice>
        <mc:Fallback xmlns="">
          <p:pic>
            <p:nvPicPr>
              <p:cNvPr id="204802" name="Ink 204801">
                <a:extLst>
                  <a:ext uri="{FF2B5EF4-FFF2-40B4-BE49-F238E27FC236}">
                    <a16:creationId xmlns:a16="http://schemas.microsoft.com/office/drawing/2014/main" id="{348B8D7B-7C9B-CB92-1390-FA5D6FCF88E4}"/>
                  </a:ext>
                </a:extLst>
              </p:cNvPr>
              <p:cNvPicPr/>
              <p:nvPr/>
            </p:nvPicPr>
            <p:blipFill>
              <a:blip r:embed="rId117"/>
              <a:stretch>
                <a:fillRect/>
              </a:stretch>
            </p:blipFill>
            <p:spPr>
              <a:xfrm>
                <a:off x="-600346" y="4322219"/>
                <a:ext cx="97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4803" name="Ink 204802">
                <a:extLst>
                  <a:ext uri="{FF2B5EF4-FFF2-40B4-BE49-F238E27FC236}">
                    <a16:creationId xmlns:a16="http://schemas.microsoft.com/office/drawing/2014/main" id="{077A25CA-4332-BB27-6D91-891C0315B312}"/>
                  </a:ext>
                </a:extLst>
              </p14:cNvPr>
              <p14:cNvContentPartPr/>
              <p14:nvPr/>
            </p14:nvContentPartPr>
            <p14:xfrm>
              <a:off x="-680626" y="4449659"/>
              <a:ext cx="154440" cy="48240"/>
            </p14:xfrm>
          </p:contentPart>
        </mc:Choice>
        <mc:Fallback xmlns="">
          <p:pic>
            <p:nvPicPr>
              <p:cNvPr id="204803" name="Ink 204802">
                <a:extLst>
                  <a:ext uri="{FF2B5EF4-FFF2-40B4-BE49-F238E27FC236}">
                    <a16:creationId xmlns:a16="http://schemas.microsoft.com/office/drawing/2014/main" id="{077A25CA-4332-BB27-6D91-891C0315B312}"/>
                  </a:ext>
                </a:extLst>
              </p:cNvPr>
              <p:cNvPicPr/>
              <p:nvPr/>
            </p:nvPicPr>
            <p:blipFill>
              <a:blip r:embed="rId119"/>
              <a:stretch>
                <a:fillRect/>
              </a:stretch>
            </p:blipFill>
            <p:spPr>
              <a:xfrm>
                <a:off x="-696106" y="4434179"/>
                <a:ext cx="185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04804" name="Ink 204803">
                <a:extLst>
                  <a:ext uri="{FF2B5EF4-FFF2-40B4-BE49-F238E27FC236}">
                    <a16:creationId xmlns:a16="http://schemas.microsoft.com/office/drawing/2014/main" id="{AAEC08CB-23E7-7BD1-E208-C87436CDBD56}"/>
                  </a:ext>
                </a:extLst>
              </p14:cNvPr>
              <p14:cNvContentPartPr/>
              <p14:nvPr/>
            </p14:nvContentPartPr>
            <p14:xfrm>
              <a:off x="-368506" y="4239419"/>
              <a:ext cx="131400" cy="254880"/>
            </p14:xfrm>
          </p:contentPart>
        </mc:Choice>
        <mc:Fallback xmlns="">
          <p:pic>
            <p:nvPicPr>
              <p:cNvPr id="204804" name="Ink 204803">
                <a:extLst>
                  <a:ext uri="{FF2B5EF4-FFF2-40B4-BE49-F238E27FC236}">
                    <a16:creationId xmlns:a16="http://schemas.microsoft.com/office/drawing/2014/main" id="{AAEC08CB-23E7-7BD1-E208-C87436CDBD56}"/>
                  </a:ext>
                </a:extLst>
              </p:cNvPr>
              <p:cNvPicPr/>
              <p:nvPr/>
            </p:nvPicPr>
            <p:blipFill>
              <a:blip r:embed="rId121"/>
              <a:stretch>
                <a:fillRect/>
              </a:stretch>
            </p:blipFill>
            <p:spPr>
              <a:xfrm>
                <a:off x="-383986" y="4223939"/>
                <a:ext cx="1620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4806" name="Ink 204805">
                <a:extLst>
                  <a:ext uri="{FF2B5EF4-FFF2-40B4-BE49-F238E27FC236}">
                    <a16:creationId xmlns:a16="http://schemas.microsoft.com/office/drawing/2014/main" id="{4403CB00-ED5D-598E-5688-F0D1BE247691}"/>
                  </a:ext>
                </a:extLst>
              </p14:cNvPr>
              <p14:cNvContentPartPr/>
              <p14:nvPr/>
            </p14:nvContentPartPr>
            <p14:xfrm>
              <a:off x="-212986" y="4263179"/>
              <a:ext cx="181080" cy="43200"/>
            </p14:xfrm>
          </p:contentPart>
        </mc:Choice>
        <mc:Fallback xmlns="">
          <p:pic>
            <p:nvPicPr>
              <p:cNvPr id="204806" name="Ink 204805">
                <a:extLst>
                  <a:ext uri="{FF2B5EF4-FFF2-40B4-BE49-F238E27FC236}">
                    <a16:creationId xmlns:a16="http://schemas.microsoft.com/office/drawing/2014/main" id="{4403CB00-ED5D-598E-5688-F0D1BE247691}"/>
                  </a:ext>
                </a:extLst>
              </p:cNvPr>
              <p:cNvPicPr/>
              <p:nvPr/>
            </p:nvPicPr>
            <p:blipFill>
              <a:blip r:embed="rId123"/>
              <a:stretch>
                <a:fillRect/>
              </a:stretch>
            </p:blipFill>
            <p:spPr>
              <a:xfrm>
                <a:off x="-228466" y="4247569"/>
                <a:ext cx="211680" cy="74057"/>
              </a:xfrm>
              <a:prstGeom prst="rect">
                <a:avLst/>
              </a:prstGeom>
            </p:spPr>
          </p:pic>
        </mc:Fallback>
      </mc:AlternateContent>
      <p:grpSp>
        <p:nvGrpSpPr>
          <p:cNvPr id="58414" name="Group 204811">
            <a:extLst>
              <a:ext uri="{FF2B5EF4-FFF2-40B4-BE49-F238E27FC236}">
                <a16:creationId xmlns:a16="http://schemas.microsoft.com/office/drawing/2014/main" id="{0025E262-90F9-7264-5B7D-0275739C03B7}"/>
              </a:ext>
            </a:extLst>
          </p:cNvPr>
          <p:cNvGrpSpPr>
            <a:grpSpLocks/>
          </p:cNvGrpSpPr>
          <p:nvPr/>
        </p:nvGrpSpPr>
        <p:grpSpPr bwMode="auto">
          <a:xfrm>
            <a:off x="-117475" y="4132263"/>
            <a:ext cx="230188" cy="320675"/>
            <a:chOff x="-117226" y="4132139"/>
            <a:chExt cx="230400" cy="320040"/>
          </a:xfrm>
        </p:grpSpPr>
        <mc:AlternateContent xmlns:mc="http://schemas.openxmlformats.org/markup-compatibility/2006" xmlns:p14="http://schemas.microsoft.com/office/powerpoint/2010/main">
          <mc:Choice Requires="p14">
            <p:contentPart p14:bwMode="auto" r:id="rId124">
              <p14:nvContentPartPr>
                <p14:cNvPr id="204805" name="Ink 204804">
                  <a:extLst>
                    <a:ext uri="{FF2B5EF4-FFF2-40B4-BE49-F238E27FC236}">
                      <a16:creationId xmlns:a16="http://schemas.microsoft.com/office/drawing/2014/main" id="{88792AB7-5ED7-8E00-AF27-A264D873F98C}"/>
                    </a:ext>
                  </a:extLst>
                </p14:cNvPr>
                <p14:cNvContentPartPr/>
                <p14:nvPr/>
              </p14:nvContentPartPr>
              <p14:xfrm>
                <a:off x="-117226" y="4132139"/>
                <a:ext cx="101520" cy="227880"/>
              </p14:xfrm>
            </p:contentPart>
          </mc:Choice>
          <mc:Fallback xmlns="">
            <p:pic>
              <p:nvPicPr>
                <p:cNvPr id="204805" name="Ink 204804">
                  <a:extLst>
                    <a:ext uri="{FF2B5EF4-FFF2-40B4-BE49-F238E27FC236}">
                      <a16:creationId xmlns:a16="http://schemas.microsoft.com/office/drawing/2014/main" id="{88792AB7-5ED7-8E00-AF27-A264D873F98C}"/>
                    </a:ext>
                  </a:extLst>
                </p:cNvPr>
                <p:cNvPicPr/>
                <p:nvPr/>
              </p:nvPicPr>
              <p:blipFill>
                <a:blip r:embed="rId125"/>
                <a:stretch>
                  <a:fillRect/>
                </a:stretch>
              </p:blipFill>
              <p:spPr>
                <a:xfrm>
                  <a:off x="-132706" y="4116659"/>
                  <a:ext cx="1321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04808" name="Ink 204807">
                  <a:extLst>
                    <a:ext uri="{FF2B5EF4-FFF2-40B4-BE49-F238E27FC236}">
                      <a16:creationId xmlns:a16="http://schemas.microsoft.com/office/drawing/2014/main" id="{D68867B4-60CD-41E6-C1C2-754042F371F0}"/>
                    </a:ext>
                  </a:extLst>
                </p14:cNvPr>
                <p14:cNvContentPartPr/>
                <p14:nvPr/>
              </p14:nvContentPartPr>
              <p14:xfrm>
                <a:off x="24614" y="4199819"/>
                <a:ext cx="74520" cy="155880"/>
              </p14:xfrm>
            </p:contentPart>
          </mc:Choice>
          <mc:Fallback xmlns="">
            <p:pic>
              <p:nvPicPr>
                <p:cNvPr id="204808" name="Ink 204807">
                  <a:extLst>
                    <a:ext uri="{FF2B5EF4-FFF2-40B4-BE49-F238E27FC236}">
                      <a16:creationId xmlns:a16="http://schemas.microsoft.com/office/drawing/2014/main" id="{D68867B4-60CD-41E6-C1C2-754042F371F0}"/>
                    </a:ext>
                  </a:extLst>
                </p:cNvPr>
                <p:cNvPicPr/>
                <p:nvPr/>
              </p:nvPicPr>
              <p:blipFill>
                <a:blip r:embed="rId127"/>
                <a:stretch>
                  <a:fillRect/>
                </a:stretch>
              </p:blipFill>
              <p:spPr>
                <a:xfrm>
                  <a:off x="9134" y="4184375"/>
                  <a:ext cx="105120" cy="186409"/>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04809" name="Ink 204808">
                  <a:extLst>
                    <a:ext uri="{FF2B5EF4-FFF2-40B4-BE49-F238E27FC236}">
                      <a16:creationId xmlns:a16="http://schemas.microsoft.com/office/drawing/2014/main" id="{6B8D0C6A-5D5C-F993-2E14-7EEC149F2EDE}"/>
                    </a:ext>
                  </a:extLst>
                </p14:cNvPr>
                <p14:cNvContentPartPr/>
                <p14:nvPr/>
              </p14:nvContentPartPr>
              <p14:xfrm>
                <a:off x="63494" y="4199819"/>
                <a:ext cx="49680" cy="252360"/>
              </p14:xfrm>
            </p:contentPart>
          </mc:Choice>
          <mc:Fallback xmlns="">
            <p:pic>
              <p:nvPicPr>
                <p:cNvPr id="204809" name="Ink 204808">
                  <a:extLst>
                    <a:ext uri="{FF2B5EF4-FFF2-40B4-BE49-F238E27FC236}">
                      <a16:creationId xmlns:a16="http://schemas.microsoft.com/office/drawing/2014/main" id="{6B8D0C6A-5D5C-F993-2E14-7EEC149F2EDE}"/>
                    </a:ext>
                  </a:extLst>
                </p:cNvPr>
                <p:cNvPicPr/>
                <p:nvPr/>
              </p:nvPicPr>
              <p:blipFill>
                <a:blip r:embed="rId129"/>
                <a:stretch>
                  <a:fillRect/>
                </a:stretch>
              </p:blipFill>
              <p:spPr>
                <a:xfrm>
                  <a:off x="48014" y="4184339"/>
                  <a:ext cx="80280" cy="28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204813" name="Ink 204812">
                <a:extLst>
                  <a:ext uri="{FF2B5EF4-FFF2-40B4-BE49-F238E27FC236}">
                    <a16:creationId xmlns:a16="http://schemas.microsoft.com/office/drawing/2014/main" id="{E7E04D7F-CC2C-1715-218C-8419F0930109}"/>
                  </a:ext>
                </a:extLst>
              </p14:cNvPr>
              <p14:cNvContentPartPr/>
              <p14:nvPr/>
            </p14:nvContentPartPr>
            <p14:xfrm>
              <a:off x="-1796986" y="5494019"/>
              <a:ext cx="191880" cy="77400"/>
            </p14:xfrm>
          </p:contentPart>
        </mc:Choice>
        <mc:Fallback xmlns="">
          <p:pic>
            <p:nvPicPr>
              <p:cNvPr id="204813" name="Ink 204812">
                <a:extLst>
                  <a:ext uri="{FF2B5EF4-FFF2-40B4-BE49-F238E27FC236}">
                    <a16:creationId xmlns:a16="http://schemas.microsoft.com/office/drawing/2014/main" id="{E7E04D7F-CC2C-1715-218C-8419F0930109}"/>
                  </a:ext>
                </a:extLst>
              </p:cNvPr>
              <p:cNvPicPr/>
              <p:nvPr/>
            </p:nvPicPr>
            <p:blipFill>
              <a:blip r:embed="rId131"/>
              <a:stretch>
                <a:fillRect/>
              </a:stretch>
            </p:blipFill>
            <p:spPr>
              <a:xfrm>
                <a:off x="-1812466" y="5478539"/>
                <a:ext cx="222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04814" name="Ink 204813">
                <a:extLst>
                  <a:ext uri="{FF2B5EF4-FFF2-40B4-BE49-F238E27FC236}">
                    <a16:creationId xmlns:a16="http://schemas.microsoft.com/office/drawing/2014/main" id="{037495F8-1D37-ABDF-A38B-F7F79E08B838}"/>
                  </a:ext>
                </a:extLst>
              </p14:cNvPr>
              <p14:cNvContentPartPr/>
              <p14:nvPr/>
            </p14:nvContentPartPr>
            <p14:xfrm>
              <a:off x="-1531306" y="5316179"/>
              <a:ext cx="87120" cy="201600"/>
            </p14:xfrm>
          </p:contentPart>
        </mc:Choice>
        <mc:Fallback xmlns="">
          <p:pic>
            <p:nvPicPr>
              <p:cNvPr id="204814" name="Ink 204813">
                <a:extLst>
                  <a:ext uri="{FF2B5EF4-FFF2-40B4-BE49-F238E27FC236}">
                    <a16:creationId xmlns:a16="http://schemas.microsoft.com/office/drawing/2014/main" id="{037495F8-1D37-ABDF-A38B-F7F79E08B838}"/>
                  </a:ext>
                </a:extLst>
              </p:cNvPr>
              <p:cNvPicPr/>
              <p:nvPr/>
            </p:nvPicPr>
            <p:blipFill>
              <a:blip r:embed="rId133"/>
              <a:stretch>
                <a:fillRect/>
              </a:stretch>
            </p:blipFill>
            <p:spPr>
              <a:xfrm>
                <a:off x="-1546786" y="5300699"/>
                <a:ext cx="1177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04815" name="Ink 204814">
                <a:extLst>
                  <a:ext uri="{FF2B5EF4-FFF2-40B4-BE49-F238E27FC236}">
                    <a16:creationId xmlns:a16="http://schemas.microsoft.com/office/drawing/2014/main" id="{56B747CD-E0A9-51D0-9C40-CEB73F4C22C8}"/>
                  </a:ext>
                </a:extLst>
              </p14:cNvPr>
              <p14:cNvContentPartPr/>
              <p14:nvPr/>
            </p14:nvContentPartPr>
            <p14:xfrm>
              <a:off x="-1531306" y="5271539"/>
              <a:ext cx="110520" cy="133200"/>
            </p14:xfrm>
          </p:contentPart>
        </mc:Choice>
        <mc:Fallback xmlns="">
          <p:pic>
            <p:nvPicPr>
              <p:cNvPr id="204815" name="Ink 204814">
                <a:extLst>
                  <a:ext uri="{FF2B5EF4-FFF2-40B4-BE49-F238E27FC236}">
                    <a16:creationId xmlns:a16="http://schemas.microsoft.com/office/drawing/2014/main" id="{56B747CD-E0A9-51D0-9C40-CEB73F4C22C8}"/>
                  </a:ext>
                </a:extLst>
              </p:cNvPr>
              <p:cNvPicPr/>
              <p:nvPr/>
            </p:nvPicPr>
            <p:blipFill>
              <a:blip r:embed="rId135"/>
              <a:stretch>
                <a:fillRect/>
              </a:stretch>
            </p:blipFill>
            <p:spPr>
              <a:xfrm>
                <a:off x="-1546786" y="5256101"/>
                <a:ext cx="141120" cy="163718"/>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04816" name="Ink 204815">
                <a:extLst>
                  <a:ext uri="{FF2B5EF4-FFF2-40B4-BE49-F238E27FC236}">
                    <a16:creationId xmlns:a16="http://schemas.microsoft.com/office/drawing/2014/main" id="{4EE4A184-C6C5-8CCC-FC68-3A8156DD2BEE}"/>
                  </a:ext>
                </a:extLst>
              </p14:cNvPr>
              <p14:cNvContentPartPr/>
              <p14:nvPr/>
            </p14:nvContentPartPr>
            <p14:xfrm>
              <a:off x="-1276066" y="5379899"/>
              <a:ext cx="41760" cy="111600"/>
            </p14:xfrm>
          </p:contentPart>
        </mc:Choice>
        <mc:Fallback xmlns="">
          <p:pic>
            <p:nvPicPr>
              <p:cNvPr id="204816" name="Ink 204815">
                <a:extLst>
                  <a:ext uri="{FF2B5EF4-FFF2-40B4-BE49-F238E27FC236}">
                    <a16:creationId xmlns:a16="http://schemas.microsoft.com/office/drawing/2014/main" id="{4EE4A184-C6C5-8CCC-FC68-3A8156DD2BEE}"/>
                  </a:ext>
                </a:extLst>
              </p:cNvPr>
              <p:cNvPicPr/>
              <p:nvPr/>
            </p:nvPicPr>
            <p:blipFill>
              <a:blip r:embed="rId137"/>
              <a:stretch>
                <a:fillRect/>
              </a:stretch>
            </p:blipFill>
            <p:spPr>
              <a:xfrm>
                <a:off x="-1291681" y="5364419"/>
                <a:ext cx="72626"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04817" name="Ink 204816">
                <a:extLst>
                  <a:ext uri="{FF2B5EF4-FFF2-40B4-BE49-F238E27FC236}">
                    <a16:creationId xmlns:a16="http://schemas.microsoft.com/office/drawing/2014/main" id="{3F908635-00DA-FC16-6B6B-45EAE7B4DBE0}"/>
                  </a:ext>
                </a:extLst>
              </p14:cNvPr>
              <p14:cNvContentPartPr/>
              <p14:nvPr/>
            </p14:nvContentPartPr>
            <p14:xfrm>
              <a:off x="-1414306" y="5573579"/>
              <a:ext cx="245520" cy="51120"/>
            </p14:xfrm>
          </p:contentPart>
        </mc:Choice>
        <mc:Fallback xmlns="">
          <p:pic>
            <p:nvPicPr>
              <p:cNvPr id="204817" name="Ink 204816">
                <a:extLst>
                  <a:ext uri="{FF2B5EF4-FFF2-40B4-BE49-F238E27FC236}">
                    <a16:creationId xmlns:a16="http://schemas.microsoft.com/office/drawing/2014/main" id="{3F908635-00DA-FC16-6B6B-45EAE7B4DBE0}"/>
                  </a:ext>
                </a:extLst>
              </p:cNvPr>
              <p:cNvPicPr/>
              <p:nvPr/>
            </p:nvPicPr>
            <p:blipFill>
              <a:blip r:embed="rId139"/>
              <a:stretch>
                <a:fillRect/>
              </a:stretch>
            </p:blipFill>
            <p:spPr>
              <a:xfrm>
                <a:off x="-1429786" y="5558099"/>
                <a:ext cx="27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04818" name="Ink 204817">
                <a:extLst>
                  <a:ext uri="{FF2B5EF4-FFF2-40B4-BE49-F238E27FC236}">
                    <a16:creationId xmlns:a16="http://schemas.microsoft.com/office/drawing/2014/main" id="{06EDA3EB-C1A7-C2E5-AEDF-B480A99355D2}"/>
                  </a:ext>
                </a:extLst>
              </p14:cNvPr>
              <p14:cNvContentPartPr/>
              <p14:nvPr/>
            </p14:nvContentPartPr>
            <p14:xfrm>
              <a:off x="-1288306" y="5642339"/>
              <a:ext cx="140040" cy="170280"/>
            </p14:xfrm>
          </p:contentPart>
        </mc:Choice>
        <mc:Fallback xmlns="">
          <p:pic>
            <p:nvPicPr>
              <p:cNvPr id="204818" name="Ink 204817">
                <a:extLst>
                  <a:ext uri="{FF2B5EF4-FFF2-40B4-BE49-F238E27FC236}">
                    <a16:creationId xmlns:a16="http://schemas.microsoft.com/office/drawing/2014/main" id="{06EDA3EB-C1A7-C2E5-AEDF-B480A99355D2}"/>
                  </a:ext>
                </a:extLst>
              </p:cNvPr>
              <p:cNvPicPr/>
              <p:nvPr/>
            </p:nvPicPr>
            <p:blipFill>
              <a:blip r:embed="rId141"/>
              <a:stretch>
                <a:fillRect/>
              </a:stretch>
            </p:blipFill>
            <p:spPr>
              <a:xfrm>
                <a:off x="-1303786" y="5626859"/>
                <a:ext cx="170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04819" name="Ink 204818">
                <a:extLst>
                  <a:ext uri="{FF2B5EF4-FFF2-40B4-BE49-F238E27FC236}">
                    <a16:creationId xmlns:a16="http://schemas.microsoft.com/office/drawing/2014/main" id="{29FCC41C-3C00-16F1-E547-71CE3518288F}"/>
                  </a:ext>
                </a:extLst>
              </p14:cNvPr>
              <p14:cNvContentPartPr/>
              <p14:nvPr/>
            </p14:nvContentPartPr>
            <p14:xfrm>
              <a:off x="-1605826" y="5139419"/>
              <a:ext cx="409680" cy="613800"/>
            </p14:xfrm>
          </p:contentPart>
        </mc:Choice>
        <mc:Fallback xmlns="">
          <p:pic>
            <p:nvPicPr>
              <p:cNvPr id="204819" name="Ink 204818">
                <a:extLst>
                  <a:ext uri="{FF2B5EF4-FFF2-40B4-BE49-F238E27FC236}">
                    <a16:creationId xmlns:a16="http://schemas.microsoft.com/office/drawing/2014/main" id="{29FCC41C-3C00-16F1-E547-71CE3518288F}"/>
                  </a:ext>
                </a:extLst>
              </p:cNvPr>
              <p:cNvPicPr/>
              <p:nvPr/>
            </p:nvPicPr>
            <p:blipFill>
              <a:blip r:embed="rId143"/>
              <a:stretch>
                <a:fillRect/>
              </a:stretch>
            </p:blipFill>
            <p:spPr>
              <a:xfrm>
                <a:off x="-1621320" y="5123939"/>
                <a:ext cx="440307" cy="644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04820" name="Ink 204819">
                <a:extLst>
                  <a:ext uri="{FF2B5EF4-FFF2-40B4-BE49-F238E27FC236}">
                    <a16:creationId xmlns:a16="http://schemas.microsoft.com/office/drawing/2014/main" id="{E3D04086-1EFF-753A-2C9F-7B86AE4599A2}"/>
                  </a:ext>
                </a:extLst>
              </p14:cNvPr>
              <p14:cNvContentPartPr/>
              <p14:nvPr/>
            </p14:nvContentPartPr>
            <p14:xfrm>
              <a:off x="-978346" y="5325899"/>
              <a:ext cx="145800" cy="33120"/>
            </p14:xfrm>
          </p:contentPart>
        </mc:Choice>
        <mc:Fallback xmlns="">
          <p:pic>
            <p:nvPicPr>
              <p:cNvPr id="204820" name="Ink 204819">
                <a:extLst>
                  <a:ext uri="{FF2B5EF4-FFF2-40B4-BE49-F238E27FC236}">
                    <a16:creationId xmlns:a16="http://schemas.microsoft.com/office/drawing/2014/main" id="{E3D04086-1EFF-753A-2C9F-7B86AE4599A2}"/>
                  </a:ext>
                </a:extLst>
              </p:cNvPr>
              <p:cNvPicPr/>
              <p:nvPr/>
            </p:nvPicPr>
            <p:blipFill>
              <a:blip r:embed="rId145"/>
              <a:stretch>
                <a:fillRect/>
              </a:stretch>
            </p:blipFill>
            <p:spPr>
              <a:xfrm>
                <a:off x="-993788" y="5310249"/>
                <a:ext cx="176325" cy="64056"/>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04821" name="Ink 204820">
                <a:extLst>
                  <a:ext uri="{FF2B5EF4-FFF2-40B4-BE49-F238E27FC236}">
                    <a16:creationId xmlns:a16="http://schemas.microsoft.com/office/drawing/2014/main" id="{2E835FE8-4051-B4D3-0791-E28122AA9B93}"/>
                  </a:ext>
                </a:extLst>
              </p14:cNvPr>
              <p14:cNvContentPartPr/>
              <p14:nvPr/>
            </p14:nvContentPartPr>
            <p14:xfrm>
              <a:off x="-935866" y="5273699"/>
              <a:ext cx="51840" cy="165600"/>
            </p14:xfrm>
          </p:contentPart>
        </mc:Choice>
        <mc:Fallback xmlns="">
          <p:pic>
            <p:nvPicPr>
              <p:cNvPr id="204821" name="Ink 204820">
                <a:extLst>
                  <a:ext uri="{FF2B5EF4-FFF2-40B4-BE49-F238E27FC236}">
                    <a16:creationId xmlns:a16="http://schemas.microsoft.com/office/drawing/2014/main" id="{2E835FE8-4051-B4D3-0791-E28122AA9B93}"/>
                  </a:ext>
                </a:extLst>
              </p:cNvPr>
              <p:cNvPicPr/>
              <p:nvPr/>
            </p:nvPicPr>
            <p:blipFill>
              <a:blip r:embed="rId147"/>
              <a:stretch>
                <a:fillRect/>
              </a:stretch>
            </p:blipFill>
            <p:spPr>
              <a:xfrm>
                <a:off x="-951239" y="5258219"/>
                <a:ext cx="82229"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04822" name="Ink 204821">
                <a:extLst>
                  <a:ext uri="{FF2B5EF4-FFF2-40B4-BE49-F238E27FC236}">
                    <a16:creationId xmlns:a16="http://schemas.microsoft.com/office/drawing/2014/main" id="{ED5DCF0C-E82A-2A74-461B-B5D8C1B9A2A3}"/>
                  </a:ext>
                </a:extLst>
              </p14:cNvPr>
              <p14:cNvContentPartPr/>
              <p14:nvPr/>
            </p14:nvContentPartPr>
            <p14:xfrm>
              <a:off x="-850906" y="5249219"/>
              <a:ext cx="102600" cy="110880"/>
            </p14:xfrm>
          </p:contentPart>
        </mc:Choice>
        <mc:Fallback xmlns="">
          <p:pic>
            <p:nvPicPr>
              <p:cNvPr id="204822" name="Ink 204821">
                <a:extLst>
                  <a:ext uri="{FF2B5EF4-FFF2-40B4-BE49-F238E27FC236}">
                    <a16:creationId xmlns:a16="http://schemas.microsoft.com/office/drawing/2014/main" id="{ED5DCF0C-E82A-2A74-461B-B5D8C1B9A2A3}"/>
                  </a:ext>
                </a:extLst>
              </p:cNvPr>
              <p:cNvPicPr/>
              <p:nvPr/>
            </p:nvPicPr>
            <p:blipFill>
              <a:blip r:embed="rId149"/>
              <a:stretch>
                <a:fillRect/>
              </a:stretch>
            </p:blipFill>
            <p:spPr>
              <a:xfrm>
                <a:off x="-866386" y="5233739"/>
                <a:ext cx="133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04823" name="Ink 204822">
                <a:extLst>
                  <a:ext uri="{FF2B5EF4-FFF2-40B4-BE49-F238E27FC236}">
                    <a16:creationId xmlns:a16="http://schemas.microsoft.com/office/drawing/2014/main" id="{CC9E18D3-45F8-2205-2E55-7BF154A27EA6}"/>
                  </a:ext>
                </a:extLst>
              </p14:cNvPr>
              <p14:cNvContentPartPr/>
              <p14:nvPr/>
            </p14:nvContentPartPr>
            <p14:xfrm>
              <a:off x="-680626" y="5294939"/>
              <a:ext cx="50400" cy="106920"/>
            </p14:xfrm>
          </p:contentPart>
        </mc:Choice>
        <mc:Fallback xmlns="">
          <p:pic>
            <p:nvPicPr>
              <p:cNvPr id="204823" name="Ink 204822">
                <a:extLst>
                  <a:ext uri="{FF2B5EF4-FFF2-40B4-BE49-F238E27FC236}">
                    <a16:creationId xmlns:a16="http://schemas.microsoft.com/office/drawing/2014/main" id="{CC9E18D3-45F8-2205-2E55-7BF154A27EA6}"/>
                  </a:ext>
                </a:extLst>
              </p:cNvPr>
              <p:cNvPicPr/>
              <p:nvPr/>
            </p:nvPicPr>
            <p:blipFill>
              <a:blip r:embed="rId151"/>
              <a:stretch>
                <a:fillRect/>
              </a:stretch>
            </p:blipFill>
            <p:spPr>
              <a:xfrm>
                <a:off x="-696106" y="5279459"/>
                <a:ext cx="81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04824" name="Ink 204823">
                <a:extLst>
                  <a:ext uri="{FF2B5EF4-FFF2-40B4-BE49-F238E27FC236}">
                    <a16:creationId xmlns:a16="http://schemas.microsoft.com/office/drawing/2014/main" id="{4641F2D2-A4B1-A187-A14D-7E46117EEABD}"/>
                  </a:ext>
                </a:extLst>
              </p14:cNvPr>
              <p14:cNvContentPartPr/>
              <p14:nvPr/>
            </p14:nvContentPartPr>
            <p14:xfrm>
              <a:off x="-733906" y="5039699"/>
              <a:ext cx="181440" cy="81000"/>
            </p14:xfrm>
          </p:contentPart>
        </mc:Choice>
        <mc:Fallback xmlns="">
          <p:pic>
            <p:nvPicPr>
              <p:cNvPr id="204824" name="Ink 204823">
                <a:extLst>
                  <a:ext uri="{FF2B5EF4-FFF2-40B4-BE49-F238E27FC236}">
                    <a16:creationId xmlns:a16="http://schemas.microsoft.com/office/drawing/2014/main" id="{4641F2D2-A4B1-A187-A14D-7E46117EEABD}"/>
                  </a:ext>
                </a:extLst>
              </p:cNvPr>
              <p:cNvPicPr/>
              <p:nvPr/>
            </p:nvPicPr>
            <p:blipFill>
              <a:blip r:embed="rId153"/>
              <a:stretch>
                <a:fillRect/>
              </a:stretch>
            </p:blipFill>
            <p:spPr>
              <a:xfrm>
                <a:off x="-749417" y="5024219"/>
                <a:ext cx="212101"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04825" name="Ink 204824">
                <a:extLst>
                  <a:ext uri="{FF2B5EF4-FFF2-40B4-BE49-F238E27FC236}">
                    <a16:creationId xmlns:a16="http://schemas.microsoft.com/office/drawing/2014/main" id="{14C9EA05-7A66-1302-60A3-5E92F3C1CD71}"/>
                  </a:ext>
                </a:extLst>
              </p14:cNvPr>
              <p14:cNvContentPartPr/>
              <p14:nvPr/>
            </p14:nvContentPartPr>
            <p14:xfrm>
              <a:off x="-712666" y="5432819"/>
              <a:ext cx="145080" cy="43200"/>
            </p14:xfrm>
          </p:contentPart>
        </mc:Choice>
        <mc:Fallback xmlns="">
          <p:pic>
            <p:nvPicPr>
              <p:cNvPr id="204825" name="Ink 204824">
                <a:extLst>
                  <a:ext uri="{FF2B5EF4-FFF2-40B4-BE49-F238E27FC236}">
                    <a16:creationId xmlns:a16="http://schemas.microsoft.com/office/drawing/2014/main" id="{14C9EA05-7A66-1302-60A3-5E92F3C1CD71}"/>
                  </a:ext>
                </a:extLst>
              </p:cNvPr>
              <p:cNvPicPr/>
              <p:nvPr/>
            </p:nvPicPr>
            <p:blipFill>
              <a:blip r:embed="rId155"/>
              <a:stretch>
                <a:fillRect/>
              </a:stretch>
            </p:blipFill>
            <p:spPr>
              <a:xfrm>
                <a:off x="-728185" y="5417339"/>
                <a:ext cx="175756"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04826" name="Ink 204825">
                <a:extLst>
                  <a:ext uri="{FF2B5EF4-FFF2-40B4-BE49-F238E27FC236}">
                    <a16:creationId xmlns:a16="http://schemas.microsoft.com/office/drawing/2014/main" id="{3AA7850B-7CDA-3401-8A2D-5191C42DC11D}"/>
                  </a:ext>
                </a:extLst>
              </p14:cNvPr>
              <p14:cNvContentPartPr/>
              <p14:nvPr/>
            </p14:nvContentPartPr>
            <p14:xfrm>
              <a:off x="-627346" y="5518139"/>
              <a:ext cx="153360" cy="64080"/>
            </p14:xfrm>
          </p:contentPart>
        </mc:Choice>
        <mc:Fallback xmlns="">
          <p:pic>
            <p:nvPicPr>
              <p:cNvPr id="204826" name="Ink 204825">
                <a:extLst>
                  <a:ext uri="{FF2B5EF4-FFF2-40B4-BE49-F238E27FC236}">
                    <a16:creationId xmlns:a16="http://schemas.microsoft.com/office/drawing/2014/main" id="{3AA7850B-7CDA-3401-8A2D-5191C42DC11D}"/>
                  </a:ext>
                </a:extLst>
              </p:cNvPr>
              <p:cNvPicPr/>
              <p:nvPr/>
            </p:nvPicPr>
            <p:blipFill>
              <a:blip r:embed="rId157"/>
              <a:stretch>
                <a:fillRect/>
              </a:stretch>
            </p:blipFill>
            <p:spPr>
              <a:xfrm>
                <a:off x="-642790" y="5502659"/>
                <a:ext cx="183888"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4827" name="Ink 204826">
                <a:extLst>
                  <a:ext uri="{FF2B5EF4-FFF2-40B4-BE49-F238E27FC236}">
                    <a16:creationId xmlns:a16="http://schemas.microsoft.com/office/drawing/2014/main" id="{26363474-F080-0027-3782-EAFBD18B2CBC}"/>
                  </a:ext>
                </a:extLst>
              </p14:cNvPr>
              <p14:cNvContentPartPr/>
              <p14:nvPr/>
            </p14:nvContentPartPr>
            <p14:xfrm>
              <a:off x="-404146" y="5220419"/>
              <a:ext cx="52200" cy="111960"/>
            </p14:xfrm>
          </p:contentPart>
        </mc:Choice>
        <mc:Fallback xmlns="">
          <p:pic>
            <p:nvPicPr>
              <p:cNvPr id="204827" name="Ink 204826">
                <a:extLst>
                  <a:ext uri="{FF2B5EF4-FFF2-40B4-BE49-F238E27FC236}">
                    <a16:creationId xmlns:a16="http://schemas.microsoft.com/office/drawing/2014/main" id="{26363474-F080-0027-3782-EAFBD18B2CBC}"/>
                  </a:ext>
                </a:extLst>
              </p:cNvPr>
              <p:cNvPicPr/>
              <p:nvPr/>
            </p:nvPicPr>
            <p:blipFill>
              <a:blip r:embed="rId159"/>
              <a:stretch>
                <a:fillRect/>
              </a:stretch>
            </p:blipFill>
            <p:spPr>
              <a:xfrm>
                <a:off x="-419626" y="5204939"/>
                <a:ext cx="82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04828" name="Ink 204827">
                <a:extLst>
                  <a:ext uri="{FF2B5EF4-FFF2-40B4-BE49-F238E27FC236}">
                    <a16:creationId xmlns:a16="http://schemas.microsoft.com/office/drawing/2014/main" id="{3D5DC5F6-BFAF-6EB1-FCDE-61B847C61E5C}"/>
                  </a:ext>
                </a:extLst>
              </p14:cNvPr>
              <p14:cNvContentPartPr/>
              <p14:nvPr/>
            </p14:nvContentPartPr>
            <p14:xfrm>
              <a:off x="-502426" y="5256419"/>
              <a:ext cx="160560" cy="49320"/>
            </p14:xfrm>
          </p:contentPart>
        </mc:Choice>
        <mc:Fallback xmlns="">
          <p:pic>
            <p:nvPicPr>
              <p:cNvPr id="204828" name="Ink 204827">
                <a:extLst>
                  <a:ext uri="{FF2B5EF4-FFF2-40B4-BE49-F238E27FC236}">
                    <a16:creationId xmlns:a16="http://schemas.microsoft.com/office/drawing/2014/main" id="{3D5DC5F6-BFAF-6EB1-FCDE-61B847C61E5C}"/>
                  </a:ext>
                </a:extLst>
              </p:cNvPr>
              <p:cNvPicPr/>
              <p:nvPr/>
            </p:nvPicPr>
            <p:blipFill>
              <a:blip r:embed="rId161"/>
              <a:stretch>
                <a:fillRect/>
              </a:stretch>
            </p:blipFill>
            <p:spPr>
              <a:xfrm>
                <a:off x="-517906" y="5241051"/>
                <a:ext cx="191160" cy="79698"/>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04829" name="Ink 204828">
                <a:extLst>
                  <a:ext uri="{FF2B5EF4-FFF2-40B4-BE49-F238E27FC236}">
                    <a16:creationId xmlns:a16="http://schemas.microsoft.com/office/drawing/2014/main" id="{0D1673EF-D6AD-9BFF-FD01-3F4EC6FB9663}"/>
                  </a:ext>
                </a:extLst>
              </p14:cNvPr>
              <p14:cNvContentPartPr/>
              <p14:nvPr/>
            </p14:nvContentPartPr>
            <p14:xfrm>
              <a:off x="-290026" y="5114219"/>
              <a:ext cx="109440" cy="201960"/>
            </p14:xfrm>
          </p:contentPart>
        </mc:Choice>
        <mc:Fallback xmlns="">
          <p:pic>
            <p:nvPicPr>
              <p:cNvPr id="204829" name="Ink 204828">
                <a:extLst>
                  <a:ext uri="{FF2B5EF4-FFF2-40B4-BE49-F238E27FC236}">
                    <a16:creationId xmlns:a16="http://schemas.microsoft.com/office/drawing/2014/main" id="{0D1673EF-D6AD-9BFF-FD01-3F4EC6FB9663}"/>
                  </a:ext>
                </a:extLst>
              </p:cNvPr>
              <p:cNvPicPr/>
              <p:nvPr/>
            </p:nvPicPr>
            <p:blipFill>
              <a:blip r:embed="rId163"/>
              <a:stretch>
                <a:fillRect/>
              </a:stretch>
            </p:blipFill>
            <p:spPr>
              <a:xfrm>
                <a:off x="-305506" y="5098767"/>
                <a:ext cx="140040" cy="232506"/>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04830" name="Ink 204829">
                <a:extLst>
                  <a:ext uri="{FF2B5EF4-FFF2-40B4-BE49-F238E27FC236}">
                    <a16:creationId xmlns:a16="http://schemas.microsoft.com/office/drawing/2014/main" id="{FD2ECE9E-F9B1-E087-D92A-369B29C3570E}"/>
                  </a:ext>
                </a:extLst>
              </p14:cNvPr>
              <p14:cNvContentPartPr/>
              <p14:nvPr/>
            </p14:nvContentPartPr>
            <p14:xfrm>
              <a:off x="-191386" y="5071019"/>
              <a:ext cx="91440" cy="122040"/>
            </p14:xfrm>
          </p:contentPart>
        </mc:Choice>
        <mc:Fallback xmlns="">
          <p:pic>
            <p:nvPicPr>
              <p:cNvPr id="204830" name="Ink 204829">
                <a:extLst>
                  <a:ext uri="{FF2B5EF4-FFF2-40B4-BE49-F238E27FC236}">
                    <a16:creationId xmlns:a16="http://schemas.microsoft.com/office/drawing/2014/main" id="{FD2ECE9E-F9B1-E087-D92A-369B29C3570E}"/>
                  </a:ext>
                </a:extLst>
              </p:cNvPr>
              <p:cNvPicPr/>
              <p:nvPr/>
            </p:nvPicPr>
            <p:blipFill>
              <a:blip r:embed="rId165"/>
              <a:stretch>
                <a:fillRect/>
              </a:stretch>
            </p:blipFill>
            <p:spPr>
              <a:xfrm>
                <a:off x="-206866" y="5055539"/>
                <a:ext cx="122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04831" name="Ink 204830">
                <a:extLst>
                  <a:ext uri="{FF2B5EF4-FFF2-40B4-BE49-F238E27FC236}">
                    <a16:creationId xmlns:a16="http://schemas.microsoft.com/office/drawing/2014/main" id="{2A1A3792-6C7C-8B4A-07D7-B4A752A3F834}"/>
                  </a:ext>
                </a:extLst>
              </p14:cNvPr>
              <p14:cNvContentPartPr/>
              <p14:nvPr/>
            </p14:nvContentPartPr>
            <p14:xfrm>
              <a:off x="-212986" y="5144459"/>
              <a:ext cx="77400" cy="48240"/>
            </p14:xfrm>
          </p:contentPart>
        </mc:Choice>
        <mc:Fallback xmlns="">
          <p:pic>
            <p:nvPicPr>
              <p:cNvPr id="204831" name="Ink 204830">
                <a:extLst>
                  <a:ext uri="{FF2B5EF4-FFF2-40B4-BE49-F238E27FC236}">
                    <a16:creationId xmlns:a16="http://schemas.microsoft.com/office/drawing/2014/main" id="{2A1A3792-6C7C-8B4A-07D7-B4A752A3F834}"/>
                  </a:ext>
                </a:extLst>
              </p:cNvPr>
              <p:cNvPicPr/>
              <p:nvPr/>
            </p:nvPicPr>
            <p:blipFill>
              <a:blip r:embed="rId167"/>
              <a:stretch>
                <a:fillRect/>
              </a:stretch>
            </p:blipFill>
            <p:spPr>
              <a:xfrm>
                <a:off x="-228466" y="5128979"/>
                <a:ext cx="108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04832" name="Ink 204831">
                <a:extLst>
                  <a:ext uri="{FF2B5EF4-FFF2-40B4-BE49-F238E27FC236}">
                    <a16:creationId xmlns:a16="http://schemas.microsoft.com/office/drawing/2014/main" id="{8EBD6019-186A-AC12-1190-1A74492C07D5}"/>
                  </a:ext>
                </a:extLst>
              </p14:cNvPr>
              <p14:cNvContentPartPr/>
              <p14:nvPr/>
            </p14:nvContentPartPr>
            <p14:xfrm>
              <a:off x="-127666" y="5150219"/>
              <a:ext cx="105120" cy="96480"/>
            </p14:xfrm>
          </p:contentPart>
        </mc:Choice>
        <mc:Fallback xmlns="">
          <p:pic>
            <p:nvPicPr>
              <p:cNvPr id="204832" name="Ink 204831">
                <a:extLst>
                  <a:ext uri="{FF2B5EF4-FFF2-40B4-BE49-F238E27FC236}">
                    <a16:creationId xmlns:a16="http://schemas.microsoft.com/office/drawing/2014/main" id="{8EBD6019-186A-AC12-1190-1A74492C07D5}"/>
                  </a:ext>
                </a:extLst>
              </p:cNvPr>
              <p:cNvPicPr/>
              <p:nvPr/>
            </p:nvPicPr>
            <p:blipFill>
              <a:blip r:embed="rId169"/>
              <a:stretch>
                <a:fillRect/>
              </a:stretch>
            </p:blipFill>
            <p:spPr>
              <a:xfrm>
                <a:off x="-143146" y="5134797"/>
                <a:ext cx="135720" cy="126966"/>
              </a:xfrm>
              <a:prstGeom prst="rect">
                <a:avLst/>
              </a:prstGeom>
            </p:spPr>
          </p:pic>
        </mc:Fallback>
      </mc:AlternateContent>
      <p:grpSp>
        <p:nvGrpSpPr>
          <p:cNvPr id="58435" name="Group 204847">
            <a:extLst>
              <a:ext uri="{FF2B5EF4-FFF2-40B4-BE49-F238E27FC236}">
                <a16:creationId xmlns:a16="http://schemas.microsoft.com/office/drawing/2014/main" id="{91A2A3A7-12FC-3A3A-A841-C396DBEAE502}"/>
              </a:ext>
            </a:extLst>
          </p:cNvPr>
          <p:cNvGrpSpPr>
            <a:grpSpLocks/>
          </p:cNvGrpSpPr>
          <p:nvPr/>
        </p:nvGrpSpPr>
        <p:grpSpPr bwMode="auto">
          <a:xfrm>
            <a:off x="3338513" y="2038350"/>
            <a:ext cx="644525" cy="304800"/>
            <a:chOff x="3338414" y="2038019"/>
            <a:chExt cx="644040" cy="304560"/>
          </a:xfrm>
        </p:grpSpPr>
        <mc:AlternateContent xmlns:mc="http://schemas.openxmlformats.org/markup-compatibility/2006" xmlns:p14="http://schemas.microsoft.com/office/powerpoint/2010/main">
          <mc:Choice Requires="p14">
            <p:contentPart p14:bwMode="auto" r:id="rId170">
              <p14:nvContentPartPr>
                <p14:cNvPr id="204843" name="Ink 204842">
                  <a:extLst>
                    <a:ext uri="{FF2B5EF4-FFF2-40B4-BE49-F238E27FC236}">
                      <a16:creationId xmlns:a16="http://schemas.microsoft.com/office/drawing/2014/main" id="{4D200475-F095-818A-A6AB-BC6E15BA95E1}"/>
                    </a:ext>
                  </a:extLst>
                </p14:cNvPr>
                <p14:cNvContentPartPr/>
                <p14:nvPr/>
              </p14:nvContentPartPr>
              <p14:xfrm>
                <a:off x="3367574" y="2038019"/>
                <a:ext cx="167400" cy="304560"/>
              </p14:xfrm>
            </p:contentPart>
          </mc:Choice>
          <mc:Fallback xmlns="">
            <p:pic>
              <p:nvPicPr>
                <p:cNvPr id="204843" name="Ink 204842">
                  <a:extLst>
                    <a:ext uri="{FF2B5EF4-FFF2-40B4-BE49-F238E27FC236}">
                      <a16:creationId xmlns:a16="http://schemas.microsoft.com/office/drawing/2014/main" id="{4D200475-F095-818A-A6AB-BC6E15BA95E1}"/>
                    </a:ext>
                  </a:extLst>
                </p:cNvPr>
                <p:cNvPicPr/>
                <p:nvPr/>
              </p:nvPicPr>
              <p:blipFill>
                <a:blip r:embed="rId171"/>
                <a:stretch>
                  <a:fillRect/>
                </a:stretch>
              </p:blipFill>
              <p:spPr>
                <a:xfrm>
                  <a:off x="3352127" y="2022539"/>
                  <a:ext cx="197934"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04844" name="Ink 204843">
                  <a:extLst>
                    <a:ext uri="{FF2B5EF4-FFF2-40B4-BE49-F238E27FC236}">
                      <a16:creationId xmlns:a16="http://schemas.microsoft.com/office/drawing/2014/main" id="{1A0D49D6-45D4-ED15-AC19-31C2DCF25CA3}"/>
                    </a:ext>
                  </a:extLst>
                </p14:cNvPr>
                <p14:cNvContentPartPr/>
                <p14:nvPr/>
              </p14:nvContentPartPr>
              <p14:xfrm>
                <a:off x="3338414" y="2235659"/>
                <a:ext cx="185760" cy="18720"/>
              </p14:xfrm>
            </p:contentPart>
          </mc:Choice>
          <mc:Fallback xmlns="">
            <p:pic>
              <p:nvPicPr>
                <p:cNvPr id="204844" name="Ink 204843">
                  <a:extLst>
                    <a:ext uri="{FF2B5EF4-FFF2-40B4-BE49-F238E27FC236}">
                      <a16:creationId xmlns:a16="http://schemas.microsoft.com/office/drawing/2014/main" id="{1A0D49D6-45D4-ED15-AC19-31C2DCF25CA3}"/>
                    </a:ext>
                  </a:extLst>
                </p:cNvPr>
                <p:cNvPicPr/>
                <p:nvPr/>
              </p:nvPicPr>
              <p:blipFill>
                <a:blip r:embed="rId173"/>
                <a:stretch>
                  <a:fillRect/>
                </a:stretch>
              </p:blipFill>
              <p:spPr>
                <a:xfrm>
                  <a:off x="3322934" y="2220179"/>
                  <a:ext cx="216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04845" name="Ink 204844">
                  <a:extLst>
                    <a:ext uri="{FF2B5EF4-FFF2-40B4-BE49-F238E27FC236}">
                      <a16:creationId xmlns:a16="http://schemas.microsoft.com/office/drawing/2014/main" id="{C3B9A846-8DD4-9D4C-87D0-E2674A74C21D}"/>
                    </a:ext>
                  </a:extLst>
                </p14:cNvPr>
                <p14:cNvContentPartPr/>
                <p14:nvPr/>
              </p14:nvContentPartPr>
              <p14:xfrm>
                <a:off x="3604094" y="2200739"/>
                <a:ext cx="115200" cy="3960"/>
              </p14:xfrm>
            </p:contentPart>
          </mc:Choice>
          <mc:Fallback xmlns="">
            <p:pic>
              <p:nvPicPr>
                <p:cNvPr id="204845" name="Ink 204844">
                  <a:extLst>
                    <a:ext uri="{FF2B5EF4-FFF2-40B4-BE49-F238E27FC236}">
                      <a16:creationId xmlns:a16="http://schemas.microsoft.com/office/drawing/2014/main" id="{C3B9A846-8DD4-9D4C-87D0-E2674A74C21D}"/>
                    </a:ext>
                  </a:extLst>
                </p:cNvPr>
                <p:cNvPicPr/>
                <p:nvPr/>
              </p:nvPicPr>
              <p:blipFill>
                <a:blip r:embed="rId175"/>
                <a:stretch>
                  <a:fillRect/>
                </a:stretch>
              </p:blipFill>
              <p:spPr>
                <a:xfrm>
                  <a:off x="3588614" y="2183711"/>
                  <a:ext cx="145800" cy="376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04846" name="Ink 204845">
                  <a:extLst>
                    <a:ext uri="{FF2B5EF4-FFF2-40B4-BE49-F238E27FC236}">
                      <a16:creationId xmlns:a16="http://schemas.microsoft.com/office/drawing/2014/main" id="{895D180F-7133-DAC1-C4EB-0D88550E22DF}"/>
                    </a:ext>
                  </a:extLst>
                </p14:cNvPr>
                <p14:cNvContentPartPr/>
                <p14:nvPr/>
              </p14:nvContentPartPr>
              <p14:xfrm>
                <a:off x="3642614" y="2085539"/>
                <a:ext cx="81000" cy="218880"/>
              </p14:xfrm>
            </p:contentPart>
          </mc:Choice>
          <mc:Fallback xmlns="">
            <p:pic>
              <p:nvPicPr>
                <p:cNvPr id="204846" name="Ink 204845">
                  <a:extLst>
                    <a:ext uri="{FF2B5EF4-FFF2-40B4-BE49-F238E27FC236}">
                      <a16:creationId xmlns:a16="http://schemas.microsoft.com/office/drawing/2014/main" id="{895D180F-7133-DAC1-C4EB-0D88550E22DF}"/>
                    </a:ext>
                  </a:extLst>
                </p:cNvPr>
                <p:cNvPicPr/>
                <p:nvPr/>
              </p:nvPicPr>
              <p:blipFill>
                <a:blip r:embed="rId177"/>
                <a:stretch>
                  <a:fillRect/>
                </a:stretch>
              </p:blipFill>
              <p:spPr>
                <a:xfrm>
                  <a:off x="3627134" y="2070059"/>
                  <a:ext cx="1116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4847" name="Ink 204846">
                  <a:extLst>
                    <a:ext uri="{FF2B5EF4-FFF2-40B4-BE49-F238E27FC236}">
                      <a16:creationId xmlns:a16="http://schemas.microsoft.com/office/drawing/2014/main" id="{6E4526DA-247E-2C46-8A82-F35EBD48FDED}"/>
                    </a:ext>
                  </a:extLst>
                </p14:cNvPr>
                <p14:cNvContentPartPr/>
                <p14:nvPr/>
              </p14:nvContentPartPr>
              <p14:xfrm>
                <a:off x="3806414" y="2190299"/>
                <a:ext cx="176040" cy="121320"/>
              </p14:xfrm>
            </p:contentPart>
          </mc:Choice>
          <mc:Fallback xmlns="">
            <p:pic>
              <p:nvPicPr>
                <p:cNvPr id="204847" name="Ink 204846">
                  <a:extLst>
                    <a:ext uri="{FF2B5EF4-FFF2-40B4-BE49-F238E27FC236}">
                      <a16:creationId xmlns:a16="http://schemas.microsoft.com/office/drawing/2014/main" id="{6E4526DA-247E-2C46-8A82-F35EBD48FDED}"/>
                    </a:ext>
                  </a:extLst>
                </p:cNvPr>
                <p:cNvPicPr/>
                <p:nvPr/>
              </p:nvPicPr>
              <p:blipFill>
                <a:blip r:embed="rId179"/>
                <a:stretch>
                  <a:fillRect/>
                </a:stretch>
              </p:blipFill>
              <p:spPr>
                <a:xfrm>
                  <a:off x="3790934" y="2174819"/>
                  <a:ext cx="20664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204849" name="Ink 204848">
                <a:extLst>
                  <a:ext uri="{FF2B5EF4-FFF2-40B4-BE49-F238E27FC236}">
                    <a16:creationId xmlns:a16="http://schemas.microsoft.com/office/drawing/2014/main" id="{E68EC965-118F-D4D6-5642-4FA67193D5C4}"/>
                  </a:ext>
                </a:extLst>
              </p14:cNvPr>
              <p14:cNvContentPartPr/>
              <p14:nvPr/>
            </p14:nvContentPartPr>
            <p14:xfrm>
              <a:off x="-1847386" y="1459859"/>
              <a:ext cx="25560" cy="437400"/>
            </p14:xfrm>
          </p:contentPart>
        </mc:Choice>
        <mc:Fallback xmlns="">
          <p:pic>
            <p:nvPicPr>
              <p:cNvPr id="204849" name="Ink 204848">
                <a:extLst>
                  <a:ext uri="{FF2B5EF4-FFF2-40B4-BE49-F238E27FC236}">
                    <a16:creationId xmlns:a16="http://schemas.microsoft.com/office/drawing/2014/main" id="{E68EC965-118F-D4D6-5642-4FA67193D5C4}"/>
                  </a:ext>
                </a:extLst>
              </p:cNvPr>
              <p:cNvPicPr/>
              <p:nvPr/>
            </p:nvPicPr>
            <p:blipFill>
              <a:blip r:embed="rId181"/>
              <a:stretch>
                <a:fillRect/>
              </a:stretch>
            </p:blipFill>
            <p:spPr>
              <a:xfrm>
                <a:off x="-1862866" y="1444379"/>
                <a:ext cx="5616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04850" name="Ink 204849">
                <a:extLst>
                  <a:ext uri="{FF2B5EF4-FFF2-40B4-BE49-F238E27FC236}">
                    <a16:creationId xmlns:a16="http://schemas.microsoft.com/office/drawing/2014/main" id="{633B5C48-21EC-8E3D-DEFD-00912CA5B2AF}"/>
                  </a:ext>
                </a:extLst>
              </p14:cNvPr>
              <p14:cNvContentPartPr/>
              <p14:nvPr/>
            </p14:nvContentPartPr>
            <p14:xfrm>
              <a:off x="-1809946" y="1607819"/>
              <a:ext cx="115200" cy="120240"/>
            </p14:xfrm>
          </p:contentPart>
        </mc:Choice>
        <mc:Fallback xmlns="">
          <p:pic>
            <p:nvPicPr>
              <p:cNvPr id="204850" name="Ink 204849">
                <a:extLst>
                  <a:ext uri="{FF2B5EF4-FFF2-40B4-BE49-F238E27FC236}">
                    <a16:creationId xmlns:a16="http://schemas.microsoft.com/office/drawing/2014/main" id="{633B5C48-21EC-8E3D-DEFD-00912CA5B2AF}"/>
                  </a:ext>
                </a:extLst>
              </p:cNvPr>
              <p:cNvPicPr/>
              <p:nvPr/>
            </p:nvPicPr>
            <p:blipFill>
              <a:blip r:embed="rId183"/>
              <a:stretch>
                <a:fillRect/>
              </a:stretch>
            </p:blipFill>
            <p:spPr>
              <a:xfrm>
                <a:off x="-1825426" y="1592339"/>
                <a:ext cx="145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04851" name="Ink 204850">
                <a:extLst>
                  <a:ext uri="{FF2B5EF4-FFF2-40B4-BE49-F238E27FC236}">
                    <a16:creationId xmlns:a16="http://schemas.microsoft.com/office/drawing/2014/main" id="{42DFD6CE-EB62-8DCD-757F-1F8EBDDC4E9E}"/>
                  </a:ext>
                </a:extLst>
              </p14:cNvPr>
              <p14:cNvContentPartPr/>
              <p14:nvPr/>
            </p14:nvContentPartPr>
            <p14:xfrm>
              <a:off x="-1683226" y="1754339"/>
              <a:ext cx="9360" cy="158400"/>
            </p14:xfrm>
          </p:contentPart>
        </mc:Choice>
        <mc:Fallback xmlns="">
          <p:pic>
            <p:nvPicPr>
              <p:cNvPr id="204851" name="Ink 204850">
                <a:extLst>
                  <a:ext uri="{FF2B5EF4-FFF2-40B4-BE49-F238E27FC236}">
                    <a16:creationId xmlns:a16="http://schemas.microsoft.com/office/drawing/2014/main" id="{42DFD6CE-EB62-8DCD-757F-1F8EBDDC4E9E}"/>
                  </a:ext>
                </a:extLst>
              </p:cNvPr>
              <p:cNvPicPr/>
              <p:nvPr/>
            </p:nvPicPr>
            <p:blipFill>
              <a:blip r:embed="rId185"/>
              <a:stretch>
                <a:fillRect/>
              </a:stretch>
            </p:blipFill>
            <p:spPr>
              <a:xfrm>
                <a:off x="-1698706" y="1738859"/>
                <a:ext cx="39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04852" name="Ink 204851">
                <a:extLst>
                  <a:ext uri="{FF2B5EF4-FFF2-40B4-BE49-F238E27FC236}">
                    <a16:creationId xmlns:a16="http://schemas.microsoft.com/office/drawing/2014/main" id="{4CA1A09A-912E-D4EE-0A39-DF1221B044AF}"/>
                  </a:ext>
                </a:extLst>
              </p14:cNvPr>
              <p14:cNvContentPartPr/>
              <p14:nvPr/>
            </p14:nvContentPartPr>
            <p14:xfrm>
              <a:off x="-1531306" y="1701059"/>
              <a:ext cx="90360" cy="34200"/>
            </p14:xfrm>
          </p:contentPart>
        </mc:Choice>
        <mc:Fallback xmlns="">
          <p:pic>
            <p:nvPicPr>
              <p:cNvPr id="204852" name="Ink 204851">
                <a:extLst>
                  <a:ext uri="{FF2B5EF4-FFF2-40B4-BE49-F238E27FC236}">
                    <a16:creationId xmlns:a16="http://schemas.microsoft.com/office/drawing/2014/main" id="{4CA1A09A-912E-D4EE-0A39-DF1221B044AF}"/>
                  </a:ext>
                </a:extLst>
              </p:cNvPr>
              <p:cNvPicPr/>
              <p:nvPr/>
            </p:nvPicPr>
            <p:blipFill>
              <a:blip r:embed="rId187"/>
              <a:stretch>
                <a:fillRect/>
              </a:stretch>
            </p:blipFill>
            <p:spPr>
              <a:xfrm>
                <a:off x="-1546848" y="1685740"/>
                <a:ext cx="121082" cy="64481"/>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4853" name="Ink 204852">
                <a:extLst>
                  <a:ext uri="{FF2B5EF4-FFF2-40B4-BE49-F238E27FC236}">
                    <a16:creationId xmlns:a16="http://schemas.microsoft.com/office/drawing/2014/main" id="{B89AC186-94C5-55FA-06D2-BB65DE3F26E1}"/>
                  </a:ext>
                </a:extLst>
              </p14:cNvPr>
              <p14:cNvContentPartPr/>
              <p14:nvPr/>
            </p14:nvContentPartPr>
            <p14:xfrm>
              <a:off x="-1510066" y="1773059"/>
              <a:ext cx="135720" cy="2520"/>
            </p14:xfrm>
          </p:contentPart>
        </mc:Choice>
        <mc:Fallback xmlns="">
          <p:pic>
            <p:nvPicPr>
              <p:cNvPr id="204853" name="Ink 204852">
                <a:extLst>
                  <a:ext uri="{FF2B5EF4-FFF2-40B4-BE49-F238E27FC236}">
                    <a16:creationId xmlns:a16="http://schemas.microsoft.com/office/drawing/2014/main" id="{B89AC186-94C5-55FA-06D2-BB65DE3F26E1}"/>
                  </a:ext>
                </a:extLst>
              </p:cNvPr>
              <p:cNvPicPr/>
              <p:nvPr/>
            </p:nvPicPr>
            <p:blipFill>
              <a:blip r:embed="rId189"/>
              <a:stretch>
                <a:fillRect/>
              </a:stretch>
            </p:blipFill>
            <p:spPr>
              <a:xfrm>
                <a:off x="-1525587" y="1757579"/>
                <a:ext cx="166401"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04854" name="Ink 204853">
                <a:extLst>
                  <a:ext uri="{FF2B5EF4-FFF2-40B4-BE49-F238E27FC236}">
                    <a16:creationId xmlns:a16="http://schemas.microsoft.com/office/drawing/2014/main" id="{0A8EE6A7-F02D-B9C0-710B-79A7A2B87219}"/>
                  </a:ext>
                </a:extLst>
              </p14:cNvPr>
              <p14:cNvContentPartPr/>
              <p14:nvPr/>
            </p14:nvContentPartPr>
            <p14:xfrm>
              <a:off x="-1212346" y="1499099"/>
              <a:ext cx="35280" cy="320760"/>
            </p14:xfrm>
          </p:contentPart>
        </mc:Choice>
        <mc:Fallback xmlns="">
          <p:pic>
            <p:nvPicPr>
              <p:cNvPr id="204854" name="Ink 204853">
                <a:extLst>
                  <a:ext uri="{FF2B5EF4-FFF2-40B4-BE49-F238E27FC236}">
                    <a16:creationId xmlns:a16="http://schemas.microsoft.com/office/drawing/2014/main" id="{0A8EE6A7-F02D-B9C0-710B-79A7A2B87219}"/>
                  </a:ext>
                </a:extLst>
              </p:cNvPr>
              <p:cNvPicPr/>
              <p:nvPr/>
            </p:nvPicPr>
            <p:blipFill>
              <a:blip r:embed="rId191"/>
              <a:stretch>
                <a:fillRect/>
              </a:stretch>
            </p:blipFill>
            <p:spPr>
              <a:xfrm>
                <a:off x="-1227826" y="1483636"/>
                <a:ext cx="65880" cy="351326"/>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04855" name="Ink 204854">
                <a:extLst>
                  <a:ext uri="{FF2B5EF4-FFF2-40B4-BE49-F238E27FC236}">
                    <a16:creationId xmlns:a16="http://schemas.microsoft.com/office/drawing/2014/main" id="{2629EA14-8422-ADC8-BFC5-8CE356C19441}"/>
                  </a:ext>
                </a:extLst>
              </p14:cNvPr>
              <p14:cNvContentPartPr/>
              <p14:nvPr/>
            </p14:nvContentPartPr>
            <p14:xfrm>
              <a:off x="-1212346" y="1605299"/>
              <a:ext cx="131040" cy="70560"/>
            </p14:xfrm>
          </p:contentPart>
        </mc:Choice>
        <mc:Fallback xmlns="">
          <p:pic>
            <p:nvPicPr>
              <p:cNvPr id="204855" name="Ink 204854">
                <a:extLst>
                  <a:ext uri="{FF2B5EF4-FFF2-40B4-BE49-F238E27FC236}">
                    <a16:creationId xmlns:a16="http://schemas.microsoft.com/office/drawing/2014/main" id="{2629EA14-8422-ADC8-BFC5-8CE356C19441}"/>
                  </a:ext>
                </a:extLst>
              </p:cNvPr>
              <p:cNvPicPr/>
              <p:nvPr/>
            </p:nvPicPr>
            <p:blipFill>
              <a:blip r:embed="rId193"/>
              <a:stretch>
                <a:fillRect/>
              </a:stretch>
            </p:blipFill>
            <p:spPr>
              <a:xfrm>
                <a:off x="-1227869" y="1589740"/>
                <a:ext cx="161724" cy="101317"/>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04856" name="Ink 204855">
                <a:extLst>
                  <a:ext uri="{FF2B5EF4-FFF2-40B4-BE49-F238E27FC236}">
                    <a16:creationId xmlns:a16="http://schemas.microsoft.com/office/drawing/2014/main" id="{11D9CFFC-4E02-644A-AF5B-5D9B859813B9}"/>
                  </a:ext>
                </a:extLst>
              </p14:cNvPr>
              <p14:cNvContentPartPr/>
              <p14:nvPr/>
            </p14:nvContentPartPr>
            <p14:xfrm>
              <a:off x="-1134946" y="1733099"/>
              <a:ext cx="125280" cy="141480"/>
            </p14:xfrm>
          </p:contentPart>
        </mc:Choice>
        <mc:Fallback xmlns="">
          <p:pic>
            <p:nvPicPr>
              <p:cNvPr id="204856" name="Ink 204855">
                <a:extLst>
                  <a:ext uri="{FF2B5EF4-FFF2-40B4-BE49-F238E27FC236}">
                    <a16:creationId xmlns:a16="http://schemas.microsoft.com/office/drawing/2014/main" id="{11D9CFFC-4E02-644A-AF5B-5D9B859813B9}"/>
                  </a:ext>
                </a:extLst>
              </p:cNvPr>
              <p:cNvPicPr/>
              <p:nvPr/>
            </p:nvPicPr>
            <p:blipFill>
              <a:blip r:embed="rId195"/>
              <a:stretch>
                <a:fillRect/>
              </a:stretch>
            </p:blipFill>
            <p:spPr>
              <a:xfrm>
                <a:off x="-1150426" y="1717619"/>
                <a:ext cx="155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4857" name="Ink 204856">
                <a:extLst>
                  <a:ext uri="{FF2B5EF4-FFF2-40B4-BE49-F238E27FC236}">
                    <a16:creationId xmlns:a16="http://schemas.microsoft.com/office/drawing/2014/main" id="{2031D64B-060E-651E-D10F-179349D56A31}"/>
                  </a:ext>
                </a:extLst>
              </p14:cNvPr>
              <p14:cNvContentPartPr/>
              <p14:nvPr/>
            </p14:nvContentPartPr>
            <p14:xfrm>
              <a:off x="-1031626" y="1743539"/>
              <a:ext cx="9720" cy="193320"/>
            </p14:xfrm>
          </p:contentPart>
        </mc:Choice>
        <mc:Fallback xmlns="">
          <p:pic>
            <p:nvPicPr>
              <p:cNvPr id="204857" name="Ink 204856">
                <a:extLst>
                  <a:ext uri="{FF2B5EF4-FFF2-40B4-BE49-F238E27FC236}">
                    <a16:creationId xmlns:a16="http://schemas.microsoft.com/office/drawing/2014/main" id="{2031D64B-060E-651E-D10F-179349D56A31}"/>
                  </a:ext>
                </a:extLst>
              </p:cNvPr>
              <p:cNvPicPr/>
              <p:nvPr/>
            </p:nvPicPr>
            <p:blipFill>
              <a:blip r:embed="rId197"/>
              <a:stretch>
                <a:fillRect/>
              </a:stretch>
            </p:blipFill>
            <p:spPr>
              <a:xfrm>
                <a:off x="-1047701" y="1728030"/>
                <a:ext cx="41497" cy="223977"/>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04858" name="Ink 204857">
                <a:extLst>
                  <a:ext uri="{FF2B5EF4-FFF2-40B4-BE49-F238E27FC236}">
                    <a16:creationId xmlns:a16="http://schemas.microsoft.com/office/drawing/2014/main" id="{CDBB8B29-87D2-13CC-A5EF-4AA3E63A3182}"/>
                  </a:ext>
                </a:extLst>
              </p14:cNvPr>
              <p14:cNvContentPartPr/>
              <p14:nvPr/>
            </p14:nvContentPartPr>
            <p14:xfrm>
              <a:off x="-829666" y="1796819"/>
              <a:ext cx="90720" cy="17280"/>
            </p14:xfrm>
          </p:contentPart>
        </mc:Choice>
        <mc:Fallback xmlns="">
          <p:pic>
            <p:nvPicPr>
              <p:cNvPr id="204858" name="Ink 204857">
                <a:extLst>
                  <a:ext uri="{FF2B5EF4-FFF2-40B4-BE49-F238E27FC236}">
                    <a16:creationId xmlns:a16="http://schemas.microsoft.com/office/drawing/2014/main" id="{CDBB8B29-87D2-13CC-A5EF-4AA3E63A3182}"/>
                  </a:ext>
                </a:extLst>
              </p:cNvPr>
              <p:cNvPicPr/>
              <p:nvPr/>
            </p:nvPicPr>
            <p:blipFill>
              <a:blip r:embed="rId199"/>
              <a:stretch>
                <a:fillRect/>
              </a:stretch>
            </p:blipFill>
            <p:spPr>
              <a:xfrm>
                <a:off x="-845146" y="1781339"/>
                <a:ext cx="121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04859" name="Ink 204858">
                <a:extLst>
                  <a:ext uri="{FF2B5EF4-FFF2-40B4-BE49-F238E27FC236}">
                    <a16:creationId xmlns:a16="http://schemas.microsoft.com/office/drawing/2014/main" id="{7D51EFFC-AF2A-8A60-6E48-E7727707FDC9}"/>
                  </a:ext>
                </a:extLst>
              </p14:cNvPr>
              <p14:cNvContentPartPr/>
              <p14:nvPr/>
            </p14:nvContentPartPr>
            <p14:xfrm>
              <a:off x="-829666" y="1867019"/>
              <a:ext cx="114840" cy="4680"/>
            </p14:xfrm>
          </p:contentPart>
        </mc:Choice>
        <mc:Fallback xmlns="">
          <p:pic>
            <p:nvPicPr>
              <p:cNvPr id="204859" name="Ink 204858">
                <a:extLst>
                  <a:ext uri="{FF2B5EF4-FFF2-40B4-BE49-F238E27FC236}">
                    <a16:creationId xmlns:a16="http://schemas.microsoft.com/office/drawing/2014/main" id="{7D51EFFC-AF2A-8A60-6E48-E7727707FDC9}"/>
                  </a:ext>
                </a:extLst>
              </p:cNvPr>
              <p:cNvPicPr/>
              <p:nvPr/>
            </p:nvPicPr>
            <p:blipFill>
              <a:blip r:embed="rId201"/>
              <a:stretch>
                <a:fillRect/>
              </a:stretch>
            </p:blipFill>
            <p:spPr>
              <a:xfrm>
                <a:off x="-845146" y="1851539"/>
                <a:ext cx="145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04860" name="Ink 204859">
                <a:extLst>
                  <a:ext uri="{FF2B5EF4-FFF2-40B4-BE49-F238E27FC236}">
                    <a16:creationId xmlns:a16="http://schemas.microsoft.com/office/drawing/2014/main" id="{FC031A07-5B23-9CE7-2634-6EEE7FBBF263}"/>
                  </a:ext>
                </a:extLst>
              </p14:cNvPr>
              <p14:cNvContentPartPr/>
              <p14:nvPr/>
            </p14:nvContentPartPr>
            <p14:xfrm>
              <a:off x="-560386" y="1786019"/>
              <a:ext cx="96480" cy="115560"/>
            </p14:xfrm>
          </p:contentPart>
        </mc:Choice>
        <mc:Fallback xmlns="">
          <p:pic>
            <p:nvPicPr>
              <p:cNvPr id="204860" name="Ink 204859">
                <a:extLst>
                  <a:ext uri="{FF2B5EF4-FFF2-40B4-BE49-F238E27FC236}">
                    <a16:creationId xmlns:a16="http://schemas.microsoft.com/office/drawing/2014/main" id="{FC031A07-5B23-9CE7-2634-6EEE7FBBF263}"/>
                  </a:ext>
                </a:extLst>
              </p:cNvPr>
              <p:cNvPicPr/>
              <p:nvPr/>
            </p:nvPicPr>
            <p:blipFill>
              <a:blip r:embed="rId203"/>
              <a:stretch>
                <a:fillRect/>
              </a:stretch>
            </p:blipFill>
            <p:spPr>
              <a:xfrm>
                <a:off x="-575866" y="1770491"/>
                <a:ext cx="127080" cy="146256"/>
              </a:xfrm>
              <a:prstGeom prst="rect">
                <a:avLst/>
              </a:prstGeom>
            </p:spPr>
          </p:pic>
        </mc:Fallback>
      </mc:AlternateContent>
      <p:grpSp>
        <p:nvGrpSpPr>
          <p:cNvPr id="58448" name="Group 58374">
            <a:extLst>
              <a:ext uri="{FF2B5EF4-FFF2-40B4-BE49-F238E27FC236}">
                <a16:creationId xmlns:a16="http://schemas.microsoft.com/office/drawing/2014/main" id="{02131CA4-9299-BDB3-0624-2A9883498042}"/>
              </a:ext>
            </a:extLst>
          </p:cNvPr>
          <p:cNvGrpSpPr>
            <a:grpSpLocks/>
          </p:cNvGrpSpPr>
          <p:nvPr/>
        </p:nvGrpSpPr>
        <p:grpSpPr bwMode="auto">
          <a:xfrm>
            <a:off x="2763838" y="3038475"/>
            <a:ext cx="692150" cy="196850"/>
            <a:chOff x="2764214" y="3038459"/>
            <a:chExt cx="691200" cy="196560"/>
          </a:xfrm>
        </p:grpSpPr>
        <mc:AlternateContent xmlns:mc="http://schemas.openxmlformats.org/markup-compatibility/2006" xmlns:p14="http://schemas.microsoft.com/office/powerpoint/2010/main">
          <mc:Choice Requires="p14">
            <p:contentPart p14:bwMode="auto" r:id="rId204">
              <p14:nvContentPartPr>
                <p14:cNvPr id="204861" name="Ink 204860">
                  <a:extLst>
                    <a:ext uri="{FF2B5EF4-FFF2-40B4-BE49-F238E27FC236}">
                      <a16:creationId xmlns:a16="http://schemas.microsoft.com/office/drawing/2014/main" id="{8CE6F8D6-2CC1-CC2A-7DF0-BE9E451A170C}"/>
                    </a:ext>
                  </a:extLst>
                </p14:cNvPr>
                <p14:cNvContentPartPr/>
                <p14:nvPr/>
              </p14:nvContentPartPr>
              <p14:xfrm>
                <a:off x="2817494" y="3038459"/>
                <a:ext cx="7560" cy="13320"/>
              </p14:xfrm>
            </p:contentPart>
          </mc:Choice>
          <mc:Fallback xmlns="">
            <p:pic>
              <p:nvPicPr>
                <p:cNvPr id="204861" name="Ink 204860">
                  <a:extLst>
                    <a:ext uri="{FF2B5EF4-FFF2-40B4-BE49-F238E27FC236}">
                      <a16:creationId xmlns:a16="http://schemas.microsoft.com/office/drawing/2014/main" id="{8CE6F8D6-2CC1-CC2A-7DF0-BE9E451A170C}"/>
                    </a:ext>
                  </a:extLst>
                </p:cNvPr>
                <p:cNvPicPr/>
                <p:nvPr/>
              </p:nvPicPr>
              <p:blipFill>
                <a:blip r:embed="rId205"/>
                <a:stretch>
                  <a:fillRect/>
                </a:stretch>
              </p:blipFill>
              <p:spPr>
                <a:xfrm>
                  <a:off x="2802014" y="3022979"/>
                  <a:ext cx="38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04862" name="Ink 204861">
                  <a:extLst>
                    <a:ext uri="{FF2B5EF4-FFF2-40B4-BE49-F238E27FC236}">
                      <a16:creationId xmlns:a16="http://schemas.microsoft.com/office/drawing/2014/main" id="{E2ECA3AC-E420-E33F-64D5-957F61E8AF44}"/>
                    </a:ext>
                  </a:extLst>
                </p14:cNvPr>
                <p14:cNvContentPartPr/>
                <p14:nvPr/>
              </p14:nvContentPartPr>
              <p14:xfrm>
                <a:off x="2792654" y="3040619"/>
                <a:ext cx="31320" cy="194400"/>
              </p14:xfrm>
            </p:contentPart>
          </mc:Choice>
          <mc:Fallback xmlns="">
            <p:pic>
              <p:nvPicPr>
                <p:cNvPr id="204862" name="Ink 204861">
                  <a:extLst>
                    <a:ext uri="{FF2B5EF4-FFF2-40B4-BE49-F238E27FC236}">
                      <a16:creationId xmlns:a16="http://schemas.microsoft.com/office/drawing/2014/main" id="{E2ECA3AC-E420-E33F-64D5-957F61E8AF44}"/>
                    </a:ext>
                  </a:extLst>
                </p:cNvPr>
                <p:cNvPicPr/>
                <p:nvPr/>
              </p:nvPicPr>
              <p:blipFill>
                <a:blip r:embed="rId207"/>
                <a:stretch>
                  <a:fillRect/>
                </a:stretch>
              </p:blipFill>
              <p:spPr>
                <a:xfrm>
                  <a:off x="2776994" y="3025139"/>
                  <a:ext cx="62276"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04863" name="Ink 204862">
                  <a:extLst>
                    <a:ext uri="{FF2B5EF4-FFF2-40B4-BE49-F238E27FC236}">
                      <a16:creationId xmlns:a16="http://schemas.microsoft.com/office/drawing/2014/main" id="{BD043688-7B3B-1E26-2AB7-33CB897140A0}"/>
                    </a:ext>
                  </a:extLst>
                </p14:cNvPr>
                <p14:cNvContentPartPr/>
                <p14:nvPr/>
              </p14:nvContentPartPr>
              <p14:xfrm>
                <a:off x="2892014" y="3040619"/>
                <a:ext cx="41760" cy="176400"/>
              </p14:xfrm>
            </p:contentPart>
          </mc:Choice>
          <mc:Fallback xmlns="">
            <p:pic>
              <p:nvPicPr>
                <p:cNvPr id="204863" name="Ink 204862">
                  <a:extLst>
                    <a:ext uri="{FF2B5EF4-FFF2-40B4-BE49-F238E27FC236}">
                      <a16:creationId xmlns:a16="http://schemas.microsoft.com/office/drawing/2014/main" id="{BD043688-7B3B-1E26-2AB7-33CB897140A0}"/>
                    </a:ext>
                  </a:extLst>
                </p:cNvPr>
                <p:cNvPicPr/>
                <p:nvPr/>
              </p:nvPicPr>
              <p:blipFill>
                <a:blip r:embed="rId209"/>
                <a:stretch>
                  <a:fillRect/>
                </a:stretch>
              </p:blipFill>
              <p:spPr>
                <a:xfrm>
                  <a:off x="2876534" y="3025139"/>
                  <a:ext cx="72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8368" name="Ink 58367">
                  <a:extLst>
                    <a:ext uri="{FF2B5EF4-FFF2-40B4-BE49-F238E27FC236}">
                      <a16:creationId xmlns:a16="http://schemas.microsoft.com/office/drawing/2014/main" id="{4F020A09-847A-2A7E-35DB-E95795F984D8}"/>
                    </a:ext>
                  </a:extLst>
                </p14:cNvPr>
                <p14:cNvContentPartPr/>
                <p14:nvPr/>
              </p14:nvContentPartPr>
              <p14:xfrm>
                <a:off x="2764214" y="3138179"/>
                <a:ext cx="188640" cy="19800"/>
              </p14:xfrm>
            </p:contentPart>
          </mc:Choice>
          <mc:Fallback xmlns="">
            <p:pic>
              <p:nvPicPr>
                <p:cNvPr id="58368" name="Ink 58367">
                  <a:extLst>
                    <a:ext uri="{FF2B5EF4-FFF2-40B4-BE49-F238E27FC236}">
                      <a16:creationId xmlns:a16="http://schemas.microsoft.com/office/drawing/2014/main" id="{4F020A09-847A-2A7E-35DB-E95795F984D8}"/>
                    </a:ext>
                  </a:extLst>
                </p:cNvPr>
                <p:cNvPicPr/>
                <p:nvPr/>
              </p:nvPicPr>
              <p:blipFill>
                <a:blip r:embed="rId211"/>
                <a:stretch>
                  <a:fillRect/>
                </a:stretch>
              </p:blipFill>
              <p:spPr>
                <a:xfrm>
                  <a:off x="2748734" y="3122975"/>
                  <a:ext cx="219240" cy="49854"/>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8370" name="Ink 58369">
                  <a:extLst>
                    <a:ext uri="{FF2B5EF4-FFF2-40B4-BE49-F238E27FC236}">
                      <a16:creationId xmlns:a16="http://schemas.microsoft.com/office/drawing/2014/main" id="{9DB27558-E21E-861A-2B96-FC708D63D54E}"/>
                    </a:ext>
                  </a:extLst>
                </p14:cNvPr>
                <p14:cNvContentPartPr/>
                <p14:nvPr/>
              </p14:nvContentPartPr>
              <p14:xfrm>
                <a:off x="2998214" y="3083099"/>
                <a:ext cx="113760" cy="116640"/>
              </p14:xfrm>
            </p:contentPart>
          </mc:Choice>
          <mc:Fallback xmlns="">
            <p:pic>
              <p:nvPicPr>
                <p:cNvPr id="58370" name="Ink 58369">
                  <a:extLst>
                    <a:ext uri="{FF2B5EF4-FFF2-40B4-BE49-F238E27FC236}">
                      <a16:creationId xmlns:a16="http://schemas.microsoft.com/office/drawing/2014/main" id="{9DB27558-E21E-861A-2B96-FC708D63D54E}"/>
                    </a:ext>
                  </a:extLst>
                </p:cNvPr>
                <p:cNvPicPr/>
                <p:nvPr/>
              </p:nvPicPr>
              <p:blipFill>
                <a:blip r:embed="rId213"/>
                <a:stretch>
                  <a:fillRect/>
                </a:stretch>
              </p:blipFill>
              <p:spPr>
                <a:xfrm>
                  <a:off x="2982783" y="3067619"/>
                  <a:ext cx="144263"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8373" name="Ink 58372">
                  <a:extLst>
                    <a:ext uri="{FF2B5EF4-FFF2-40B4-BE49-F238E27FC236}">
                      <a16:creationId xmlns:a16="http://schemas.microsoft.com/office/drawing/2014/main" id="{AD38D467-275A-CC03-5DD4-842B4D3DBD40}"/>
                    </a:ext>
                  </a:extLst>
                </p14:cNvPr>
                <p14:cNvContentPartPr/>
                <p14:nvPr/>
              </p14:nvContentPartPr>
              <p14:xfrm>
                <a:off x="3144734" y="3078779"/>
                <a:ext cx="106200" cy="147600"/>
              </p14:xfrm>
            </p:contentPart>
          </mc:Choice>
          <mc:Fallback xmlns="">
            <p:pic>
              <p:nvPicPr>
                <p:cNvPr id="58373" name="Ink 58372">
                  <a:extLst>
                    <a:ext uri="{FF2B5EF4-FFF2-40B4-BE49-F238E27FC236}">
                      <a16:creationId xmlns:a16="http://schemas.microsoft.com/office/drawing/2014/main" id="{AD38D467-275A-CC03-5DD4-842B4D3DBD40}"/>
                    </a:ext>
                  </a:extLst>
                </p:cNvPr>
                <p:cNvPicPr/>
                <p:nvPr/>
              </p:nvPicPr>
              <p:blipFill>
                <a:blip r:embed="rId215"/>
                <a:stretch>
                  <a:fillRect/>
                </a:stretch>
              </p:blipFill>
              <p:spPr>
                <a:xfrm>
                  <a:off x="3129254" y="3063299"/>
                  <a:ext cx="136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8374" name="Ink 58373">
                  <a:extLst>
                    <a:ext uri="{FF2B5EF4-FFF2-40B4-BE49-F238E27FC236}">
                      <a16:creationId xmlns:a16="http://schemas.microsoft.com/office/drawing/2014/main" id="{B7A4DD2E-1DE5-6B77-C31A-530D9199AB78}"/>
                    </a:ext>
                  </a:extLst>
                </p14:cNvPr>
                <p14:cNvContentPartPr/>
                <p14:nvPr/>
              </p14:nvContentPartPr>
              <p14:xfrm>
                <a:off x="3327614" y="3065459"/>
                <a:ext cx="127800" cy="137160"/>
              </p14:xfrm>
            </p:contentPart>
          </mc:Choice>
          <mc:Fallback xmlns="">
            <p:pic>
              <p:nvPicPr>
                <p:cNvPr id="58374" name="Ink 58373">
                  <a:extLst>
                    <a:ext uri="{FF2B5EF4-FFF2-40B4-BE49-F238E27FC236}">
                      <a16:creationId xmlns:a16="http://schemas.microsoft.com/office/drawing/2014/main" id="{B7A4DD2E-1DE5-6B77-C31A-530D9199AB78}"/>
                    </a:ext>
                  </a:extLst>
                </p:cNvPr>
                <p:cNvPicPr/>
                <p:nvPr/>
              </p:nvPicPr>
              <p:blipFill>
                <a:blip r:embed="rId217"/>
                <a:stretch>
                  <a:fillRect/>
                </a:stretch>
              </p:blipFill>
              <p:spPr>
                <a:xfrm>
                  <a:off x="3312134" y="3049979"/>
                  <a:ext cx="158400" cy="16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7" name="Ink 58375">
                <a:extLst>
                  <a:ext uri="{FF2B5EF4-FFF2-40B4-BE49-F238E27FC236}">
                    <a16:creationId xmlns:a16="http://schemas.microsoft.com/office/drawing/2014/main" id="{E0F427DC-CA4F-E5A3-B750-6629E10F7BBE}"/>
                  </a:ext>
                </a:extLst>
              </p14:cNvPr>
              <p14:cNvContentPartPr/>
              <p14:nvPr/>
            </p14:nvContentPartPr>
            <p14:xfrm>
              <a:off x="-967906" y="595139"/>
              <a:ext cx="69840" cy="300960"/>
            </p14:xfrm>
          </p:contentPart>
        </mc:Choice>
        <mc:Fallback xmlns="">
          <p:pic>
            <p:nvPicPr>
              <p:cNvPr id="7" name="Ink 58375">
                <a:extLst>
                  <a:ext uri="{FF2B5EF4-FFF2-40B4-BE49-F238E27FC236}">
                    <a16:creationId xmlns:a16="http://schemas.microsoft.com/office/drawing/2014/main" id="{E0F427DC-CA4F-E5A3-B750-6629E10F7BBE}"/>
                  </a:ext>
                </a:extLst>
              </p:cNvPr>
              <p:cNvPicPr/>
              <p:nvPr/>
            </p:nvPicPr>
            <p:blipFill>
              <a:blip r:embed="rId219"/>
              <a:stretch>
                <a:fillRect/>
              </a:stretch>
            </p:blipFill>
            <p:spPr>
              <a:xfrm>
                <a:off x="-983386" y="579659"/>
                <a:ext cx="1004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8377" name="Ink 58376">
                <a:extLst>
                  <a:ext uri="{FF2B5EF4-FFF2-40B4-BE49-F238E27FC236}">
                    <a16:creationId xmlns:a16="http://schemas.microsoft.com/office/drawing/2014/main" id="{38AC1EEA-6AC2-53B2-97CB-09DDFC1CB994}"/>
                  </a:ext>
                </a:extLst>
              </p14:cNvPr>
              <p14:cNvContentPartPr/>
              <p14:nvPr/>
            </p14:nvContentPartPr>
            <p14:xfrm>
              <a:off x="-818866" y="659219"/>
              <a:ext cx="37800" cy="260280"/>
            </p14:xfrm>
          </p:contentPart>
        </mc:Choice>
        <mc:Fallback xmlns="">
          <p:pic>
            <p:nvPicPr>
              <p:cNvPr id="58377" name="Ink 58376">
                <a:extLst>
                  <a:ext uri="{FF2B5EF4-FFF2-40B4-BE49-F238E27FC236}">
                    <a16:creationId xmlns:a16="http://schemas.microsoft.com/office/drawing/2014/main" id="{38AC1EEA-6AC2-53B2-97CB-09DDFC1CB994}"/>
                  </a:ext>
                </a:extLst>
              </p:cNvPr>
              <p:cNvPicPr/>
              <p:nvPr/>
            </p:nvPicPr>
            <p:blipFill>
              <a:blip r:embed="rId221"/>
              <a:stretch>
                <a:fillRect/>
              </a:stretch>
            </p:blipFill>
            <p:spPr>
              <a:xfrm>
                <a:off x="-834346" y="643739"/>
                <a:ext cx="684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8378" name="Ink 58377">
                <a:extLst>
                  <a:ext uri="{FF2B5EF4-FFF2-40B4-BE49-F238E27FC236}">
                    <a16:creationId xmlns:a16="http://schemas.microsoft.com/office/drawing/2014/main" id="{13C46B57-0811-FFCA-BB59-891C53C0DC64}"/>
                  </a:ext>
                </a:extLst>
              </p14:cNvPr>
              <p14:cNvContentPartPr/>
              <p14:nvPr/>
            </p14:nvContentPartPr>
            <p14:xfrm>
              <a:off x="-914626" y="796019"/>
              <a:ext cx="191880" cy="43920"/>
            </p14:xfrm>
          </p:contentPart>
        </mc:Choice>
        <mc:Fallback xmlns="">
          <p:pic>
            <p:nvPicPr>
              <p:cNvPr id="58378" name="Ink 58377">
                <a:extLst>
                  <a:ext uri="{FF2B5EF4-FFF2-40B4-BE49-F238E27FC236}">
                    <a16:creationId xmlns:a16="http://schemas.microsoft.com/office/drawing/2014/main" id="{13C46B57-0811-FFCA-BB59-891C53C0DC64}"/>
                  </a:ext>
                </a:extLst>
              </p:cNvPr>
              <p:cNvPicPr/>
              <p:nvPr/>
            </p:nvPicPr>
            <p:blipFill>
              <a:blip r:embed="rId223"/>
              <a:stretch>
                <a:fillRect/>
              </a:stretch>
            </p:blipFill>
            <p:spPr>
              <a:xfrm>
                <a:off x="-930135" y="780539"/>
                <a:ext cx="222538"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8379" name="Ink 58378">
                <a:extLst>
                  <a:ext uri="{FF2B5EF4-FFF2-40B4-BE49-F238E27FC236}">
                    <a16:creationId xmlns:a16="http://schemas.microsoft.com/office/drawing/2014/main" id="{E2B215EE-6298-0451-739C-98DBF186134A}"/>
                  </a:ext>
                </a:extLst>
              </p14:cNvPr>
              <p14:cNvContentPartPr/>
              <p14:nvPr/>
            </p14:nvContentPartPr>
            <p14:xfrm>
              <a:off x="-659386" y="733379"/>
              <a:ext cx="147240" cy="145440"/>
            </p14:xfrm>
          </p:contentPart>
        </mc:Choice>
        <mc:Fallback xmlns="">
          <p:pic>
            <p:nvPicPr>
              <p:cNvPr id="58379" name="Ink 58378">
                <a:extLst>
                  <a:ext uri="{FF2B5EF4-FFF2-40B4-BE49-F238E27FC236}">
                    <a16:creationId xmlns:a16="http://schemas.microsoft.com/office/drawing/2014/main" id="{E2B215EE-6298-0451-739C-98DBF186134A}"/>
                  </a:ext>
                </a:extLst>
              </p:cNvPr>
              <p:cNvPicPr/>
              <p:nvPr/>
            </p:nvPicPr>
            <p:blipFill>
              <a:blip r:embed="rId225"/>
              <a:stretch>
                <a:fillRect/>
              </a:stretch>
            </p:blipFill>
            <p:spPr>
              <a:xfrm>
                <a:off x="-674866" y="717899"/>
                <a:ext cx="177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8380" name="Ink 58379">
                <a:extLst>
                  <a:ext uri="{FF2B5EF4-FFF2-40B4-BE49-F238E27FC236}">
                    <a16:creationId xmlns:a16="http://schemas.microsoft.com/office/drawing/2014/main" id="{CB5F2284-1169-D67D-FDC8-5F76F5375DA5}"/>
                  </a:ext>
                </a:extLst>
              </p14:cNvPr>
              <p14:cNvContentPartPr/>
              <p14:nvPr/>
            </p14:nvContentPartPr>
            <p14:xfrm>
              <a:off x="-440146" y="720419"/>
              <a:ext cx="117360" cy="205920"/>
            </p14:xfrm>
          </p:contentPart>
        </mc:Choice>
        <mc:Fallback xmlns="">
          <p:pic>
            <p:nvPicPr>
              <p:cNvPr id="58380" name="Ink 58379">
                <a:extLst>
                  <a:ext uri="{FF2B5EF4-FFF2-40B4-BE49-F238E27FC236}">
                    <a16:creationId xmlns:a16="http://schemas.microsoft.com/office/drawing/2014/main" id="{CB5F2284-1169-D67D-FDC8-5F76F5375DA5}"/>
                  </a:ext>
                </a:extLst>
              </p:cNvPr>
              <p:cNvPicPr/>
              <p:nvPr/>
            </p:nvPicPr>
            <p:blipFill>
              <a:blip r:embed="rId227"/>
              <a:stretch>
                <a:fillRect/>
              </a:stretch>
            </p:blipFill>
            <p:spPr>
              <a:xfrm>
                <a:off x="-455674" y="704939"/>
                <a:ext cx="148054" cy="236520"/>
              </a:xfrm>
              <a:prstGeom prst="rect">
                <a:avLst/>
              </a:prstGeom>
            </p:spPr>
          </p:pic>
        </mc:Fallback>
      </mc:AlternateContent>
      <p:grpSp>
        <p:nvGrpSpPr>
          <p:cNvPr id="58454" name="Group 58381">
            <a:extLst>
              <a:ext uri="{FF2B5EF4-FFF2-40B4-BE49-F238E27FC236}">
                <a16:creationId xmlns:a16="http://schemas.microsoft.com/office/drawing/2014/main" id="{B3B6D0CC-F788-46F5-6491-0AF68EDA49CA}"/>
              </a:ext>
            </a:extLst>
          </p:cNvPr>
          <p:cNvGrpSpPr>
            <a:grpSpLocks/>
          </p:cNvGrpSpPr>
          <p:nvPr/>
        </p:nvGrpSpPr>
        <p:grpSpPr bwMode="auto">
          <a:xfrm>
            <a:off x="-244475" y="330200"/>
            <a:ext cx="950913" cy="530225"/>
            <a:chOff x="-244666" y="329459"/>
            <a:chExt cx="951480" cy="531360"/>
          </a:xfrm>
        </p:grpSpPr>
        <mc:AlternateContent xmlns:mc="http://schemas.openxmlformats.org/markup-compatibility/2006" xmlns:p14="http://schemas.microsoft.com/office/powerpoint/2010/main">
          <mc:Choice Requires="p14">
            <p:contentPart p14:bwMode="auto" r:id="rId228">
              <p14:nvContentPartPr>
                <p14:cNvPr id="204836" name="Ink 204835">
                  <a:extLst>
                    <a:ext uri="{FF2B5EF4-FFF2-40B4-BE49-F238E27FC236}">
                      <a16:creationId xmlns:a16="http://schemas.microsoft.com/office/drawing/2014/main" id="{B4398179-1BBC-9F9E-FED0-7D8688FB95F8}"/>
                    </a:ext>
                  </a:extLst>
                </p14:cNvPr>
                <p14:cNvContentPartPr/>
                <p14:nvPr/>
              </p14:nvContentPartPr>
              <p14:xfrm>
                <a:off x="29294" y="395339"/>
                <a:ext cx="77040" cy="273240"/>
              </p14:xfrm>
            </p:contentPart>
          </mc:Choice>
          <mc:Fallback xmlns="">
            <p:pic>
              <p:nvPicPr>
                <p:cNvPr id="204836" name="Ink 204835">
                  <a:extLst>
                    <a:ext uri="{FF2B5EF4-FFF2-40B4-BE49-F238E27FC236}">
                      <a16:creationId xmlns:a16="http://schemas.microsoft.com/office/drawing/2014/main" id="{B4398179-1BBC-9F9E-FED0-7D8688FB95F8}"/>
                    </a:ext>
                  </a:extLst>
                </p:cNvPr>
                <p:cNvPicPr/>
                <p:nvPr/>
              </p:nvPicPr>
              <p:blipFill>
                <a:blip r:embed="rId229"/>
                <a:stretch>
                  <a:fillRect/>
                </a:stretch>
              </p:blipFill>
              <p:spPr>
                <a:xfrm>
                  <a:off x="13814" y="379859"/>
                  <a:ext cx="1076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04837" name="Ink 204836">
                  <a:extLst>
                    <a:ext uri="{FF2B5EF4-FFF2-40B4-BE49-F238E27FC236}">
                      <a16:creationId xmlns:a16="http://schemas.microsoft.com/office/drawing/2014/main" id="{729A7CA2-4CE7-6925-1B4A-1F467BCF0B81}"/>
                    </a:ext>
                  </a:extLst>
                </p14:cNvPr>
                <p14:cNvContentPartPr/>
                <p14:nvPr/>
              </p14:nvContentPartPr>
              <p14:xfrm>
                <a:off x="106334" y="329459"/>
                <a:ext cx="77760" cy="325080"/>
              </p14:xfrm>
            </p:contentPart>
          </mc:Choice>
          <mc:Fallback xmlns="">
            <p:pic>
              <p:nvPicPr>
                <p:cNvPr id="204837" name="Ink 204836">
                  <a:extLst>
                    <a:ext uri="{FF2B5EF4-FFF2-40B4-BE49-F238E27FC236}">
                      <a16:creationId xmlns:a16="http://schemas.microsoft.com/office/drawing/2014/main" id="{729A7CA2-4CE7-6925-1B4A-1F467BCF0B81}"/>
                    </a:ext>
                  </a:extLst>
                </p:cNvPr>
                <p:cNvPicPr/>
                <p:nvPr/>
              </p:nvPicPr>
              <p:blipFill>
                <a:blip r:embed="rId231"/>
                <a:stretch>
                  <a:fillRect/>
                </a:stretch>
              </p:blipFill>
              <p:spPr>
                <a:xfrm>
                  <a:off x="90854" y="313979"/>
                  <a:ext cx="1083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04838" name="Ink 204837">
                  <a:extLst>
                    <a:ext uri="{FF2B5EF4-FFF2-40B4-BE49-F238E27FC236}">
                      <a16:creationId xmlns:a16="http://schemas.microsoft.com/office/drawing/2014/main" id="{90BC4CC8-6156-B886-2B0F-BB37D2C8CA1C}"/>
                    </a:ext>
                  </a:extLst>
                </p14:cNvPr>
                <p14:cNvContentPartPr/>
                <p14:nvPr/>
              </p14:nvContentPartPr>
              <p14:xfrm>
                <a:off x="42254" y="532139"/>
                <a:ext cx="178920" cy="52920"/>
              </p14:xfrm>
            </p:contentPart>
          </mc:Choice>
          <mc:Fallback xmlns="">
            <p:pic>
              <p:nvPicPr>
                <p:cNvPr id="204838" name="Ink 204837">
                  <a:extLst>
                    <a:ext uri="{FF2B5EF4-FFF2-40B4-BE49-F238E27FC236}">
                      <a16:creationId xmlns:a16="http://schemas.microsoft.com/office/drawing/2014/main" id="{90BC4CC8-6156-B886-2B0F-BB37D2C8CA1C}"/>
                    </a:ext>
                  </a:extLst>
                </p:cNvPr>
                <p:cNvPicPr/>
                <p:nvPr/>
              </p:nvPicPr>
              <p:blipFill>
                <a:blip r:embed="rId233"/>
                <a:stretch>
                  <a:fillRect/>
                </a:stretch>
              </p:blipFill>
              <p:spPr>
                <a:xfrm>
                  <a:off x="26743" y="516553"/>
                  <a:ext cx="209582" cy="8373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04839" name="Ink 204838">
                  <a:extLst>
                    <a:ext uri="{FF2B5EF4-FFF2-40B4-BE49-F238E27FC236}">
                      <a16:creationId xmlns:a16="http://schemas.microsoft.com/office/drawing/2014/main" id="{81AACAA6-0785-7705-F03E-48D02ED5AEFB}"/>
                    </a:ext>
                  </a:extLst>
                </p14:cNvPr>
                <p14:cNvContentPartPr/>
                <p14:nvPr/>
              </p14:nvContentPartPr>
              <p14:xfrm>
                <a:off x="265814" y="458699"/>
                <a:ext cx="139680" cy="19800"/>
              </p14:xfrm>
            </p:contentPart>
          </mc:Choice>
          <mc:Fallback xmlns="">
            <p:pic>
              <p:nvPicPr>
                <p:cNvPr id="204839" name="Ink 204838">
                  <a:extLst>
                    <a:ext uri="{FF2B5EF4-FFF2-40B4-BE49-F238E27FC236}">
                      <a16:creationId xmlns:a16="http://schemas.microsoft.com/office/drawing/2014/main" id="{81AACAA6-0785-7705-F03E-48D02ED5AEFB}"/>
                    </a:ext>
                  </a:extLst>
                </p:cNvPr>
                <p:cNvPicPr/>
                <p:nvPr/>
              </p:nvPicPr>
              <p:blipFill>
                <a:blip r:embed="rId235"/>
                <a:stretch>
                  <a:fillRect/>
                </a:stretch>
              </p:blipFill>
              <p:spPr>
                <a:xfrm>
                  <a:off x="250334" y="443495"/>
                  <a:ext cx="170280" cy="49854"/>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4840" name="Ink 204839">
                  <a:extLst>
                    <a:ext uri="{FF2B5EF4-FFF2-40B4-BE49-F238E27FC236}">
                      <a16:creationId xmlns:a16="http://schemas.microsoft.com/office/drawing/2014/main" id="{CBB26F22-978B-2406-AB66-C578C7525436}"/>
                    </a:ext>
                  </a:extLst>
                </p14:cNvPr>
                <p14:cNvContentPartPr/>
                <p14:nvPr/>
              </p14:nvContentPartPr>
              <p14:xfrm>
                <a:off x="337454" y="350699"/>
                <a:ext cx="78120" cy="286560"/>
              </p14:xfrm>
            </p:contentPart>
          </mc:Choice>
          <mc:Fallback xmlns="">
            <p:pic>
              <p:nvPicPr>
                <p:cNvPr id="204840" name="Ink 204839">
                  <a:extLst>
                    <a:ext uri="{FF2B5EF4-FFF2-40B4-BE49-F238E27FC236}">
                      <a16:creationId xmlns:a16="http://schemas.microsoft.com/office/drawing/2014/main" id="{CBB26F22-978B-2406-AB66-C578C7525436}"/>
                    </a:ext>
                  </a:extLst>
                </p:cNvPr>
                <p:cNvPicPr/>
                <p:nvPr/>
              </p:nvPicPr>
              <p:blipFill>
                <a:blip r:embed="rId237"/>
                <a:stretch>
                  <a:fillRect/>
                </a:stretch>
              </p:blipFill>
              <p:spPr>
                <a:xfrm>
                  <a:off x="321902" y="335238"/>
                  <a:ext cx="108862" cy="317122"/>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4841" name="Ink 204840">
                  <a:extLst>
                    <a:ext uri="{FF2B5EF4-FFF2-40B4-BE49-F238E27FC236}">
                      <a16:creationId xmlns:a16="http://schemas.microsoft.com/office/drawing/2014/main" id="{2342994E-2685-CD87-AE31-56B45BDBC026}"/>
                    </a:ext>
                  </a:extLst>
                </p14:cNvPr>
                <p14:cNvContentPartPr/>
                <p14:nvPr/>
              </p14:nvContentPartPr>
              <p14:xfrm>
                <a:off x="510254" y="488939"/>
                <a:ext cx="196560" cy="168480"/>
              </p14:xfrm>
            </p:contentPart>
          </mc:Choice>
          <mc:Fallback xmlns="">
            <p:pic>
              <p:nvPicPr>
                <p:cNvPr id="204841" name="Ink 204840">
                  <a:extLst>
                    <a:ext uri="{FF2B5EF4-FFF2-40B4-BE49-F238E27FC236}">
                      <a16:creationId xmlns:a16="http://schemas.microsoft.com/office/drawing/2014/main" id="{2342994E-2685-CD87-AE31-56B45BDBC026}"/>
                    </a:ext>
                  </a:extLst>
                </p:cNvPr>
                <p:cNvPicPr/>
                <p:nvPr/>
              </p:nvPicPr>
              <p:blipFill>
                <a:blip r:embed="rId239"/>
                <a:stretch>
                  <a:fillRect/>
                </a:stretch>
              </p:blipFill>
              <p:spPr>
                <a:xfrm>
                  <a:off x="494774" y="473492"/>
                  <a:ext cx="227160" cy="199015"/>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8381" name="Ink 58380">
                  <a:extLst>
                    <a:ext uri="{FF2B5EF4-FFF2-40B4-BE49-F238E27FC236}">
                      <a16:creationId xmlns:a16="http://schemas.microsoft.com/office/drawing/2014/main" id="{76F22A6A-1EB6-2125-57C4-BC71B5EB01B8}"/>
                    </a:ext>
                  </a:extLst>
                </p14:cNvPr>
                <p14:cNvContentPartPr/>
                <p14:nvPr/>
              </p14:nvContentPartPr>
              <p14:xfrm>
                <a:off x="-244666" y="726539"/>
                <a:ext cx="162720" cy="134280"/>
              </p14:xfrm>
            </p:contentPart>
          </mc:Choice>
          <mc:Fallback xmlns="">
            <p:pic>
              <p:nvPicPr>
                <p:cNvPr id="58381" name="Ink 58380">
                  <a:extLst>
                    <a:ext uri="{FF2B5EF4-FFF2-40B4-BE49-F238E27FC236}">
                      <a16:creationId xmlns:a16="http://schemas.microsoft.com/office/drawing/2014/main" id="{76F22A6A-1EB6-2125-57C4-BC71B5EB01B8}"/>
                    </a:ext>
                  </a:extLst>
                </p:cNvPr>
                <p:cNvPicPr/>
                <p:nvPr/>
              </p:nvPicPr>
              <p:blipFill>
                <a:blip r:embed="rId241"/>
                <a:stretch>
                  <a:fillRect/>
                </a:stretch>
              </p:blipFill>
              <p:spPr>
                <a:xfrm>
                  <a:off x="-260146" y="711059"/>
                  <a:ext cx="19332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2">
            <p14:nvContentPartPr>
              <p14:cNvPr id="58383" name="Ink 58382">
                <a:extLst>
                  <a:ext uri="{FF2B5EF4-FFF2-40B4-BE49-F238E27FC236}">
                    <a16:creationId xmlns:a16="http://schemas.microsoft.com/office/drawing/2014/main" id="{D292319E-F22F-DEED-BDE7-4C63E35CEB84}"/>
                  </a:ext>
                </a:extLst>
              </p14:cNvPr>
              <p14:cNvContentPartPr/>
              <p14:nvPr/>
            </p14:nvContentPartPr>
            <p14:xfrm>
              <a:off x="3019454" y="4650179"/>
              <a:ext cx="943920" cy="28440"/>
            </p14:xfrm>
          </p:contentPart>
        </mc:Choice>
        <mc:Fallback xmlns="">
          <p:pic>
            <p:nvPicPr>
              <p:cNvPr id="58383" name="Ink 58382">
                <a:extLst>
                  <a:ext uri="{FF2B5EF4-FFF2-40B4-BE49-F238E27FC236}">
                    <a16:creationId xmlns:a16="http://schemas.microsoft.com/office/drawing/2014/main" id="{D292319E-F22F-DEED-BDE7-4C63E35CEB84}"/>
                  </a:ext>
                </a:extLst>
              </p:cNvPr>
              <p:cNvPicPr/>
              <p:nvPr/>
            </p:nvPicPr>
            <p:blipFill>
              <a:blip r:embed="rId243"/>
              <a:stretch>
                <a:fillRect/>
              </a:stretch>
            </p:blipFill>
            <p:spPr>
              <a:xfrm>
                <a:off x="3003974" y="4634699"/>
                <a:ext cx="974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8384" name="Ink 58383">
                <a:extLst>
                  <a:ext uri="{FF2B5EF4-FFF2-40B4-BE49-F238E27FC236}">
                    <a16:creationId xmlns:a16="http://schemas.microsoft.com/office/drawing/2014/main" id="{CD96913E-E4F9-1531-C08A-01FC20ECBE7E}"/>
                  </a:ext>
                </a:extLst>
              </p14:cNvPr>
              <p14:cNvContentPartPr/>
              <p14:nvPr/>
            </p14:nvContentPartPr>
            <p14:xfrm>
              <a:off x="1350134" y="4573499"/>
              <a:ext cx="1139400" cy="105120"/>
            </p14:xfrm>
          </p:contentPart>
        </mc:Choice>
        <mc:Fallback xmlns="">
          <p:pic>
            <p:nvPicPr>
              <p:cNvPr id="58384" name="Ink 58383">
                <a:extLst>
                  <a:ext uri="{FF2B5EF4-FFF2-40B4-BE49-F238E27FC236}">
                    <a16:creationId xmlns:a16="http://schemas.microsoft.com/office/drawing/2014/main" id="{CD96913E-E4F9-1531-C08A-01FC20ECBE7E}"/>
                  </a:ext>
                </a:extLst>
              </p:cNvPr>
              <p:cNvPicPr/>
              <p:nvPr/>
            </p:nvPicPr>
            <p:blipFill>
              <a:blip r:embed="rId245"/>
              <a:stretch>
                <a:fillRect/>
              </a:stretch>
            </p:blipFill>
            <p:spPr>
              <a:xfrm>
                <a:off x="1334654" y="4558019"/>
                <a:ext cx="1170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8385" name="Ink 58384">
                <a:extLst>
                  <a:ext uri="{FF2B5EF4-FFF2-40B4-BE49-F238E27FC236}">
                    <a16:creationId xmlns:a16="http://schemas.microsoft.com/office/drawing/2014/main" id="{4A222F81-21E2-6D4C-42A4-8CCE33846315}"/>
                  </a:ext>
                </a:extLst>
              </p14:cNvPr>
              <p14:cNvContentPartPr/>
              <p14:nvPr/>
            </p14:nvContentPartPr>
            <p14:xfrm>
              <a:off x="-1946026" y="4887779"/>
              <a:ext cx="82800" cy="24480"/>
            </p14:xfrm>
          </p:contentPart>
        </mc:Choice>
        <mc:Fallback xmlns="">
          <p:pic>
            <p:nvPicPr>
              <p:cNvPr id="58385" name="Ink 58384">
                <a:extLst>
                  <a:ext uri="{FF2B5EF4-FFF2-40B4-BE49-F238E27FC236}">
                    <a16:creationId xmlns:a16="http://schemas.microsoft.com/office/drawing/2014/main" id="{4A222F81-21E2-6D4C-42A4-8CCE33846315}"/>
                  </a:ext>
                </a:extLst>
              </p:cNvPr>
              <p:cNvPicPr/>
              <p:nvPr/>
            </p:nvPicPr>
            <p:blipFill>
              <a:blip r:embed="rId247"/>
              <a:stretch>
                <a:fillRect/>
              </a:stretch>
            </p:blipFill>
            <p:spPr>
              <a:xfrm>
                <a:off x="-1961506" y="4872523"/>
                <a:ext cx="113400" cy="54637"/>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8386" name="Ink 58385">
                <a:extLst>
                  <a:ext uri="{FF2B5EF4-FFF2-40B4-BE49-F238E27FC236}">
                    <a16:creationId xmlns:a16="http://schemas.microsoft.com/office/drawing/2014/main" id="{613CE308-1075-CD4B-0E39-19120BA8DB58}"/>
                  </a:ext>
                </a:extLst>
              </p14:cNvPr>
              <p14:cNvContentPartPr/>
              <p14:nvPr/>
            </p14:nvContentPartPr>
            <p14:xfrm>
              <a:off x="-1919746" y="4953299"/>
              <a:ext cx="86040" cy="33480"/>
            </p14:xfrm>
          </p:contentPart>
        </mc:Choice>
        <mc:Fallback xmlns="">
          <p:pic>
            <p:nvPicPr>
              <p:cNvPr id="58386" name="Ink 58385">
                <a:extLst>
                  <a:ext uri="{FF2B5EF4-FFF2-40B4-BE49-F238E27FC236}">
                    <a16:creationId xmlns:a16="http://schemas.microsoft.com/office/drawing/2014/main" id="{613CE308-1075-CD4B-0E39-19120BA8DB58}"/>
                  </a:ext>
                </a:extLst>
              </p:cNvPr>
              <p:cNvPicPr/>
              <p:nvPr/>
            </p:nvPicPr>
            <p:blipFill>
              <a:blip r:embed="rId249"/>
              <a:stretch>
                <a:fillRect/>
              </a:stretch>
            </p:blipFill>
            <p:spPr>
              <a:xfrm>
                <a:off x="-1935226" y="4937984"/>
                <a:ext cx="116640" cy="63754"/>
              </a:xfrm>
              <a:prstGeom prst="rect">
                <a:avLst/>
              </a:prstGeom>
            </p:spPr>
          </p:pic>
        </mc:Fallback>
      </mc:AlternateContent>
      <p:grpSp>
        <p:nvGrpSpPr>
          <p:cNvPr id="58459" name="Group 58390">
            <a:extLst>
              <a:ext uri="{FF2B5EF4-FFF2-40B4-BE49-F238E27FC236}">
                <a16:creationId xmlns:a16="http://schemas.microsoft.com/office/drawing/2014/main" id="{58344B19-CC27-F353-1CDB-869DB77BC9A6}"/>
              </a:ext>
            </a:extLst>
          </p:cNvPr>
          <p:cNvGrpSpPr>
            <a:grpSpLocks/>
          </p:cNvGrpSpPr>
          <p:nvPr/>
        </p:nvGrpSpPr>
        <p:grpSpPr bwMode="auto">
          <a:xfrm>
            <a:off x="-149225" y="3476625"/>
            <a:ext cx="506413" cy="301625"/>
            <a:chOff x="-148906" y="3476579"/>
            <a:chExt cx="506160" cy="301680"/>
          </a:xfrm>
        </p:grpSpPr>
        <mc:AlternateContent xmlns:mc="http://schemas.openxmlformats.org/markup-compatibility/2006" xmlns:p14="http://schemas.microsoft.com/office/powerpoint/2010/main">
          <mc:Choice Requires="p14">
            <p:contentPart p14:bwMode="auto" r:id="rId250">
              <p14:nvContentPartPr>
                <p14:cNvPr id="58387" name="Ink 58386">
                  <a:extLst>
                    <a:ext uri="{FF2B5EF4-FFF2-40B4-BE49-F238E27FC236}">
                      <a16:creationId xmlns:a16="http://schemas.microsoft.com/office/drawing/2014/main" id="{C4F1A2C4-B901-9852-3494-6283257E9CBB}"/>
                    </a:ext>
                  </a:extLst>
                </p14:cNvPr>
                <p14:cNvContentPartPr/>
                <p14:nvPr/>
              </p14:nvContentPartPr>
              <p14:xfrm>
                <a:off x="-148906" y="3476579"/>
                <a:ext cx="169560" cy="301680"/>
              </p14:xfrm>
            </p:contentPart>
          </mc:Choice>
          <mc:Fallback xmlns="">
            <p:pic>
              <p:nvPicPr>
                <p:cNvPr id="58387" name="Ink 58386">
                  <a:extLst>
                    <a:ext uri="{FF2B5EF4-FFF2-40B4-BE49-F238E27FC236}">
                      <a16:creationId xmlns:a16="http://schemas.microsoft.com/office/drawing/2014/main" id="{C4F1A2C4-B901-9852-3494-6283257E9CBB}"/>
                    </a:ext>
                  </a:extLst>
                </p:cNvPr>
                <p:cNvPicPr/>
                <p:nvPr/>
              </p:nvPicPr>
              <p:blipFill>
                <a:blip r:embed="rId251"/>
                <a:stretch>
                  <a:fillRect/>
                </a:stretch>
              </p:blipFill>
              <p:spPr>
                <a:xfrm>
                  <a:off x="-164353" y="3461099"/>
                  <a:ext cx="200095"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8388" name="Ink 58387">
                  <a:extLst>
                    <a:ext uri="{FF2B5EF4-FFF2-40B4-BE49-F238E27FC236}">
                      <a16:creationId xmlns:a16="http://schemas.microsoft.com/office/drawing/2014/main" id="{4A97F01B-44E5-DE68-C633-41E27F577956}"/>
                    </a:ext>
                  </a:extLst>
                </p14:cNvPr>
                <p14:cNvContentPartPr/>
                <p14:nvPr/>
              </p14:nvContentPartPr>
              <p14:xfrm>
                <a:off x="10574" y="3498539"/>
                <a:ext cx="118800" cy="180720"/>
              </p14:xfrm>
            </p:contentPart>
          </mc:Choice>
          <mc:Fallback xmlns="">
            <p:pic>
              <p:nvPicPr>
                <p:cNvPr id="58388" name="Ink 58387">
                  <a:extLst>
                    <a:ext uri="{FF2B5EF4-FFF2-40B4-BE49-F238E27FC236}">
                      <a16:creationId xmlns:a16="http://schemas.microsoft.com/office/drawing/2014/main" id="{4A97F01B-44E5-DE68-C633-41E27F577956}"/>
                    </a:ext>
                  </a:extLst>
                </p:cNvPr>
                <p:cNvPicPr/>
                <p:nvPr/>
              </p:nvPicPr>
              <p:blipFill>
                <a:blip r:embed="rId253"/>
                <a:stretch>
                  <a:fillRect/>
                </a:stretch>
              </p:blipFill>
              <p:spPr>
                <a:xfrm>
                  <a:off x="-4859" y="3483059"/>
                  <a:ext cx="149308"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8" name="Ink 58388">
                  <a:extLst>
                    <a:ext uri="{FF2B5EF4-FFF2-40B4-BE49-F238E27FC236}">
                      <a16:creationId xmlns:a16="http://schemas.microsoft.com/office/drawing/2014/main" id="{FCC4E115-5C00-5E94-F996-98F8C4EB1E9A}"/>
                    </a:ext>
                  </a:extLst>
                </p14:cNvPr>
                <p14:cNvContentPartPr/>
                <p14:nvPr/>
              </p14:nvContentPartPr>
              <p14:xfrm>
                <a:off x="222974" y="3535979"/>
                <a:ext cx="107640" cy="25920"/>
              </p14:xfrm>
            </p:contentPart>
          </mc:Choice>
          <mc:Fallback xmlns="">
            <p:pic>
              <p:nvPicPr>
                <p:cNvPr id="8" name="Ink 58388">
                  <a:extLst>
                    <a:ext uri="{FF2B5EF4-FFF2-40B4-BE49-F238E27FC236}">
                      <a16:creationId xmlns:a16="http://schemas.microsoft.com/office/drawing/2014/main" id="{FCC4E115-5C00-5E94-F996-98F8C4EB1E9A}"/>
                    </a:ext>
                  </a:extLst>
                </p:cNvPr>
                <p:cNvPicPr/>
                <p:nvPr/>
              </p:nvPicPr>
              <p:blipFill>
                <a:blip r:embed="rId255"/>
                <a:stretch>
                  <a:fillRect/>
                </a:stretch>
              </p:blipFill>
              <p:spPr>
                <a:xfrm>
                  <a:off x="207494" y="3520711"/>
                  <a:ext cx="138240" cy="56101"/>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9" name="Ink 58389">
                  <a:extLst>
                    <a:ext uri="{FF2B5EF4-FFF2-40B4-BE49-F238E27FC236}">
                      <a16:creationId xmlns:a16="http://schemas.microsoft.com/office/drawing/2014/main" id="{8FB858F1-1A4D-D97F-BD3A-69A8DDBBC85F}"/>
                    </a:ext>
                  </a:extLst>
                </p14:cNvPr>
                <p14:cNvContentPartPr/>
                <p14:nvPr/>
              </p14:nvContentPartPr>
              <p14:xfrm>
                <a:off x="265814" y="3597539"/>
                <a:ext cx="91440" cy="14400"/>
              </p14:xfrm>
            </p:contentPart>
          </mc:Choice>
          <mc:Fallback xmlns="">
            <p:pic>
              <p:nvPicPr>
                <p:cNvPr id="9" name="Ink 58389">
                  <a:extLst>
                    <a:ext uri="{FF2B5EF4-FFF2-40B4-BE49-F238E27FC236}">
                      <a16:creationId xmlns:a16="http://schemas.microsoft.com/office/drawing/2014/main" id="{8FB858F1-1A4D-D97F-BD3A-69A8DDBBC85F}"/>
                    </a:ext>
                  </a:extLst>
                </p:cNvPr>
                <p:cNvPicPr/>
                <p:nvPr/>
              </p:nvPicPr>
              <p:blipFill>
                <a:blip r:embed="rId257"/>
                <a:stretch>
                  <a:fillRect/>
                </a:stretch>
              </p:blipFill>
              <p:spPr>
                <a:xfrm>
                  <a:off x="250334" y="3582059"/>
                  <a:ext cx="12204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8">
            <p14:nvContentPartPr>
              <p14:cNvPr id="58393" name="Ink 58392">
                <a:extLst>
                  <a:ext uri="{FF2B5EF4-FFF2-40B4-BE49-F238E27FC236}">
                    <a16:creationId xmlns:a16="http://schemas.microsoft.com/office/drawing/2014/main" id="{C4996654-B972-B67E-1C7C-877B86CC193F}"/>
                  </a:ext>
                </a:extLst>
              </p14:cNvPr>
              <p14:cNvContentPartPr/>
              <p14:nvPr/>
            </p14:nvContentPartPr>
            <p14:xfrm>
              <a:off x="-40186" y="4530299"/>
              <a:ext cx="35640" cy="95040"/>
            </p14:xfrm>
          </p:contentPart>
        </mc:Choice>
        <mc:Fallback xmlns="">
          <p:pic>
            <p:nvPicPr>
              <p:cNvPr id="58393" name="Ink 58392">
                <a:extLst>
                  <a:ext uri="{FF2B5EF4-FFF2-40B4-BE49-F238E27FC236}">
                    <a16:creationId xmlns:a16="http://schemas.microsoft.com/office/drawing/2014/main" id="{C4996654-B972-B67E-1C7C-877B86CC193F}"/>
                  </a:ext>
                </a:extLst>
              </p:cNvPr>
              <p:cNvPicPr/>
              <p:nvPr/>
            </p:nvPicPr>
            <p:blipFill>
              <a:blip r:embed="rId259"/>
              <a:stretch>
                <a:fillRect/>
              </a:stretch>
            </p:blipFill>
            <p:spPr>
              <a:xfrm>
                <a:off x="-55824" y="4514819"/>
                <a:ext cx="66552" cy="125640"/>
              </a:xfrm>
              <a:prstGeom prst="rect">
                <a:avLst/>
              </a:prstGeom>
            </p:spPr>
          </p:pic>
        </mc:Fallback>
      </mc:AlternateContent>
      <p:grpSp>
        <p:nvGrpSpPr>
          <p:cNvPr id="58461" name="Group 58400">
            <a:extLst>
              <a:ext uri="{FF2B5EF4-FFF2-40B4-BE49-F238E27FC236}">
                <a16:creationId xmlns:a16="http://schemas.microsoft.com/office/drawing/2014/main" id="{D323A3A1-8FF8-E626-C58D-81469FB0B69C}"/>
              </a:ext>
            </a:extLst>
          </p:cNvPr>
          <p:cNvGrpSpPr>
            <a:grpSpLocks/>
          </p:cNvGrpSpPr>
          <p:nvPr/>
        </p:nvGrpSpPr>
        <p:grpSpPr bwMode="auto">
          <a:xfrm>
            <a:off x="-77788" y="4497388"/>
            <a:ext cx="400051" cy="1260475"/>
            <a:chOff x="-78346" y="4497539"/>
            <a:chExt cx="401040" cy="1260000"/>
          </a:xfrm>
        </p:grpSpPr>
        <mc:AlternateContent xmlns:mc="http://schemas.openxmlformats.org/markup-compatibility/2006" xmlns:p14="http://schemas.microsoft.com/office/powerpoint/2010/main">
          <mc:Choice Requires="p14">
            <p:contentPart p14:bwMode="auto" r:id="rId260">
              <p14:nvContentPartPr>
                <p14:cNvPr id="58398" name="Ink 58397">
                  <a:extLst>
                    <a:ext uri="{FF2B5EF4-FFF2-40B4-BE49-F238E27FC236}">
                      <a16:creationId xmlns:a16="http://schemas.microsoft.com/office/drawing/2014/main" id="{302FE5E2-F952-B0C8-222D-C3751D771484}"/>
                    </a:ext>
                  </a:extLst>
                </p14:cNvPr>
                <p14:cNvContentPartPr/>
                <p14:nvPr/>
              </p14:nvContentPartPr>
              <p14:xfrm>
                <a:off x="-78346" y="5369099"/>
                <a:ext cx="36720" cy="126360"/>
              </p14:xfrm>
            </p:contentPart>
          </mc:Choice>
          <mc:Fallback xmlns="">
            <p:pic>
              <p:nvPicPr>
                <p:cNvPr id="58398" name="Ink 58397">
                  <a:extLst>
                    <a:ext uri="{FF2B5EF4-FFF2-40B4-BE49-F238E27FC236}">
                      <a16:creationId xmlns:a16="http://schemas.microsoft.com/office/drawing/2014/main" id="{302FE5E2-F952-B0C8-222D-C3751D771484}"/>
                    </a:ext>
                  </a:extLst>
                </p:cNvPr>
                <p:cNvPicPr/>
                <p:nvPr/>
              </p:nvPicPr>
              <p:blipFill>
                <a:blip r:embed="rId261"/>
                <a:stretch>
                  <a:fillRect/>
                </a:stretch>
              </p:blipFill>
              <p:spPr>
                <a:xfrm>
                  <a:off x="-93676" y="5353619"/>
                  <a:ext cx="67023"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4833" name="Ink 204832">
                  <a:extLst>
                    <a:ext uri="{FF2B5EF4-FFF2-40B4-BE49-F238E27FC236}">
                      <a16:creationId xmlns:a16="http://schemas.microsoft.com/office/drawing/2014/main" id="{10938230-93DE-A0E3-0048-709B22AD204B}"/>
                    </a:ext>
                  </a:extLst>
                </p14:cNvPr>
                <p14:cNvContentPartPr/>
                <p14:nvPr/>
              </p14:nvContentPartPr>
              <p14:xfrm>
                <a:off x="63494" y="5135459"/>
                <a:ext cx="20520" cy="131400"/>
              </p14:xfrm>
            </p:contentPart>
          </mc:Choice>
          <mc:Fallback xmlns="">
            <p:pic>
              <p:nvPicPr>
                <p:cNvPr id="204833" name="Ink 204832">
                  <a:extLst>
                    <a:ext uri="{FF2B5EF4-FFF2-40B4-BE49-F238E27FC236}">
                      <a16:creationId xmlns:a16="http://schemas.microsoft.com/office/drawing/2014/main" id="{10938230-93DE-A0E3-0048-709B22AD204B}"/>
                    </a:ext>
                  </a:extLst>
                </p:cNvPr>
                <p:cNvPicPr/>
                <p:nvPr/>
              </p:nvPicPr>
              <p:blipFill>
                <a:blip r:embed="rId263"/>
                <a:stretch>
                  <a:fillRect/>
                </a:stretch>
              </p:blipFill>
              <p:spPr>
                <a:xfrm>
                  <a:off x="48014" y="5120021"/>
                  <a:ext cx="51120" cy="161916"/>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4834" name="Ink 204833">
                  <a:extLst>
                    <a:ext uri="{FF2B5EF4-FFF2-40B4-BE49-F238E27FC236}">
                      <a16:creationId xmlns:a16="http://schemas.microsoft.com/office/drawing/2014/main" id="{CE5FBEF4-9D29-4CE6-1279-7E6E31CE7CF6}"/>
                    </a:ext>
                  </a:extLst>
                </p14:cNvPr>
                <p14:cNvContentPartPr/>
                <p14:nvPr/>
              </p14:nvContentPartPr>
              <p14:xfrm>
                <a:off x="63494" y="4833779"/>
                <a:ext cx="259200" cy="550800"/>
              </p14:xfrm>
            </p:contentPart>
          </mc:Choice>
          <mc:Fallback xmlns="">
            <p:pic>
              <p:nvPicPr>
                <p:cNvPr id="204834" name="Ink 204833">
                  <a:extLst>
                    <a:ext uri="{FF2B5EF4-FFF2-40B4-BE49-F238E27FC236}">
                      <a16:creationId xmlns:a16="http://schemas.microsoft.com/office/drawing/2014/main" id="{CE5FBEF4-9D29-4CE6-1279-7E6E31CE7CF6}"/>
                    </a:ext>
                  </a:extLst>
                </p:cNvPr>
                <p:cNvPicPr/>
                <p:nvPr/>
              </p:nvPicPr>
              <p:blipFill>
                <a:blip r:embed="rId265"/>
                <a:stretch>
                  <a:fillRect/>
                </a:stretch>
              </p:blipFill>
              <p:spPr>
                <a:xfrm>
                  <a:off x="48014" y="4818299"/>
                  <a:ext cx="28980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 name="Ink 58391">
                  <a:extLst>
                    <a:ext uri="{FF2B5EF4-FFF2-40B4-BE49-F238E27FC236}">
                      <a16:creationId xmlns:a16="http://schemas.microsoft.com/office/drawing/2014/main" id="{28DF36F8-D7FC-065A-A93C-994DD48576DA}"/>
                    </a:ext>
                  </a:extLst>
                </p14:cNvPr>
                <p14:cNvContentPartPr/>
                <p14:nvPr/>
              </p14:nvContentPartPr>
              <p14:xfrm>
                <a:off x="-10666" y="4497539"/>
                <a:ext cx="17280" cy="265680"/>
              </p14:xfrm>
            </p:contentPart>
          </mc:Choice>
          <mc:Fallback xmlns="">
            <p:pic>
              <p:nvPicPr>
                <p:cNvPr id="15" name="Ink 58391">
                  <a:extLst>
                    <a:ext uri="{FF2B5EF4-FFF2-40B4-BE49-F238E27FC236}">
                      <a16:creationId xmlns:a16="http://schemas.microsoft.com/office/drawing/2014/main" id="{28DF36F8-D7FC-065A-A93C-994DD48576DA}"/>
                    </a:ext>
                  </a:extLst>
                </p:cNvPr>
                <p:cNvPicPr/>
                <p:nvPr/>
              </p:nvPicPr>
              <p:blipFill>
                <a:blip r:embed="rId267"/>
                <a:stretch>
                  <a:fillRect/>
                </a:stretch>
              </p:blipFill>
              <p:spPr>
                <a:xfrm>
                  <a:off x="-26146" y="4482059"/>
                  <a:ext cx="478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8394" name="Ink 58393">
                  <a:extLst>
                    <a:ext uri="{FF2B5EF4-FFF2-40B4-BE49-F238E27FC236}">
                      <a16:creationId xmlns:a16="http://schemas.microsoft.com/office/drawing/2014/main" id="{905BAFBB-93C3-BF08-F8EF-85571C27763E}"/>
                    </a:ext>
                  </a:extLst>
                </p14:cNvPr>
                <p14:cNvContentPartPr/>
                <p14:nvPr/>
              </p14:nvContentPartPr>
              <p14:xfrm>
                <a:off x="-226" y="4497539"/>
                <a:ext cx="71280" cy="117720"/>
              </p14:xfrm>
            </p:contentPart>
          </mc:Choice>
          <mc:Fallback xmlns="">
            <p:pic>
              <p:nvPicPr>
                <p:cNvPr id="58394" name="Ink 58393">
                  <a:extLst>
                    <a:ext uri="{FF2B5EF4-FFF2-40B4-BE49-F238E27FC236}">
                      <a16:creationId xmlns:a16="http://schemas.microsoft.com/office/drawing/2014/main" id="{905BAFBB-93C3-BF08-F8EF-85571C27763E}"/>
                    </a:ext>
                  </a:extLst>
                </p:cNvPr>
                <p:cNvPicPr/>
                <p:nvPr/>
              </p:nvPicPr>
              <p:blipFill>
                <a:blip r:embed="rId269"/>
                <a:stretch>
                  <a:fillRect/>
                </a:stretch>
              </p:blipFill>
              <p:spPr>
                <a:xfrm>
                  <a:off x="-15785" y="4482059"/>
                  <a:ext cx="102035"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8397" name="Ink 58396">
                  <a:extLst>
                    <a:ext uri="{FF2B5EF4-FFF2-40B4-BE49-F238E27FC236}">
                      <a16:creationId xmlns:a16="http://schemas.microsoft.com/office/drawing/2014/main" id="{F2289C83-D627-CF1B-6EB5-2969E5BB9E3B}"/>
                    </a:ext>
                  </a:extLst>
                </p14:cNvPr>
                <p14:cNvContentPartPr/>
                <p14:nvPr/>
              </p14:nvContentPartPr>
              <p14:xfrm>
                <a:off x="-10666" y="5358659"/>
                <a:ext cx="13320" cy="398880"/>
              </p14:xfrm>
            </p:contentPart>
          </mc:Choice>
          <mc:Fallback xmlns="">
            <p:pic>
              <p:nvPicPr>
                <p:cNvPr id="58397" name="Ink 58396">
                  <a:extLst>
                    <a:ext uri="{FF2B5EF4-FFF2-40B4-BE49-F238E27FC236}">
                      <a16:creationId xmlns:a16="http://schemas.microsoft.com/office/drawing/2014/main" id="{F2289C83-D627-CF1B-6EB5-2969E5BB9E3B}"/>
                    </a:ext>
                  </a:extLst>
                </p:cNvPr>
                <p:cNvPicPr/>
                <p:nvPr/>
              </p:nvPicPr>
              <p:blipFill>
                <a:blip r:embed="rId271"/>
                <a:stretch>
                  <a:fillRect/>
                </a:stretch>
              </p:blipFill>
              <p:spPr>
                <a:xfrm>
                  <a:off x="-26146" y="5343179"/>
                  <a:ext cx="4392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8399" name="Ink 58398">
                  <a:extLst>
                    <a:ext uri="{FF2B5EF4-FFF2-40B4-BE49-F238E27FC236}">
                      <a16:creationId xmlns:a16="http://schemas.microsoft.com/office/drawing/2014/main" id="{0C30B3C5-D283-AA5E-D6C8-6DAB2DC10F4B}"/>
                    </a:ext>
                  </a:extLst>
                </p14:cNvPr>
                <p14:cNvContentPartPr/>
                <p14:nvPr/>
              </p14:nvContentPartPr>
              <p14:xfrm>
                <a:off x="-53506" y="5390699"/>
                <a:ext cx="136440" cy="91800"/>
              </p14:xfrm>
            </p:contentPart>
          </mc:Choice>
          <mc:Fallback xmlns="">
            <p:pic>
              <p:nvPicPr>
                <p:cNvPr id="58399" name="Ink 58398">
                  <a:extLst>
                    <a:ext uri="{FF2B5EF4-FFF2-40B4-BE49-F238E27FC236}">
                      <a16:creationId xmlns:a16="http://schemas.microsoft.com/office/drawing/2014/main" id="{0C30B3C5-D283-AA5E-D6C8-6DAB2DC10F4B}"/>
                    </a:ext>
                  </a:extLst>
                </p:cNvPr>
                <p:cNvPicPr/>
                <p:nvPr/>
              </p:nvPicPr>
              <p:blipFill>
                <a:blip r:embed="rId273"/>
                <a:stretch>
                  <a:fillRect/>
                </a:stretch>
              </p:blipFill>
              <p:spPr>
                <a:xfrm>
                  <a:off x="-68986" y="5375219"/>
                  <a:ext cx="167040" cy="12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4">
            <p14:nvContentPartPr>
              <p14:cNvPr id="58402" name="Ink 58401">
                <a:extLst>
                  <a:ext uri="{FF2B5EF4-FFF2-40B4-BE49-F238E27FC236}">
                    <a16:creationId xmlns:a16="http://schemas.microsoft.com/office/drawing/2014/main" id="{4D3DA24A-3ACF-44C3-FFA2-C3BC601E79C6}"/>
                  </a:ext>
                </a:extLst>
              </p14:cNvPr>
              <p14:cNvContentPartPr/>
              <p14:nvPr/>
            </p14:nvContentPartPr>
            <p14:xfrm>
              <a:off x="5762654" y="3845219"/>
              <a:ext cx="787320" cy="7560"/>
            </p14:xfrm>
          </p:contentPart>
        </mc:Choice>
        <mc:Fallback xmlns="">
          <p:pic>
            <p:nvPicPr>
              <p:cNvPr id="58402" name="Ink 58401">
                <a:extLst>
                  <a:ext uri="{FF2B5EF4-FFF2-40B4-BE49-F238E27FC236}">
                    <a16:creationId xmlns:a16="http://schemas.microsoft.com/office/drawing/2014/main" id="{4D3DA24A-3ACF-44C3-FFA2-C3BC601E79C6}"/>
                  </a:ext>
                </a:extLst>
              </p:cNvPr>
              <p:cNvPicPr/>
              <p:nvPr/>
            </p:nvPicPr>
            <p:blipFill>
              <a:blip r:embed="rId275"/>
              <a:stretch>
                <a:fillRect/>
              </a:stretch>
            </p:blipFill>
            <p:spPr>
              <a:xfrm>
                <a:off x="5747174" y="3829739"/>
                <a:ext cx="817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8403" name="Ink 58402">
                <a:extLst>
                  <a:ext uri="{FF2B5EF4-FFF2-40B4-BE49-F238E27FC236}">
                    <a16:creationId xmlns:a16="http://schemas.microsoft.com/office/drawing/2014/main" id="{86DB9CC6-5A42-265F-22C9-93F54ADE9034}"/>
                  </a:ext>
                </a:extLst>
              </p14:cNvPr>
              <p14:cNvContentPartPr/>
              <p14:nvPr/>
            </p14:nvContentPartPr>
            <p14:xfrm>
              <a:off x="2314934" y="1463099"/>
              <a:ext cx="588600" cy="497880"/>
            </p14:xfrm>
          </p:contentPart>
        </mc:Choice>
        <mc:Fallback xmlns="">
          <p:pic>
            <p:nvPicPr>
              <p:cNvPr id="58403" name="Ink 58402">
                <a:extLst>
                  <a:ext uri="{FF2B5EF4-FFF2-40B4-BE49-F238E27FC236}">
                    <a16:creationId xmlns:a16="http://schemas.microsoft.com/office/drawing/2014/main" id="{86DB9CC6-5A42-265F-22C9-93F54ADE9034}"/>
                  </a:ext>
                </a:extLst>
              </p:cNvPr>
              <p:cNvPicPr/>
              <p:nvPr/>
            </p:nvPicPr>
            <p:blipFill>
              <a:blip r:embed="rId277"/>
              <a:stretch>
                <a:fillRect/>
              </a:stretch>
            </p:blipFill>
            <p:spPr>
              <a:xfrm>
                <a:off x="2299454" y="1447619"/>
                <a:ext cx="619200" cy="528480"/>
              </a:xfrm>
              <a:prstGeom prst="rect">
                <a:avLst/>
              </a:prstGeom>
            </p:spPr>
          </p:pic>
        </mc:Fallback>
      </mc:AlternateContent>
      <p:grpSp>
        <p:nvGrpSpPr>
          <p:cNvPr id="58464" name="Group 58406">
            <a:extLst>
              <a:ext uri="{FF2B5EF4-FFF2-40B4-BE49-F238E27FC236}">
                <a16:creationId xmlns:a16="http://schemas.microsoft.com/office/drawing/2014/main" id="{B3CF429A-9B2F-2998-797C-3C8347E87A57}"/>
              </a:ext>
            </a:extLst>
          </p:cNvPr>
          <p:cNvGrpSpPr>
            <a:grpSpLocks/>
          </p:cNvGrpSpPr>
          <p:nvPr/>
        </p:nvGrpSpPr>
        <p:grpSpPr bwMode="auto">
          <a:xfrm>
            <a:off x="5519738" y="887413"/>
            <a:ext cx="261937" cy="544512"/>
            <a:chOff x="5519294" y="887819"/>
            <a:chExt cx="263160" cy="544320"/>
          </a:xfrm>
        </p:grpSpPr>
        <mc:AlternateContent xmlns:mc="http://schemas.openxmlformats.org/markup-compatibility/2006" xmlns:p14="http://schemas.microsoft.com/office/powerpoint/2010/main">
          <mc:Choice Requires="p14">
            <p:contentPart p14:bwMode="auto" r:id="rId278">
              <p14:nvContentPartPr>
                <p14:cNvPr id="58404" name="Ink 58403">
                  <a:extLst>
                    <a:ext uri="{FF2B5EF4-FFF2-40B4-BE49-F238E27FC236}">
                      <a16:creationId xmlns:a16="http://schemas.microsoft.com/office/drawing/2014/main" id="{ADC423A6-84A3-F1B8-0C15-690F50DF142C}"/>
                    </a:ext>
                  </a:extLst>
                </p14:cNvPr>
                <p14:cNvContentPartPr/>
                <p14:nvPr/>
              </p14:nvContentPartPr>
              <p14:xfrm>
                <a:off x="5525054" y="924899"/>
                <a:ext cx="3960" cy="413640"/>
              </p14:xfrm>
            </p:contentPart>
          </mc:Choice>
          <mc:Fallback xmlns="">
            <p:pic>
              <p:nvPicPr>
                <p:cNvPr id="58404" name="Ink 58403">
                  <a:extLst>
                    <a:ext uri="{FF2B5EF4-FFF2-40B4-BE49-F238E27FC236}">
                      <a16:creationId xmlns:a16="http://schemas.microsoft.com/office/drawing/2014/main" id="{ADC423A6-84A3-F1B8-0C15-690F50DF142C}"/>
                    </a:ext>
                  </a:extLst>
                </p:cNvPr>
                <p:cNvPicPr/>
                <p:nvPr/>
              </p:nvPicPr>
              <p:blipFill>
                <a:blip r:embed="rId279"/>
                <a:stretch>
                  <a:fillRect/>
                </a:stretch>
              </p:blipFill>
              <p:spPr>
                <a:xfrm>
                  <a:off x="5509574" y="909419"/>
                  <a:ext cx="3456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8405" name="Ink 58404">
                  <a:extLst>
                    <a:ext uri="{FF2B5EF4-FFF2-40B4-BE49-F238E27FC236}">
                      <a16:creationId xmlns:a16="http://schemas.microsoft.com/office/drawing/2014/main" id="{0C09D572-EA47-D526-C26F-7B1E34697084}"/>
                    </a:ext>
                  </a:extLst>
                </p14:cNvPr>
                <p14:cNvContentPartPr/>
                <p14:nvPr/>
              </p14:nvContentPartPr>
              <p14:xfrm>
                <a:off x="5519294" y="887819"/>
                <a:ext cx="144360" cy="262080"/>
              </p14:xfrm>
            </p:contentPart>
          </mc:Choice>
          <mc:Fallback xmlns="">
            <p:pic>
              <p:nvPicPr>
                <p:cNvPr id="58405" name="Ink 58404">
                  <a:extLst>
                    <a:ext uri="{FF2B5EF4-FFF2-40B4-BE49-F238E27FC236}">
                      <a16:creationId xmlns:a16="http://schemas.microsoft.com/office/drawing/2014/main" id="{0C09D572-EA47-D526-C26F-7B1E34697084}"/>
                    </a:ext>
                  </a:extLst>
                </p:cNvPr>
                <p:cNvPicPr/>
                <p:nvPr/>
              </p:nvPicPr>
              <p:blipFill>
                <a:blip r:embed="rId281"/>
                <a:stretch>
                  <a:fillRect/>
                </a:stretch>
              </p:blipFill>
              <p:spPr>
                <a:xfrm>
                  <a:off x="5503814" y="872360"/>
                  <a:ext cx="174960" cy="292638"/>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8406" name="Ink 58405">
                  <a:extLst>
                    <a:ext uri="{FF2B5EF4-FFF2-40B4-BE49-F238E27FC236}">
                      <a16:creationId xmlns:a16="http://schemas.microsoft.com/office/drawing/2014/main" id="{9B37A6FD-BAC6-DEA8-7C2D-BA93A048C3E4}"/>
                    </a:ext>
                  </a:extLst>
                </p14:cNvPr>
                <p14:cNvContentPartPr/>
                <p14:nvPr/>
              </p14:nvContentPartPr>
              <p14:xfrm>
                <a:off x="5615774" y="1260419"/>
                <a:ext cx="166680" cy="171720"/>
              </p14:xfrm>
            </p:contentPart>
          </mc:Choice>
          <mc:Fallback xmlns="">
            <p:pic>
              <p:nvPicPr>
                <p:cNvPr id="58406" name="Ink 58405">
                  <a:extLst>
                    <a:ext uri="{FF2B5EF4-FFF2-40B4-BE49-F238E27FC236}">
                      <a16:creationId xmlns:a16="http://schemas.microsoft.com/office/drawing/2014/main" id="{9B37A6FD-BAC6-DEA8-7C2D-BA93A048C3E4}"/>
                    </a:ext>
                  </a:extLst>
                </p:cNvPr>
                <p:cNvPicPr/>
                <p:nvPr/>
              </p:nvPicPr>
              <p:blipFill>
                <a:blip r:embed="rId283"/>
                <a:stretch>
                  <a:fillRect/>
                </a:stretch>
              </p:blipFill>
              <p:spPr>
                <a:xfrm>
                  <a:off x="5600260" y="1244906"/>
                  <a:ext cx="197346" cy="202384"/>
                </a:xfrm>
                <a:prstGeom prst="rect">
                  <a:avLst/>
                </a:prstGeom>
              </p:spPr>
            </p:pic>
          </mc:Fallback>
        </mc:AlternateContent>
      </p:grpSp>
      <p:grpSp>
        <p:nvGrpSpPr>
          <p:cNvPr id="58465" name="Group 58411">
            <a:extLst>
              <a:ext uri="{FF2B5EF4-FFF2-40B4-BE49-F238E27FC236}">
                <a16:creationId xmlns:a16="http://schemas.microsoft.com/office/drawing/2014/main" id="{484E7F5D-9B09-729E-E429-F83EB4CF2F80}"/>
              </a:ext>
            </a:extLst>
          </p:cNvPr>
          <p:cNvGrpSpPr>
            <a:grpSpLocks/>
          </p:cNvGrpSpPr>
          <p:nvPr/>
        </p:nvGrpSpPr>
        <p:grpSpPr bwMode="auto">
          <a:xfrm>
            <a:off x="7516813" y="2347913"/>
            <a:ext cx="173037" cy="346075"/>
            <a:chOff x="7516934" y="2348339"/>
            <a:chExt cx="173520" cy="345960"/>
          </a:xfrm>
        </p:grpSpPr>
        <mc:AlternateContent xmlns:mc="http://schemas.openxmlformats.org/markup-compatibility/2006" xmlns:p14="http://schemas.microsoft.com/office/powerpoint/2010/main">
          <mc:Choice Requires="p14">
            <p:contentPart p14:bwMode="auto" r:id="rId284">
              <p14:nvContentPartPr>
                <p14:cNvPr id="58408" name="Ink 58407">
                  <a:extLst>
                    <a:ext uri="{FF2B5EF4-FFF2-40B4-BE49-F238E27FC236}">
                      <a16:creationId xmlns:a16="http://schemas.microsoft.com/office/drawing/2014/main" id="{49BDE01A-4851-EF43-48DB-03EFCB931F52}"/>
                    </a:ext>
                  </a:extLst>
                </p14:cNvPr>
                <p14:cNvContentPartPr/>
                <p14:nvPr/>
              </p14:nvContentPartPr>
              <p14:xfrm>
                <a:off x="7516934" y="2392259"/>
                <a:ext cx="12960" cy="280800"/>
              </p14:xfrm>
            </p:contentPart>
          </mc:Choice>
          <mc:Fallback xmlns="">
            <p:pic>
              <p:nvPicPr>
                <p:cNvPr id="58408" name="Ink 58407">
                  <a:extLst>
                    <a:ext uri="{FF2B5EF4-FFF2-40B4-BE49-F238E27FC236}">
                      <a16:creationId xmlns:a16="http://schemas.microsoft.com/office/drawing/2014/main" id="{49BDE01A-4851-EF43-48DB-03EFCB931F52}"/>
                    </a:ext>
                  </a:extLst>
                </p:cNvPr>
                <p:cNvPicPr/>
                <p:nvPr/>
              </p:nvPicPr>
              <p:blipFill>
                <a:blip r:embed="rId285"/>
                <a:stretch>
                  <a:fillRect/>
                </a:stretch>
              </p:blipFill>
              <p:spPr>
                <a:xfrm>
                  <a:off x="7501454" y="2376799"/>
                  <a:ext cx="43560" cy="311361"/>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8409" name="Ink 58408">
                  <a:extLst>
                    <a:ext uri="{FF2B5EF4-FFF2-40B4-BE49-F238E27FC236}">
                      <a16:creationId xmlns:a16="http://schemas.microsoft.com/office/drawing/2014/main" id="{079CA3E0-F5EC-B80E-BD99-BBB8335BE671}"/>
                    </a:ext>
                  </a:extLst>
                </p14:cNvPr>
                <p14:cNvContentPartPr/>
                <p14:nvPr/>
              </p14:nvContentPartPr>
              <p14:xfrm>
                <a:off x="7548974" y="2348339"/>
                <a:ext cx="115920" cy="112320"/>
              </p14:xfrm>
            </p:contentPart>
          </mc:Choice>
          <mc:Fallback xmlns="">
            <p:pic>
              <p:nvPicPr>
                <p:cNvPr id="58409" name="Ink 58408">
                  <a:extLst>
                    <a:ext uri="{FF2B5EF4-FFF2-40B4-BE49-F238E27FC236}">
                      <a16:creationId xmlns:a16="http://schemas.microsoft.com/office/drawing/2014/main" id="{079CA3E0-F5EC-B80E-BD99-BBB8335BE671}"/>
                    </a:ext>
                  </a:extLst>
                </p:cNvPr>
                <p:cNvPicPr/>
                <p:nvPr/>
              </p:nvPicPr>
              <p:blipFill>
                <a:blip r:embed="rId287"/>
                <a:stretch>
                  <a:fillRect/>
                </a:stretch>
              </p:blipFill>
              <p:spPr>
                <a:xfrm>
                  <a:off x="7533542" y="2332809"/>
                  <a:ext cx="146425" cy="143018"/>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8411" name="Ink 58410">
                  <a:extLst>
                    <a:ext uri="{FF2B5EF4-FFF2-40B4-BE49-F238E27FC236}">
                      <a16:creationId xmlns:a16="http://schemas.microsoft.com/office/drawing/2014/main" id="{3511E955-7ABA-05D1-51D0-DD6D4C4EBFAE}"/>
                    </a:ext>
                  </a:extLst>
                </p14:cNvPr>
                <p14:cNvContentPartPr/>
                <p14:nvPr/>
              </p14:nvContentPartPr>
              <p14:xfrm>
                <a:off x="7602254" y="2583419"/>
                <a:ext cx="88200" cy="110880"/>
              </p14:xfrm>
            </p:contentPart>
          </mc:Choice>
          <mc:Fallback xmlns="">
            <p:pic>
              <p:nvPicPr>
                <p:cNvPr id="58411" name="Ink 58410">
                  <a:extLst>
                    <a:ext uri="{FF2B5EF4-FFF2-40B4-BE49-F238E27FC236}">
                      <a16:creationId xmlns:a16="http://schemas.microsoft.com/office/drawing/2014/main" id="{3511E955-7ABA-05D1-51D0-DD6D4C4EBFAE}"/>
                    </a:ext>
                  </a:extLst>
                </p:cNvPr>
                <p:cNvPicPr/>
                <p:nvPr/>
              </p:nvPicPr>
              <p:blipFill>
                <a:blip r:embed="rId289"/>
                <a:stretch>
                  <a:fillRect/>
                </a:stretch>
              </p:blipFill>
              <p:spPr>
                <a:xfrm>
                  <a:off x="7586774" y="2567889"/>
                  <a:ext cx="118800" cy="1415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0">
            <p14:nvContentPartPr>
              <p14:cNvPr id="58413" name="Ink 58412">
                <a:extLst>
                  <a:ext uri="{FF2B5EF4-FFF2-40B4-BE49-F238E27FC236}">
                    <a16:creationId xmlns:a16="http://schemas.microsoft.com/office/drawing/2014/main" id="{B4A73DDB-E48E-FBB3-D53D-D2C7F7015269}"/>
                  </a:ext>
                </a:extLst>
              </p14:cNvPr>
              <p14:cNvContentPartPr/>
              <p14:nvPr/>
            </p14:nvContentPartPr>
            <p14:xfrm>
              <a:off x="4668974" y="2823899"/>
              <a:ext cx="1623960" cy="555480"/>
            </p14:xfrm>
          </p:contentPart>
        </mc:Choice>
        <mc:Fallback xmlns="">
          <p:pic>
            <p:nvPicPr>
              <p:cNvPr id="58413" name="Ink 58412">
                <a:extLst>
                  <a:ext uri="{FF2B5EF4-FFF2-40B4-BE49-F238E27FC236}">
                    <a16:creationId xmlns:a16="http://schemas.microsoft.com/office/drawing/2014/main" id="{B4A73DDB-E48E-FBB3-D53D-D2C7F7015269}"/>
                  </a:ext>
                </a:extLst>
              </p:cNvPr>
              <p:cNvPicPr/>
              <p:nvPr/>
            </p:nvPicPr>
            <p:blipFill>
              <a:blip r:embed="rId291"/>
              <a:stretch>
                <a:fillRect/>
              </a:stretch>
            </p:blipFill>
            <p:spPr>
              <a:xfrm>
                <a:off x="4653497" y="2808419"/>
                <a:ext cx="1654553" cy="58608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1">
            <a:extLst>
              <a:ext uri="{FF2B5EF4-FFF2-40B4-BE49-F238E27FC236}">
                <a16:creationId xmlns:a16="http://schemas.microsoft.com/office/drawing/2014/main" id="{AC336DBF-B8E6-9DA7-5456-DFCEE41C769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FA65D3C3-A0CC-42B1-A323-755FCB32AA4E}" type="slidenum">
              <a:rPr lang="en-US" altLang="en-US" sz="1400" smtClean="0"/>
              <a:pPr>
                <a:spcBef>
                  <a:spcPct val="0"/>
                </a:spcBef>
                <a:spcAft>
                  <a:spcPct val="0"/>
                </a:spcAft>
                <a:buClrTx/>
                <a:buFontTx/>
                <a:buNone/>
              </a:pPr>
              <a:t>23</a:t>
            </a:fld>
            <a:endParaRPr lang="en-US" altLang="en-US" sz="1400"/>
          </a:p>
        </p:txBody>
      </p:sp>
      <p:pic>
        <p:nvPicPr>
          <p:cNvPr id="60418" name="Picture 9">
            <a:extLst>
              <a:ext uri="{FF2B5EF4-FFF2-40B4-BE49-F238E27FC236}">
                <a16:creationId xmlns:a16="http://schemas.microsoft.com/office/drawing/2014/main" id="{6836E0FD-7E4B-BE43-EA3A-9D46EA001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9719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TextBox 4">
            <a:extLst>
              <a:ext uri="{FF2B5EF4-FFF2-40B4-BE49-F238E27FC236}">
                <a16:creationId xmlns:a16="http://schemas.microsoft.com/office/drawing/2014/main" id="{69B9AC1B-9BBC-B4F7-1B19-783997A9A19B}"/>
              </a:ext>
            </a:extLst>
          </p:cNvPr>
          <p:cNvSpPr txBox="1">
            <a:spLocks noChangeArrowheads="1"/>
          </p:cNvSpPr>
          <p:nvPr/>
        </p:nvSpPr>
        <p:spPr bwMode="auto">
          <a:xfrm>
            <a:off x="228600" y="4191000"/>
            <a:ext cx="46482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lnSpc>
                <a:spcPct val="150000"/>
              </a:lnSpc>
              <a:spcBef>
                <a:spcPct val="0"/>
              </a:spcBef>
              <a:spcAft>
                <a:spcPct val="0"/>
              </a:spcAft>
              <a:buClrTx/>
              <a:buFontTx/>
              <a:buNone/>
            </a:pPr>
            <a:r>
              <a:rPr lang="en-US" altLang="en-US" sz="1800" b="0">
                <a:solidFill>
                  <a:srgbClr val="0000CC"/>
                </a:solidFill>
              </a:rPr>
              <a:t>Turbine converts energy of the fluid into rotational energy which rotates the shaft of the electricity generator. The electricity generator produces electric power.</a:t>
            </a:r>
            <a:endParaRPr lang="en-US" altLang="en-US" sz="180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9E34722-1CEC-0E9D-F34E-E471ACDA8399}"/>
                  </a:ext>
                </a:extLst>
              </p14:cNvPr>
              <p14:cNvContentPartPr/>
              <p14:nvPr/>
            </p14:nvContentPartPr>
            <p14:xfrm>
              <a:off x="4650974" y="4222859"/>
              <a:ext cx="209880" cy="1692720"/>
            </p14:xfrm>
          </p:contentPart>
        </mc:Choice>
        <mc:Fallback xmlns="">
          <p:pic>
            <p:nvPicPr>
              <p:cNvPr id="2" name="Ink 1">
                <a:extLst>
                  <a:ext uri="{FF2B5EF4-FFF2-40B4-BE49-F238E27FC236}">
                    <a16:creationId xmlns:a16="http://schemas.microsoft.com/office/drawing/2014/main" id="{A9E34722-1CEC-0E9D-F34E-E471ACDA8399}"/>
                  </a:ext>
                </a:extLst>
              </p:cNvPr>
              <p:cNvPicPr/>
              <p:nvPr/>
            </p:nvPicPr>
            <p:blipFill>
              <a:blip r:embed="rId4"/>
              <a:stretch>
                <a:fillRect/>
              </a:stretch>
            </p:blipFill>
            <p:spPr>
              <a:xfrm>
                <a:off x="4635494" y="4207376"/>
                <a:ext cx="240480" cy="1723327"/>
              </a:xfrm>
              <a:prstGeom prst="rect">
                <a:avLst/>
              </a:prstGeom>
            </p:spPr>
          </p:pic>
        </mc:Fallback>
      </mc:AlternateContent>
      <p:grpSp>
        <p:nvGrpSpPr>
          <p:cNvPr id="60421" name="Group 5">
            <a:extLst>
              <a:ext uri="{FF2B5EF4-FFF2-40B4-BE49-F238E27FC236}">
                <a16:creationId xmlns:a16="http://schemas.microsoft.com/office/drawing/2014/main" id="{F5C4377F-CD49-65A4-1518-54A3D9EABB98}"/>
              </a:ext>
            </a:extLst>
          </p:cNvPr>
          <p:cNvGrpSpPr>
            <a:grpSpLocks/>
          </p:cNvGrpSpPr>
          <p:nvPr/>
        </p:nvGrpSpPr>
        <p:grpSpPr bwMode="auto">
          <a:xfrm>
            <a:off x="428625" y="4570413"/>
            <a:ext cx="4027488" cy="107950"/>
            <a:chOff x="429254" y="4570619"/>
            <a:chExt cx="4027320" cy="10800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F556B99-620D-E551-810C-18E26226F9FD}"/>
                    </a:ext>
                  </a:extLst>
                </p14:cNvPr>
                <p14:cNvContentPartPr/>
                <p14:nvPr/>
              </p14:nvContentPartPr>
              <p14:xfrm>
                <a:off x="429254" y="4570619"/>
                <a:ext cx="1024920" cy="108000"/>
              </p14:xfrm>
            </p:contentPart>
          </mc:Choice>
          <mc:Fallback xmlns="">
            <p:pic>
              <p:nvPicPr>
                <p:cNvPr id="3" name="Ink 2">
                  <a:extLst>
                    <a:ext uri="{FF2B5EF4-FFF2-40B4-BE49-F238E27FC236}">
                      <a16:creationId xmlns:a16="http://schemas.microsoft.com/office/drawing/2014/main" id="{5F556B99-620D-E551-810C-18E26226F9FD}"/>
                    </a:ext>
                  </a:extLst>
                </p:cNvPr>
                <p:cNvPicPr/>
                <p:nvPr/>
              </p:nvPicPr>
              <p:blipFill>
                <a:blip r:embed="rId6"/>
                <a:stretch>
                  <a:fillRect/>
                </a:stretch>
              </p:blipFill>
              <p:spPr>
                <a:xfrm>
                  <a:off x="413774" y="4555139"/>
                  <a:ext cx="1055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E50106D3-FD8E-6C3E-00FF-82211DBDBA75}"/>
                    </a:ext>
                  </a:extLst>
                </p14:cNvPr>
                <p14:cNvContentPartPr/>
                <p14:nvPr/>
              </p14:nvContentPartPr>
              <p14:xfrm>
                <a:off x="1786094" y="4644059"/>
                <a:ext cx="1505160" cy="15480"/>
              </p14:xfrm>
            </p:contentPart>
          </mc:Choice>
          <mc:Fallback xmlns="">
            <p:pic>
              <p:nvPicPr>
                <p:cNvPr id="4" name="Ink 3">
                  <a:extLst>
                    <a:ext uri="{FF2B5EF4-FFF2-40B4-BE49-F238E27FC236}">
                      <a16:creationId xmlns:a16="http://schemas.microsoft.com/office/drawing/2014/main" id="{E50106D3-FD8E-6C3E-00FF-82211DBDBA75}"/>
                    </a:ext>
                  </a:extLst>
                </p:cNvPr>
                <p:cNvPicPr/>
                <p:nvPr/>
              </p:nvPicPr>
              <p:blipFill>
                <a:blip r:embed="rId8"/>
                <a:stretch>
                  <a:fillRect/>
                </a:stretch>
              </p:blipFill>
              <p:spPr>
                <a:xfrm>
                  <a:off x="1770618" y="4628579"/>
                  <a:ext cx="1535753"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F23B8B95-B6A6-1CB7-1A18-01935410F5E5}"/>
                    </a:ext>
                  </a:extLst>
                </p14:cNvPr>
                <p14:cNvContentPartPr/>
                <p14:nvPr/>
              </p14:nvContentPartPr>
              <p14:xfrm>
                <a:off x="3955094" y="4678259"/>
                <a:ext cx="501480" cy="360"/>
              </p14:xfrm>
            </p:contentPart>
          </mc:Choice>
          <mc:Fallback xmlns="">
            <p:pic>
              <p:nvPicPr>
                <p:cNvPr id="5" name="Ink 4">
                  <a:extLst>
                    <a:ext uri="{FF2B5EF4-FFF2-40B4-BE49-F238E27FC236}">
                      <a16:creationId xmlns:a16="http://schemas.microsoft.com/office/drawing/2014/main" id="{F23B8B95-B6A6-1CB7-1A18-01935410F5E5}"/>
                    </a:ext>
                  </a:extLst>
                </p:cNvPr>
                <p:cNvPicPr/>
                <p:nvPr/>
              </p:nvPicPr>
              <p:blipFill>
                <a:blip r:embed="rId10"/>
                <a:stretch>
                  <a:fillRect/>
                </a:stretch>
              </p:blipFill>
              <p:spPr>
                <a:xfrm>
                  <a:off x="3939614" y="4662779"/>
                  <a:ext cx="53208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4A221EFD-91AD-7468-612E-E85264790AF0}"/>
                  </a:ext>
                </a:extLst>
              </p14:cNvPr>
              <p14:cNvContentPartPr/>
              <p14:nvPr/>
            </p14:nvContentPartPr>
            <p14:xfrm>
              <a:off x="372014" y="4959419"/>
              <a:ext cx="1356480" cy="74880"/>
            </p14:xfrm>
          </p:contentPart>
        </mc:Choice>
        <mc:Fallback xmlns="">
          <p:pic>
            <p:nvPicPr>
              <p:cNvPr id="7" name="Ink 6">
                <a:extLst>
                  <a:ext uri="{FF2B5EF4-FFF2-40B4-BE49-F238E27FC236}">
                    <a16:creationId xmlns:a16="http://schemas.microsoft.com/office/drawing/2014/main" id="{4A221EFD-91AD-7468-612E-E85264790AF0}"/>
                  </a:ext>
                </a:extLst>
              </p:cNvPr>
              <p:cNvPicPr/>
              <p:nvPr/>
            </p:nvPicPr>
            <p:blipFill>
              <a:blip r:embed="rId12"/>
              <a:stretch>
                <a:fillRect/>
              </a:stretch>
            </p:blipFill>
            <p:spPr>
              <a:xfrm>
                <a:off x="356538" y="4943939"/>
                <a:ext cx="1387072"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2644BF24-CC9A-E4BB-FB9E-FFD9E9984DC1}"/>
                  </a:ext>
                </a:extLst>
              </p14:cNvPr>
              <p14:cNvContentPartPr/>
              <p14:nvPr/>
            </p14:nvContentPartPr>
            <p14:xfrm>
              <a:off x="2870774" y="4925939"/>
              <a:ext cx="1391760" cy="97200"/>
            </p14:xfrm>
          </p:contentPart>
        </mc:Choice>
        <mc:Fallback xmlns="">
          <p:pic>
            <p:nvPicPr>
              <p:cNvPr id="8" name="Ink 7">
                <a:extLst>
                  <a:ext uri="{FF2B5EF4-FFF2-40B4-BE49-F238E27FC236}">
                    <a16:creationId xmlns:a16="http://schemas.microsoft.com/office/drawing/2014/main" id="{2644BF24-CC9A-E4BB-FB9E-FFD9E9984DC1}"/>
                  </a:ext>
                </a:extLst>
              </p:cNvPr>
              <p:cNvPicPr/>
              <p:nvPr/>
            </p:nvPicPr>
            <p:blipFill>
              <a:blip r:embed="rId14"/>
              <a:stretch>
                <a:fillRect/>
              </a:stretch>
            </p:blipFill>
            <p:spPr>
              <a:xfrm>
                <a:off x="2855294" y="4910459"/>
                <a:ext cx="1422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DF73540D-839E-88C4-3104-ECF16BA81F52}"/>
                  </a:ext>
                </a:extLst>
              </p14:cNvPr>
              <p14:cNvContentPartPr/>
              <p14:nvPr/>
            </p14:nvContentPartPr>
            <p14:xfrm>
              <a:off x="308294" y="5346059"/>
              <a:ext cx="2255040" cy="87840"/>
            </p14:xfrm>
          </p:contentPart>
        </mc:Choice>
        <mc:Fallback xmlns="">
          <p:pic>
            <p:nvPicPr>
              <p:cNvPr id="9" name="Ink 8">
                <a:extLst>
                  <a:ext uri="{FF2B5EF4-FFF2-40B4-BE49-F238E27FC236}">
                    <a16:creationId xmlns:a16="http://schemas.microsoft.com/office/drawing/2014/main" id="{DF73540D-839E-88C4-3104-ECF16BA81F52}"/>
                  </a:ext>
                </a:extLst>
              </p:cNvPr>
              <p:cNvPicPr/>
              <p:nvPr/>
            </p:nvPicPr>
            <p:blipFill>
              <a:blip r:embed="rId16"/>
              <a:stretch>
                <a:fillRect/>
              </a:stretch>
            </p:blipFill>
            <p:spPr>
              <a:xfrm>
                <a:off x="292814" y="5330579"/>
                <a:ext cx="2285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D11F5373-145D-0271-950D-0A8427DCB6F2}"/>
                  </a:ext>
                </a:extLst>
              </p14:cNvPr>
              <p14:cNvContentPartPr/>
              <p14:nvPr/>
            </p14:nvContentPartPr>
            <p14:xfrm>
              <a:off x="2591054" y="5819459"/>
              <a:ext cx="965520" cy="124200"/>
            </p14:xfrm>
          </p:contentPart>
        </mc:Choice>
        <mc:Fallback xmlns="">
          <p:pic>
            <p:nvPicPr>
              <p:cNvPr id="10" name="Ink 9">
                <a:extLst>
                  <a:ext uri="{FF2B5EF4-FFF2-40B4-BE49-F238E27FC236}">
                    <a16:creationId xmlns:a16="http://schemas.microsoft.com/office/drawing/2014/main" id="{D11F5373-145D-0271-950D-0A8427DCB6F2}"/>
                  </a:ext>
                </a:extLst>
              </p:cNvPr>
              <p:cNvPicPr/>
              <p:nvPr/>
            </p:nvPicPr>
            <p:blipFill>
              <a:blip r:embed="rId18"/>
              <a:stretch>
                <a:fillRect/>
              </a:stretch>
            </p:blipFill>
            <p:spPr>
              <a:xfrm>
                <a:off x="2575574" y="5803979"/>
                <a:ext cx="996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88703C96-EF88-9A4E-36B4-8D19818D0A99}"/>
                  </a:ext>
                </a:extLst>
              </p14:cNvPr>
              <p14:cNvContentPartPr/>
              <p14:nvPr/>
            </p14:nvContentPartPr>
            <p14:xfrm>
              <a:off x="-1406026" y="1782419"/>
              <a:ext cx="187560" cy="25560"/>
            </p14:xfrm>
          </p:contentPart>
        </mc:Choice>
        <mc:Fallback xmlns="">
          <p:pic>
            <p:nvPicPr>
              <p:cNvPr id="13" name="Ink 12">
                <a:extLst>
                  <a:ext uri="{FF2B5EF4-FFF2-40B4-BE49-F238E27FC236}">
                    <a16:creationId xmlns:a16="http://schemas.microsoft.com/office/drawing/2014/main" id="{88703C96-EF88-9A4E-36B4-8D19818D0A99}"/>
                  </a:ext>
                </a:extLst>
              </p:cNvPr>
              <p:cNvPicPr/>
              <p:nvPr/>
            </p:nvPicPr>
            <p:blipFill>
              <a:blip r:embed="rId20"/>
              <a:stretch>
                <a:fillRect/>
              </a:stretch>
            </p:blipFill>
            <p:spPr>
              <a:xfrm>
                <a:off x="-1421476" y="1766939"/>
                <a:ext cx="218101"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848F50C7-0F51-33AC-0CC1-F94947A36760}"/>
                  </a:ext>
                </a:extLst>
              </p14:cNvPr>
              <p14:cNvContentPartPr/>
              <p14:nvPr/>
            </p14:nvContentPartPr>
            <p14:xfrm>
              <a:off x="-1397026" y="1818059"/>
              <a:ext cx="170640" cy="317160"/>
            </p14:xfrm>
          </p:contentPart>
        </mc:Choice>
        <mc:Fallback xmlns="">
          <p:pic>
            <p:nvPicPr>
              <p:cNvPr id="14" name="Ink 13">
                <a:extLst>
                  <a:ext uri="{FF2B5EF4-FFF2-40B4-BE49-F238E27FC236}">
                    <a16:creationId xmlns:a16="http://schemas.microsoft.com/office/drawing/2014/main" id="{848F50C7-0F51-33AC-0CC1-F94947A36760}"/>
                  </a:ext>
                </a:extLst>
              </p:cNvPr>
              <p:cNvPicPr/>
              <p:nvPr/>
            </p:nvPicPr>
            <p:blipFill>
              <a:blip r:embed="rId22"/>
              <a:stretch>
                <a:fillRect/>
              </a:stretch>
            </p:blipFill>
            <p:spPr>
              <a:xfrm>
                <a:off x="-1412506" y="1802579"/>
                <a:ext cx="2012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2F927573-ED44-0228-6E9F-EE76737B3442}"/>
                  </a:ext>
                </a:extLst>
              </p14:cNvPr>
              <p14:cNvContentPartPr/>
              <p14:nvPr/>
            </p14:nvContentPartPr>
            <p14:xfrm>
              <a:off x="-1446346" y="1985819"/>
              <a:ext cx="240120" cy="66600"/>
            </p14:xfrm>
          </p:contentPart>
        </mc:Choice>
        <mc:Fallback xmlns="">
          <p:pic>
            <p:nvPicPr>
              <p:cNvPr id="15" name="Ink 14">
                <a:extLst>
                  <a:ext uri="{FF2B5EF4-FFF2-40B4-BE49-F238E27FC236}">
                    <a16:creationId xmlns:a16="http://schemas.microsoft.com/office/drawing/2014/main" id="{2F927573-ED44-0228-6E9F-EE76737B3442}"/>
                  </a:ext>
                </a:extLst>
              </p:cNvPr>
              <p:cNvPicPr/>
              <p:nvPr/>
            </p:nvPicPr>
            <p:blipFill>
              <a:blip r:embed="rId24"/>
              <a:stretch>
                <a:fillRect/>
              </a:stretch>
            </p:blipFill>
            <p:spPr>
              <a:xfrm>
                <a:off x="-1461849" y="1970339"/>
                <a:ext cx="270766"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8BC0F86C-3638-B231-2BAC-F2D88FB20E6E}"/>
                  </a:ext>
                </a:extLst>
              </p14:cNvPr>
              <p14:cNvContentPartPr/>
              <p14:nvPr/>
            </p14:nvContentPartPr>
            <p14:xfrm>
              <a:off x="-1116586" y="1786019"/>
              <a:ext cx="3960" cy="320760"/>
            </p14:xfrm>
          </p:contentPart>
        </mc:Choice>
        <mc:Fallback xmlns="">
          <p:pic>
            <p:nvPicPr>
              <p:cNvPr id="16" name="Ink 15">
                <a:extLst>
                  <a:ext uri="{FF2B5EF4-FFF2-40B4-BE49-F238E27FC236}">
                    <a16:creationId xmlns:a16="http://schemas.microsoft.com/office/drawing/2014/main" id="{8BC0F86C-3638-B231-2BAC-F2D88FB20E6E}"/>
                  </a:ext>
                </a:extLst>
              </p:cNvPr>
              <p:cNvPicPr/>
              <p:nvPr/>
            </p:nvPicPr>
            <p:blipFill>
              <a:blip r:embed="rId26"/>
              <a:stretch>
                <a:fillRect/>
              </a:stretch>
            </p:blipFill>
            <p:spPr>
              <a:xfrm>
                <a:off x="-1130776" y="1770539"/>
                <a:ext cx="3201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1E0EF34D-2F87-43A8-8BF5-3133F85DEAD3}"/>
                  </a:ext>
                </a:extLst>
              </p14:cNvPr>
              <p14:cNvContentPartPr/>
              <p14:nvPr/>
            </p14:nvContentPartPr>
            <p14:xfrm>
              <a:off x="-1084546" y="1943339"/>
              <a:ext cx="174240" cy="138240"/>
            </p14:xfrm>
          </p:contentPart>
        </mc:Choice>
        <mc:Fallback xmlns="">
          <p:pic>
            <p:nvPicPr>
              <p:cNvPr id="17" name="Ink 16">
                <a:extLst>
                  <a:ext uri="{FF2B5EF4-FFF2-40B4-BE49-F238E27FC236}">
                    <a16:creationId xmlns:a16="http://schemas.microsoft.com/office/drawing/2014/main" id="{1E0EF34D-2F87-43A8-8BF5-3133F85DEAD3}"/>
                  </a:ext>
                </a:extLst>
              </p:cNvPr>
              <p:cNvPicPr/>
              <p:nvPr/>
            </p:nvPicPr>
            <p:blipFill>
              <a:blip r:embed="rId28"/>
              <a:stretch>
                <a:fillRect/>
              </a:stretch>
            </p:blipFill>
            <p:spPr>
              <a:xfrm>
                <a:off x="-1100026" y="1927859"/>
                <a:ext cx="204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A40E67D6-B042-4283-B9E3-871EC9E9D97D}"/>
                  </a:ext>
                </a:extLst>
              </p14:cNvPr>
              <p14:cNvContentPartPr/>
              <p14:nvPr/>
            </p14:nvContentPartPr>
            <p14:xfrm>
              <a:off x="-858106" y="1945499"/>
              <a:ext cx="102240" cy="149400"/>
            </p14:xfrm>
          </p:contentPart>
        </mc:Choice>
        <mc:Fallback xmlns="">
          <p:pic>
            <p:nvPicPr>
              <p:cNvPr id="18" name="Ink 17">
                <a:extLst>
                  <a:ext uri="{FF2B5EF4-FFF2-40B4-BE49-F238E27FC236}">
                    <a16:creationId xmlns:a16="http://schemas.microsoft.com/office/drawing/2014/main" id="{A40E67D6-B042-4283-B9E3-871EC9E9D97D}"/>
                  </a:ext>
                </a:extLst>
              </p:cNvPr>
              <p:cNvPicPr/>
              <p:nvPr/>
            </p:nvPicPr>
            <p:blipFill>
              <a:blip r:embed="rId30"/>
              <a:stretch>
                <a:fillRect/>
              </a:stretch>
            </p:blipFill>
            <p:spPr>
              <a:xfrm>
                <a:off x="-873641" y="1929982"/>
                <a:ext cx="132948" cy="18007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35AB9C02-9E6D-1AE8-5D62-4322EBA737FD}"/>
                  </a:ext>
                </a:extLst>
              </p14:cNvPr>
              <p14:cNvContentPartPr/>
              <p14:nvPr/>
            </p14:nvContentPartPr>
            <p14:xfrm>
              <a:off x="-691426" y="1839299"/>
              <a:ext cx="25920" cy="241560"/>
            </p14:xfrm>
          </p:contentPart>
        </mc:Choice>
        <mc:Fallback xmlns="">
          <p:pic>
            <p:nvPicPr>
              <p:cNvPr id="19" name="Ink 18">
                <a:extLst>
                  <a:ext uri="{FF2B5EF4-FFF2-40B4-BE49-F238E27FC236}">
                    <a16:creationId xmlns:a16="http://schemas.microsoft.com/office/drawing/2014/main" id="{35AB9C02-9E6D-1AE8-5D62-4322EBA737FD}"/>
                  </a:ext>
                </a:extLst>
              </p:cNvPr>
              <p:cNvPicPr/>
              <p:nvPr/>
            </p:nvPicPr>
            <p:blipFill>
              <a:blip r:embed="rId32"/>
              <a:stretch>
                <a:fillRect/>
              </a:stretch>
            </p:blipFill>
            <p:spPr>
              <a:xfrm>
                <a:off x="-706906" y="1823819"/>
                <a:ext cx="565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756D8289-63E4-E81D-1114-465608D1B39D}"/>
                  </a:ext>
                </a:extLst>
              </p14:cNvPr>
              <p14:cNvContentPartPr/>
              <p14:nvPr/>
            </p14:nvContentPartPr>
            <p14:xfrm>
              <a:off x="-744346" y="1953419"/>
              <a:ext cx="142560" cy="45720"/>
            </p14:xfrm>
          </p:contentPart>
        </mc:Choice>
        <mc:Fallback xmlns="">
          <p:pic>
            <p:nvPicPr>
              <p:cNvPr id="20" name="Ink 19">
                <a:extLst>
                  <a:ext uri="{FF2B5EF4-FFF2-40B4-BE49-F238E27FC236}">
                    <a16:creationId xmlns:a16="http://schemas.microsoft.com/office/drawing/2014/main" id="{756D8289-63E4-E81D-1114-465608D1B39D}"/>
                  </a:ext>
                </a:extLst>
              </p:cNvPr>
              <p:cNvPicPr/>
              <p:nvPr/>
            </p:nvPicPr>
            <p:blipFill>
              <a:blip r:embed="rId34"/>
              <a:stretch>
                <a:fillRect/>
              </a:stretch>
            </p:blipFill>
            <p:spPr>
              <a:xfrm>
                <a:off x="-759826" y="1937816"/>
                <a:ext cx="173160" cy="7656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01150C7B-95D7-2D19-749D-4E74E9569203}"/>
                  </a:ext>
                </a:extLst>
              </p14:cNvPr>
              <p14:cNvContentPartPr/>
              <p14:nvPr/>
            </p14:nvContentPartPr>
            <p14:xfrm>
              <a:off x="-553186" y="1897259"/>
              <a:ext cx="141480" cy="162360"/>
            </p14:xfrm>
          </p:contentPart>
        </mc:Choice>
        <mc:Fallback xmlns="">
          <p:pic>
            <p:nvPicPr>
              <p:cNvPr id="21" name="Ink 20">
                <a:extLst>
                  <a:ext uri="{FF2B5EF4-FFF2-40B4-BE49-F238E27FC236}">
                    <a16:creationId xmlns:a16="http://schemas.microsoft.com/office/drawing/2014/main" id="{01150C7B-95D7-2D19-749D-4E74E9569203}"/>
                  </a:ext>
                </a:extLst>
              </p:cNvPr>
              <p:cNvPicPr/>
              <p:nvPr/>
            </p:nvPicPr>
            <p:blipFill>
              <a:blip r:embed="rId36"/>
              <a:stretch>
                <a:fillRect/>
              </a:stretch>
            </p:blipFill>
            <p:spPr>
              <a:xfrm>
                <a:off x="-568666" y="1881779"/>
                <a:ext cx="172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EEA8310E-135D-EE0C-8EAE-72F8F331C678}"/>
                  </a:ext>
                </a:extLst>
              </p14:cNvPr>
              <p14:cNvContentPartPr/>
              <p14:nvPr/>
            </p14:nvContentPartPr>
            <p14:xfrm>
              <a:off x="-173026" y="1775579"/>
              <a:ext cx="82800" cy="196560"/>
            </p14:xfrm>
          </p:contentPart>
        </mc:Choice>
        <mc:Fallback xmlns="">
          <p:pic>
            <p:nvPicPr>
              <p:cNvPr id="24" name="Ink 23">
                <a:extLst>
                  <a:ext uri="{FF2B5EF4-FFF2-40B4-BE49-F238E27FC236}">
                    <a16:creationId xmlns:a16="http://schemas.microsoft.com/office/drawing/2014/main" id="{EEA8310E-135D-EE0C-8EAE-72F8F331C678}"/>
                  </a:ext>
                </a:extLst>
              </p:cNvPr>
              <p:cNvPicPr/>
              <p:nvPr/>
            </p:nvPicPr>
            <p:blipFill>
              <a:blip r:embed="rId38"/>
              <a:stretch>
                <a:fillRect/>
              </a:stretch>
            </p:blipFill>
            <p:spPr>
              <a:xfrm>
                <a:off x="-188439" y="1760099"/>
                <a:ext cx="113268"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353B0B58-4929-7864-54A1-D8068593DFD7}"/>
                  </a:ext>
                </a:extLst>
              </p14:cNvPr>
              <p14:cNvContentPartPr/>
              <p14:nvPr/>
            </p14:nvContentPartPr>
            <p14:xfrm>
              <a:off x="-319186" y="1770539"/>
              <a:ext cx="10440" cy="6120"/>
            </p14:xfrm>
          </p:contentPart>
        </mc:Choice>
        <mc:Fallback xmlns="">
          <p:pic>
            <p:nvPicPr>
              <p:cNvPr id="23" name="Ink 22">
                <a:extLst>
                  <a:ext uri="{FF2B5EF4-FFF2-40B4-BE49-F238E27FC236}">
                    <a16:creationId xmlns:a16="http://schemas.microsoft.com/office/drawing/2014/main" id="{353B0B58-4929-7864-54A1-D8068593DFD7}"/>
                  </a:ext>
                </a:extLst>
              </p:cNvPr>
              <p:cNvPicPr/>
              <p:nvPr/>
            </p:nvPicPr>
            <p:blipFill>
              <a:blip r:embed="rId40"/>
              <a:stretch>
                <a:fillRect/>
              </a:stretch>
            </p:blipFill>
            <p:spPr>
              <a:xfrm>
                <a:off x="-334666" y="1755059"/>
                <a:ext cx="41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Ink 21">
                <a:extLst>
                  <a:ext uri="{FF2B5EF4-FFF2-40B4-BE49-F238E27FC236}">
                    <a16:creationId xmlns:a16="http://schemas.microsoft.com/office/drawing/2014/main" id="{43C786DF-75BB-5BDE-E840-230FD10DAB1E}"/>
                  </a:ext>
                </a:extLst>
              </p14:cNvPr>
              <p14:cNvContentPartPr/>
              <p14:nvPr/>
            </p14:nvContentPartPr>
            <p14:xfrm>
              <a:off x="-382906" y="1892579"/>
              <a:ext cx="66240" cy="144000"/>
            </p14:xfrm>
          </p:contentPart>
        </mc:Choice>
        <mc:Fallback xmlns="">
          <p:pic>
            <p:nvPicPr>
              <p:cNvPr id="22" name="Ink 21">
                <a:extLst>
                  <a:ext uri="{FF2B5EF4-FFF2-40B4-BE49-F238E27FC236}">
                    <a16:creationId xmlns:a16="http://schemas.microsoft.com/office/drawing/2014/main" id="{43C786DF-75BB-5BDE-E840-230FD10DAB1E}"/>
                  </a:ext>
                </a:extLst>
              </p:cNvPr>
              <p:cNvPicPr/>
              <p:nvPr/>
            </p:nvPicPr>
            <p:blipFill>
              <a:blip r:embed="rId42"/>
              <a:stretch>
                <a:fillRect/>
              </a:stretch>
            </p:blipFill>
            <p:spPr>
              <a:xfrm>
                <a:off x="-398386" y="1877099"/>
                <a:ext cx="96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9FDB9E6C-9114-AD18-AE09-B32B54E7FD8D}"/>
                  </a:ext>
                </a:extLst>
              </p14:cNvPr>
              <p14:cNvContentPartPr/>
              <p14:nvPr/>
            </p14:nvContentPartPr>
            <p14:xfrm>
              <a:off x="-65386" y="1616099"/>
              <a:ext cx="305640" cy="308520"/>
            </p14:xfrm>
          </p:contentPart>
        </mc:Choice>
        <mc:Fallback xmlns="">
          <p:pic>
            <p:nvPicPr>
              <p:cNvPr id="25" name="Ink 24">
                <a:extLst>
                  <a:ext uri="{FF2B5EF4-FFF2-40B4-BE49-F238E27FC236}">
                    <a16:creationId xmlns:a16="http://schemas.microsoft.com/office/drawing/2014/main" id="{9FDB9E6C-9114-AD18-AE09-B32B54E7FD8D}"/>
                  </a:ext>
                </a:extLst>
              </p:cNvPr>
              <p:cNvPicPr/>
              <p:nvPr/>
            </p:nvPicPr>
            <p:blipFill>
              <a:blip r:embed="rId44"/>
              <a:stretch>
                <a:fillRect/>
              </a:stretch>
            </p:blipFill>
            <p:spPr>
              <a:xfrm>
                <a:off x="-80884" y="1600637"/>
                <a:ext cx="336276" cy="33908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55421788-2CCE-FDA8-68B5-FDAD71EACE2E}"/>
                  </a:ext>
                </a:extLst>
              </p14:cNvPr>
              <p14:cNvContentPartPr/>
              <p14:nvPr/>
            </p14:nvContentPartPr>
            <p14:xfrm>
              <a:off x="-1731826" y="2288939"/>
              <a:ext cx="389880" cy="419400"/>
            </p14:xfrm>
          </p:contentPart>
        </mc:Choice>
        <mc:Fallback xmlns="">
          <p:pic>
            <p:nvPicPr>
              <p:cNvPr id="29" name="Ink 28">
                <a:extLst>
                  <a:ext uri="{FF2B5EF4-FFF2-40B4-BE49-F238E27FC236}">
                    <a16:creationId xmlns:a16="http://schemas.microsoft.com/office/drawing/2014/main" id="{55421788-2CCE-FDA8-68B5-FDAD71EACE2E}"/>
                  </a:ext>
                </a:extLst>
              </p:cNvPr>
              <p:cNvPicPr/>
              <p:nvPr/>
            </p:nvPicPr>
            <p:blipFill>
              <a:blip r:embed="rId46"/>
              <a:stretch>
                <a:fillRect/>
              </a:stretch>
            </p:blipFill>
            <p:spPr>
              <a:xfrm>
                <a:off x="-1747306" y="2273459"/>
                <a:ext cx="42048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E4794F11-7912-2DB1-9703-F65D84A663B0}"/>
                  </a:ext>
                </a:extLst>
              </p14:cNvPr>
              <p14:cNvContentPartPr/>
              <p14:nvPr/>
            </p14:nvContentPartPr>
            <p14:xfrm>
              <a:off x="-1265626" y="2508539"/>
              <a:ext cx="125640" cy="124200"/>
            </p14:xfrm>
          </p:contentPart>
        </mc:Choice>
        <mc:Fallback xmlns="">
          <p:pic>
            <p:nvPicPr>
              <p:cNvPr id="30" name="Ink 29">
                <a:extLst>
                  <a:ext uri="{FF2B5EF4-FFF2-40B4-BE49-F238E27FC236}">
                    <a16:creationId xmlns:a16="http://schemas.microsoft.com/office/drawing/2014/main" id="{E4794F11-7912-2DB1-9703-F65D84A663B0}"/>
                  </a:ext>
                </a:extLst>
              </p:cNvPr>
              <p:cNvPicPr/>
              <p:nvPr/>
            </p:nvPicPr>
            <p:blipFill>
              <a:blip r:embed="rId48"/>
              <a:stretch>
                <a:fillRect/>
              </a:stretch>
            </p:blipFill>
            <p:spPr>
              <a:xfrm>
                <a:off x="-1281106" y="2493104"/>
                <a:ext cx="156240" cy="154712"/>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52EB5819-7610-BB7E-A302-DEC9EFC6D8A0}"/>
                  </a:ext>
                </a:extLst>
              </p14:cNvPr>
              <p14:cNvContentPartPr/>
              <p14:nvPr/>
            </p14:nvContentPartPr>
            <p14:xfrm>
              <a:off x="-1063306" y="2488019"/>
              <a:ext cx="24480" cy="119880"/>
            </p14:xfrm>
          </p:contentPart>
        </mc:Choice>
        <mc:Fallback xmlns="">
          <p:pic>
            <p:nvPicPr>
              <p:cNvPr id="31" name="Ink 30">
                <a:extLst>
                  <a:ext uri="{FF2B5EF4-FFF2-40B4-BE49-F238E27FC236}">
                    <a16:creationId xmlns:a16="http://schemas.microsoft.com/office/drawing/2014/main" id="{52EB5819-7610-BB7E-A302-DEC9EFC6D8A0}"/>
                  </a:ext>
                </a:extLst>
              </p:cNvPr>
              <p:cNvPicPr/>
              <p:nvPr/>
            </p:nvPicPr>
            <p:blipFill>
              <a:blip r:embed="rId50"/>
              <a:stretch>
                <a:fillRect/>
              </a:stretch>
            </p:blipFill>
            <p:spPr>
              <a:xfrm>
                <a:off x="-1078786" y="2472539"/>
                <a:ext cx="55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a:extLst>
                  <a:ext uri="{FF2B5EF4-FFF2-40B4-BE49-F238E27FC236}">
                    <a16:creationId xmlns:a16="http://schemas.microsoft.com/office/drawing/2014/main" id="{A787FD0E-D644-B7E9-D41F-CB252403F298}"/>
                  </a:ext>
                </a:extLst>
              </p14:cNvPr>
              <p14:cNvContentPartPr/>
              <p14:nvPr/>
            </p14:nvContentPartPr>
            <p14:xfrm>
              <a:off x="-1048546" y="2387579"/>
              <a:ext cx="17280" cy="36720"/>
            </p14:xfrm>
          </p:contentPart>
        </mc:Choice>
        <mc:Fallback xmlns="">
          <p:pic>
            <p:nvPicPr>
              <p:cNvPr id="32" name="Ink 31">
                <a:extLst>
                  <a:ext uri="{FF2B5EF4-FFF2-40B4-BE49-F238E27FC236}">
                    <a16:creationId xmlns:a16="http://schemas.microsoft.com/office/drawing/2014/main" id="{A787FD0E-D644-B7E9-D41F-CB252403F298}"/>
                  </a:ext>
                </a:extLst>
              </p:cNvPr>
              <p:cNvPicPr/>
              <p:nvPr/>
            </p:nvPicPr>
            <p:blipFill>
              <a:blip r:embed="rId52"/>
              <a:stretch>
                <a:fillRect/>
              </a:stretch>
            </p:blipFill>
            <p:spPr>
              <a:xfrm>
                <a:off x="-1064026" y="2372099"/>
                <a:ext cx="47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a:extLst>
                  <a:ext uri="{FF2B5EF4-FFF2-40B4-BE49-F238E27FC236}">
                    <a16:creationId xmlns:a16="http://schemas.microsoft.com/office/drawing/2014/main" id="{234D4652-393F-5AAE-37F0-94C20C70518A}"/>
                  </a:ext>
                </a:extLst>
              </p14:cNvPr>
              <p14:cNvContentPartPr/>
              <p14:nvPr/>
            </p14:nvContentPartPr>
            <p14:xfrm>
              <a:off x="-919666" y="2402699"/>
              <a:ext cx="46800" cy="127080"/>
            </p14:xfrm>
          </p:contentPart>
        </mc:Choice>
        <mc:Fallback xmlns="">
          <p:pic>
            <p:nvPicPr>
              <p:cNvPr id="33" name="Ink 32">
                <a:extLst>
                  <a:ext uri="{FF2B5EF4-FFF2-40B4-BE49-F238E27FC236}">
                    <a16:creationId xmlns:a16="http://schemas.microsoft.com/office/drawing/2014/main" id="{234D4652-393F-5AAE-37F0-94C20C70518A}"/>
                  </a:ext>
                </a:extLst>
              </p:cNvPr>
              <p:cNvPicPr/>
              <p:nvPr/>
            </p:nvPicPr>
            <p:blipFill>
              <a:blip r:embed="rId54"/>
              <a:stretch>
                <a:fillRect/>
              </a:stretch>
            </p:blipFill>
            <p:spPr>
              <a:xfrm>
                <a:off x="-935146" y="2387219"/>
                <a:ext cx="77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a:extLst>
                  <a:ext uri="{FF2B5EF4-FFF2-40B4-BE49-F238E27FC236}">
                    <a16:creationId xmlns:a16="http://schemas.microsoft.com/office/drawing/2014/main" id="{7B22311A-883A-8FE4-2CAF-9BA335A23C58}"/>
                  </a:ext>
                </a:extLst>
              </p14:cNvPr>
              <p14:cNvContentPartPr/>
              <p14:nvPr/>
            </p14:nvContentPartPr>
            <p14:xfrm>
              <a:off x="-791506" y="2489819"/>
              <a:ext cx="186840" cy="74520"/>
            </p14:xfrm>
          </p:contentPart>
        </mc:Choice>
        <mc:Fallback xmlns="">
          <p:pic>
            <p:nvPicPr>
              <p:cNvPr id="34" name="Ink 33">
                <a:extLst>
                  <a:ext uri="{FF2B5EF4-FFF2-40B4-BE49-F238E27FC236}">
                    <a16:creationId xmlns:a16="http://schemas.microsoft.com/office/drawing/2014/main" id="{7B22311A-883A-8FE4-2CAF-9BA335A23C58}"/>
                  </a:ext>
                </a:extLst>
              </p:cNvPr>
              <p:cNvPicPr/>
              <p:nvPr/>
            </p:nvPicPr>
            <p:blipFill>
              <a:blip r:embed="rId56"/>
              <a:stretch>
                <a:fillRect/>
              </a:stretch>
            </p:blipFill>
            <p:spPr>
              <a:xfrm>
                <a:off x="-806986" y="2474264"/>
                <a:ext cx="217440" cy="105269"/>
              </a:xfrm>
              <a:prstGeom prst="rect">
                <a:avLst/>
              </a:prstGeom>
            </p:spPr>
          </p:pic>
        </mc:Fallback>
      </mc:AlternateContent>
      <p:grpSp>
        <p:nvGrpSpPr>
          <p:cNvPr id="60445" name="Group 53">
            <a:extLst>
              <a:ext uri="{FF2B5EF4-FFF2-40B4-BE49-F238E27FC236}">
                <a16:creationId xmlns:a16="http://schemas.microsoft.com/office/drawing/2014/main" id="{72284D94-7E41-2C1B-A7F3-A92E092B1F0E}"/>
              </a:ext>
            </a:extLst>
          </p:cNvPr>
          <p:cNvGrpSpPr>
            <a:grpSpLocks/>
          </p:cNvGrpSpPr>
          <p:nvPr/>
        </p:nvGrpSpPr>
        <p:grpSpPr bwMode="auto">
          <a:xfrm>
            <a:off x="7762875" y="617538"/>
            <a:ext cx="1316038" cy="404812"/>
            <a:chOff x="7762454" y="617819"/>
            <a:chExt cx="1315800" cy="405000"/>
          </a:xfrm>
        </p:grpSpPr>
        <mc:AlternateContent xmlns:mc="http://schemas.openxmlformats.org/markup-compatibility/2006" xmlns:p14="http://schemas.microsoft.com/office/powerpoint/2010/main">
          <mc:Choice Requires="p14">
            <p:contentPart p14:bwMode="auto" r:id="rId57">
              <p14:nvContentPartPr>
                <p14:cNvPr id="47" name="Ink 46">
                  <a:extLst>
                    <a:ext uri="{FF2B5EF4-FFF2-40B4-BE49-F238E27FC236}">
                      <a16:creationId xmlns:a16="http://schemas.microsoft.com/office/drawing/2014/main" id="{A88AD3ED-5422-7433-6149-3AFC9AD654F0}"/>
                    </a:ext>
                  </a:extLst>
                </p14:cNvPr>
                <p14:cNvContentPartPr/>
                <p14:nvPr/>
              </p14:nvContentPartPr>
              <p14:xfrm>
                <a:off x="7762454" y="617819"/>
                <a:ext cx="284400" cy="331920"/>
              </p14:xfrm>
            </p:contentPart>
          </mc:Choice>
          <mc:Fallback xmlns="">
            <p:pic>
              <p:nvPicPr>
                <p:cNvPr id="47" name="Ink 46">
                  <a:extLst>
                    <a:ext uri="{FF2B5EF4-FFF2-40B4-BE49-F238E27FC236}">
                      <a16:creationId xmlns:a16="http://schemas.microsoft.com/office/drawing/2014/main" id="{A88AD3ED-5422-7433-6149-3AFC9AD654F0}"/>
                    </a:ext>
                  </a:extLst>
                </p:cNvPr>
                <p:cNvPicPr/>
                <p:nvPr/>
              </p:nvPicPr>
              <p:blipFill>
                <a:blip r:embed="rId58"/>
                <a:stretch>
                  <a:fillRect/>
                </a:stretch>
              </p:blipFill>
              <p:spPr>
                <a:xfrm>
                  <a:off x="7746974" y="602322"/>
                  <a:ext cx="315000" cy="362553"/>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Ink 47">
                  <a:extLst>
                    <a:ext uri="{FF2B5EF4-FFF2-40B4-BE49-F238E27FC236}">
                      <a16:creationId xmlns:a16="http://schemas.microsoft.com/office/drawing/2014/main" id="{0391DF5A-D793-E2E4-DE83-8BA8C3521A1A}"/>
                    </a:ext>
                  </a:extLst>
                </p14:cNvPr>
                <p14:cNvContentPartPr/>
                <p14:nvPr/>
              </p14:nvContentPartPr>
              <p14:xfrm>
                <a:off x="8101934" y="813299"/>
                <a:ext cx="179640" cy="131400"/>
              </p14:xfrm>
            </p:contentPart>
          </mc:Choice>
          <mc:Fallback xmlns="">
            <p:pic>
              <p:nvPicPr>
                <p:cNvPr id="48" name="Ink 47">
                  <a:extLst>
                    <a:ext uri="{FF2B5EF4-FFF2-40B4-BE49-F238E27FC236}">
                      <a16:creationId xmlns:a16="http://schemas.microsoft.com/office/drawing/2014/main" id="{0391DF5A-D793-E2E4-DE83-8BA8C3521A1A}"/>
                    </a:ext>
                  </a:extLst>
                </p:cNvPr>
                <p:cNvPicPr/>
                <p:nvPr/>
              </p:nvPicPr>
              <p:blipFill>
                <a:blip r:embed="rId60"/>
                <a:stretch>
                  <a:fillRect/>
                </a:stretch>
              </p:blipFill>
              <p:spPr>
                <a:xfrm>
                  <a:off x="8086454" y="797819"/>
                  <a:ext cx="210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Ink 48">
                  <a:extLst>
                    <a:ext uri="{FF2B5EF4-FFF2-40B4-BE49-F238E27FC236}">
                      <a16:creationId xmlns:a16="http://schemas.microsoft.com/office/drawing/2014/main" id="{C3F05601-89A8-4B39-0CC0-6BCCC980F3BF}"/>
                    </a:ext>
                  </a:extLst>
                </p14:cNvPr>
                <p14:cNvContentPartPr/>
                <p14:nvPr/>
              </p14:nvContentPartPr>
              <p14:xfrm>
                <a:off x="8356814" y="805019"/>
                <a:ext cx="169200" cy="143280"/>
              </p14:xfrm>
            </p:contentPart>
          </mc:Choice>
          <mc:Fallback xmlns="">
            <p:pic>
              <p:nvPicPr>
                <p:cNvPr id="49" name="Ink 48">
                  <a:extLst>
                    <a:ext uri="{FF2B5EF4-FFF2-40B4-BE49-F238E27FC236}">
                      <a16:creationId xmlns:a16="http://schemas.microsoft.com/office/drawing/2014/main" id="{C3F05601-89A8-4B39-0CC0-6BCCC980F3BF}"/>
                    </a:ext>
                  </a:extLst>
                </p:cNvPr>
                <p:cNvPicPr/>
                <p:nvPr/>
              </p:nvPicPr>
              <p:blipFill>
                <a:blip r:embed="rId62"/>
                <a:stretch>
                  <a:fillRect/>
                </a:stretch>
              </p:blipFill>
              <p:spPr>
                <a:xfrm>
                  <a:off x="8341334" y="789539"/>
                  <a:ext cx="199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Ink 49">
                  <a:extLst>
                    <a:ext uri="{FF2B5EF4-FFF2-40B4-BE49-F238E27FC236}">
                      <a16:creationId xmlns:a16="http://schemas.microsoft.com/office/drawing/2014/main" id="{E989B346-803A-F013-CE5E-AA8ACCF522F4}"/>
                    </a:ext>
                  </a:extLst>
                </p14:cNvPr>
                <p14:cNvContentPartPr/>
                <p14:nvPr/>
              </p14:nvContentPartPr>
              <p14:xfrm>
                <a:off x="8590814" y="871619"/>
                <a:ext cx="25920" cy="87840"/>
              </p14:xfrm>
            </p:contentPart>
          </mc:Choice>
          <mc:Fallback xmlns="">
            <p:pic>
              <p:nvPicPr>
                <p:cNvPr id="50" name="Ink 49">
                  <a:extLst>
                    <a:ext uri="{FF2B5EF4-FFF2-40B4-BE49-F238E27FC236}">
                      <a16:creationId xmlns:a16="http://schemas.microsoft.com/office/drawing/2014/main" id="{E989B346-803A-F013-CE5E-AA8ACCF522F4}"/>
                    </a:ext>
                  </a:extLst>
                </p:cNvPr>
                <p:cNvPicPr/>
                <p:nvPr/>
              </p:nvPicPr>
              <p:blipFill>
                <a:blip r:embed="rId64"/>
                <a:stretch>
                  <a:fillRect/>
                </a:stretch>
              </p:blipFill>
              <p:spPr>
                <a:xfrm>
                  <a:off x="8575334" y="856139"/>
                  <a:ext cx="56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Ink 50">
                  <a:extLst>
                    <a:ext uri="{FF2B5EF4-FFF2-40B4-BE49-F238E27FC236}">
                      <a16:creationId xmlns:a16="http://schemas.microsoft.com/office/drawing/2014/main" id="{7E88212E-4578-DFD0-79DD-11F611E664ED}"/>
                    </a:ext>
                  </a:extLst>
                </p14:cNvPr>
                <p14:cNvContentPartPr/>
                <p14:nvPr/>
              </p14:nvContentPartPr>
              <p14:xfrm>
                <a:off x="8612054" y="722939"/>
                <a:ext cx="14760" cy="15120"/>
              </p14:xfrm>
            </p:contentPart>
          </mc:Choice>
          <mc:Fallback xmlns="">
            <p:pic>
              <p:nvPicPr>
                <p:cNvPr id="51" name="Ink 50">
                  <a:extLst>
                    <a:ext uri="{FF2B5EF4-FFF2-40B4-BE49-F238E27FC236}">
                      <a16:creationId xmlns:a16="http://schemas.microsoft.com/office/drawing/2014/main" id="{7E88212E-4578-DFD0-79DD-11F611E664ED}"/>
                    </a:ext>
                  </a:extLst>
                </p:cNvPr>
                <p:cNvPicPr/>
                <p:nvPr/>
              </p:nvPicPr>
              <p:blipFill>
                <a:blip r:embed="rId66"/>
                <a:stretch>
                  <a:fillRect/>
                </a:stretch>
              </p:blipFill>
              <p:spPr>
                <a:xfrm>
                  <a:off x="8596574" y="707819"/>
                  <a:ext cx="45360" cy="45008"/>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Ink 51">
                  <a:extLst>
                    <a:ext uri="{FF2B5EF4-FFF2-40B4-BE49-F238E27FC236}">
                      <a16:creationId xmlns:a16="http://schemas.microsoft.com/office/drawing/2014/main" id="{13B05978-7929-811D-46F8-A638A1D86AFD}"/>
                    </a:ext>
                  </a:extLst>
                </p14:cNvPr>
                <p14:cNvContentPartPr/>
                <p14:nvPr/>
              </p14:nvContentPartPr>
              <p14:xfrm>
                <a:off x="8712134" y="797099"/>
                <a:ext cx="95040" cy="168480"/>
              </p14:xfrm>
            </p:contentPart>
          </mc:Choice>
          <mc:Fallback xmlns="">
            <p:pic>
              <p:nvPicPr>
                <p:cNvPr id="52" name="Ink 51">
                  <a:extLst>
                    <a:ext uri="{FF2B5EF4-FFF2-40B4-BE49-F238E27FC236}">
                      <a16:creationId xmlns:a16="http://schemas.microsoft.com/office/drawing/2014/main" id="{13B05978-7929-811D-46F8-A638A1D86AFD}"/>
                    </a:ext>
                  </a:extLst>
                </p:cNvPr>
                <p:cNvPicPr/>
                <p:nvPr/>
              </p:nvPicPr>
              <p:blipFill>
                <a:blip r:embed="rId68"/>
                <a:stretch>
                  <a:fillRect/>
                </a:stretch>
              </p:blipFill>
              <p:spPr>
                <a:xfrm>
                  <a:off x="8696654" y="781619"/>
                  <a:ext cx="125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Ink 52">
                  <a:extLst>
                    <a:ext uri="{FF2B5EF4-FFF2-40B4-BE49-F238E27FC236}">
                      <a16:creationId xmlns:a16="http://schemas.microsoft.com/office/drawing/2014/main" id="{54F1D9E1-878D-975F-35A4-C0A540F6B57F}"/>
                    </a:ext>
                  </a:extLst>
                </p14:cNvPr>
                <p14:cNvContentPartPr/>
                <p14:nvPr/>
              </p14:nvContentPartPr>
              <p14:xfrm>
                <a:off x="8899334" y="899699"/>
                <a:ext cx="178920" cy="123120"/>
              </p14:xfrm>
            </p:contentPart>
          </mc:Choice>
          <mc:Fallback xmlns="">
            <p:pic>
              <p:nvPicPr>
                <p:cNvPr id="53" name="Ink 52">
                  <a:extLst>
                    <a:ext uri="{FF2B5EF4-FFF2-40B4-BE49-F238E27FC236}">
                      <a16:creationId xmlns:a16="http://schemas.microsoft.com/office/drawing/2014/main" id="{54F1D9E1-878D-975F-35A4-C0A540F6B57F}"/>
                    </a:ext>
                  </a:extLst>
                </p:cNvPr>
                <p:cNvPicPr/>
                <p:nvPr/>
              </p:nvPicPr>
              <p:blipFill>
                <a:blip r:embed="rId70"/>
                <a:stretch>
                  <a:fillRect/>
                </a:stretch>
              </p:blipFill>
              <p:spPr>
                <a:xfrm>
                  <a:off x="8883854" y="884219"/>
                  <a:ext cx="209520" cy="15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57" name="Ink 56">
                <a:extLst>
                  <a:ext uri="{FF2B5EF4-FFF2-40B4-BE49-F238E27FC236}">
                    <a16:creationId xmlns:a16="http://schemas.microsoft.com/office/drawing/2014/main" id="{25E86527-7F0F-D98D-61AA-89E4661C2E7B}"/>
                  </a:ext>
                </a:extLst>
              </p14:cNvPr>
              <p14:cNvContentPartPr/>
              <p14:nvPr/>
            </p14:nvContentPartPr>
            <p14:xfrm>
              <a:off x="-916426" y="2413499"/>
              <a:ext cx="97920" cy="206280"/>
            </p14:xfrm>
          </p:contentPart>
        </mc:Choice>
        <mc:Fallback xmlns="">
          <p:pic>
            <p:nvPicPr>
              <p:cNvPr id="57" name="Ink 56">
                <a:extLst>
                  <a:ext uri="{FF2B5EF4-FFF2-40B4-BE49-F238E27FC236}">
                    <a16:creationId xmlns:a16="http://schemas.microsoft.com/office/drawing/2014/main" id="{25E86527-7F0F-D98D-61AA-89E4661C2E7B}"/>
                  </a:ext>
                </a:extLst>
              </p:cNvPr>
              <p:cNvPicPr/>
              <p:nvPr/>
            </p:nvPicPr>
            <p:blipFill>
              <a:blip r:embed="rId72"/>
              <a:stretch>
                <a:fillRect/>
              </a:stretch>
            </p:blipFill>
            <p:spPr>
              <a:xfrm>
                <a:off x="-931906" y="2398019"/>
                <a:ext cx="128520" cy="236880"/>
              </a:xfrm>
              <a:prstGeom prst="rect">
                <a:avLst/>
              </a:prstGeom>
            </p:spPr>
          </p:pic>
        </mc:Fallback>
      </mc:AlternateContent>
      <p:grpSp>
        <p:nvGrpSpPr>
          <p:cNvPr id="60447" name="Group 60458">
            <a:extLst>
              <a:ext uri="{FF2B5EF4-FFF2-40B4-BE49-F238E27FC236}">
                <a16:creationId xmlns:a16="http://schemas.microsoft.com/office/drawing/2014/main" id="{C1373C1F-389B-BAC7-922B-F493BDB790CE}"/>
              </a:ext>
            </a:extLst>
          </p:cNvPr>
          <p:cNvGrpSpPr>
            <a:grpSpLocks/>
          </p:cNvGrpSpPr>
          <p:nvPr/>
        </p:nvGrpSpPr>
        <p:grpSpPr bwMode="auto">
          <a:xfrm>
            <a:off x="7931150" y="1978025"/>
            <a:ext cx="1633538" cy="417513"/>
            <a:chOff x="7931654" y="1977539"/>
            <a:chExt cx="1633320" cy="417600"/>
          </a:xfrm>
        </p:grpSpPr>
        <mc:AlternateContent xmlns:mc="http://schemas.openxmlformats.org/markup-compatibility/2006" xmlns:p14="http://schemas.microsoft.com/office/powerpoint/2010/main">
          <mc:Choice Requires="p14">
            <p:contentPart p14:bwMode="auto" r:id="rId73">
              <p14:nvContentPartPr>
                <p14:cNvPr id="60443" name="Ink 60442">
                  <a:extLst>
                    <a:ext uri="{FF2B5EF4-FFF2-40B4-BE49-F238E27FC236}">
                      <a16:creationId xmlns:a16="http://schemas.microsoft.com/office/drawing/2014/main" id="{B5A08518-554D-F574-1730-DC9FC2C5C64B}"/>
                    </a:ext>
                  </a:extLst>
                </p14:cNvPr>
                <p14:cNvContentPartPr/>
                <p14:nvPr/>
              </p14:nvContentPartPr>
              <p14:xfrm>
                <a:off x="7931654" y="2062499"/>
                <a:ext cx="547200" cy="173160"/>
              </p14:xfrm>
            </p:contentPart>
          </mc:Choice>
          <mc:Fallback xmlns="">
            <p:pic>
              <p:nvPicPr>
                <p:cNvPr id="60443" name="Ink 60442">
                  <a:extLst>
                    <a:ext uri="{FF2B5EF4-FFF2-40B4-BE49-F238E27FC236}">
                      <a16:creationId xmlns:a16="http://schemas.microsoft.com/office/drawing/2014/main" id="{B5A08518-554D-F574-1730-DC9FC2C5C64B}"/>
                    </a:ext>
                  </a:extLst>
                </p:cNvPr>
                <p:cNvPicPr/>
                <p:nvPr/>
              </p:nvPicPr>
              <p:blipFill>
                <a:blip r:embed="rId74"/>
                <a:stretch>
                  <a:fillRect/>
                </a:stretch>
              </p:blipFill>
              <p:spPr>
                <a:xfrm>
                  <a:off x="7916184" y="2047019"/>
                  <a:ext cx="5777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444" name="Ink 60443">
                  <a:extLst>
                    <a:ext uri="{FF2B5EF4-FFF2-40B4-BE49-F238E27FC236}">
                      <a16:creationId xmlns:a16="http://schemas.microsoft.com/office/drawing/2014/main" id="{2E885F9C-7BB4-6B2E-9622-51916C3397C1}"/>
                    </a:ext>
                  </a:extLst>
                </p14:cNvPr>
                <p14:cNvContentPartPr/>
                <p14:nvPr/>
              </p14:nvContentPartPr>
              <p14:xfrm>
                <a:off x="8548334" y="2099579"/>
                <a:ext cx="301320" cy="295560"/>
              </p14:xfrm>
            </p:contentPart>
          </mc:Choice>
          <mc:Fallback xmlns="">
            <p:pic>
              <p:nvPicPr>
                <p:cNvPr id="60444" name="Ink 60443">
                  <a:extLst>
                    <a:ext uri="{FF2B5EF4-FFF2-40B4-BE49-F238E27FC236}">
                      <a16:creationId xmlns:a16="http://schemas.microsoft.com/office/drawing/2014/main" id="{2E885F9C-7BB4-6B2E-9622-51916C3397C1}"/>
                    </a:ext>
                  </a:extLst>
                </p:cNvPr>
                <p:cNvPicPr/>
                <p:nvPr/>
              </p:nvPicPr>
              <p:blipFill>
                <a:blip r:embed="rId76"/>
                <a:stretch>
                  <a:fillRect/>
                </a:stretch>
              </p:blipFill>
              <p:spPr>
                <a:xfrm>
                  <a:off x="8532835" y="2084099"/>
                  <a:ext cx="331957"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 name="Ink 60444">
                  <a:extLst>
                    <a:ext uri="{FF2B5EF4-FFF2-40B4-BE49-F238E27FC236}">
                      <a16:creationId xmlns:a16="http://schemas.microsoft.com/office/drawing/2014/main" id="{FA3DFA29-B3CD-247A-D3F1-707D4523E7C9}"/>
                    </a:ext>
                  </a:extLst>
                </p14:cNvPr>
                <p14:cNvContentPartPr/>
                <p14:nvPr/>
              </p14:nvContentPartPr>
              <p14:xfrm>
                <a:off x="8935694" y="2083739"/>
                <a:ext cx="127440" cy="238680"/>
              </p14:xfrm>
            </p:contentPart>
          </mc:Choice>
          <mc:Fallback xmlns="">
            <p:pic>
              <p:nvPicPr>
                <p:cNvPr id="6" name="Ink 60444">
                  <a:extLst>
                    <a:ext uri="{FF2B5EF4-FFF2-40B4-BE49-F238E27FC236}">
                      <a16:creationId xmlns:a16="http://schemas.microsoft.com/office/drawing/2014/main" id="{FA3DFA29-B3CD-247A-D3F1-707D4523E7C9}"/>
                    </a:ext>
                  </a:extLst>
                </p:cNvPr>
                <p:cNvPicPr/>
                <p:nvPr/>
              </p:nvPicPr>
              <p:blipFill>
                <a:blip r:embed="rId78"/>
                <a:stretch>
                  <a:fillRect/>
                </a:stretch>
              </p:blipFill>
              <p:spPr>
                <a:xfrm>
                  <a:off x="8920214" y="2068259"/>
                  <a:ext cx="1580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0446" name="Ink 60445">
                  <a:extLst>
                    <a:ext uri="{FF2B5EF4-FFF2-40B4-BE49-F238E27FC236}">
                      <a16:creationId xmlns:a16="http://schemas.microsoft.com/office/drawing/2014/main" id="{E5B16F1E-EF6A-5CB7-81BC-150D345F8DFE}"/>
                    </a:ext>
                  </a:extLst>
                </p14:cNvPr>
                <p14:cNvContentPartPr/>
                <p14:nvPr/>
              </p14:nvContentPartPr>
              <p14:xfrm>
                <a:off x="9260774" y="1977539"/>
                <a:ext cx="90360" cy="222120"/>
              </p14:xfrm>
            </p:contentPart>
          </mc:Choice>
          <mc:Fallback xmlns="">
            <p:pic>
              <p:nvPicPr>
                <p:cNvPr id="60446" name="Ink 60445">
                  <a:extLst>
                    <a:ext uri="{FF2B5EF4-FFF2-40B4-BE49-F238E27FC236}">
                      <a16:creationId xmlns:a16="http://schemas.microsoft.com/office/drawing/2014/main" id="{E5B16F1E-EF6A-5CB7-81BC-150D345F8DFE}"/>
                    </a:ext>
                  </a:extLst>
                </p:cNvPr>
                <p:cNvPicPr/>
                <p:nvPr/>
              </p:nvPicPr>
              <p:blipFill>
                <a:blip r:embed="rId80"/>
                <a:stretch>
                  <a:fillRect/>
                </a:stretch>
              </p:blipFill>
              <p:spPr>
                <a:xfrm>
                  <a:off x="9245294" y="1962059"/>
                  <a:ext cx="1209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 name="Ink 60446">
                  <a:extLst>
                    <a:ext uri="{FF2B5EF4-FFF2-40B4-BE49-F238E27FC236}">
                      <a16:creationId xmlns:a16="http://schemas.microsoft.com/office/drawing/2014/main" id="{3AC7B9D5-E1F6-01B4-0C84-F6027AECF740}"/>
                    </a:ext>
                  </a:extLst>
                </p14:cNvPr>
                <p14:cNvContentPartPr/>
                <p14:nvPr/>
              </p14:nvContentPartPr>
              <p14:xfrm>
                <a:off x="9251774" y="2068259"/>
                <a:ext cx="313200" cy="123120"/>
              </p14:xfrm>
            </p:contentPart>
          </mc:Choice>
          <mc:Fallback xmlns="">
            <p:pic>
              <p:nvPicPr>
                <p:cNvPr id="26" name="Ink 60446">
                  <a:extLst>
                    <a:ext uri="{FF2B5EF4-FFF2-40B4-BE49-F238E27FC236}">
                      <a16:creationId xmlns:a16="http://schemas.microsoft.com/office/drawing/2014/main" id="{3AC7B9D5-E1F6-01B4-0C84-F6027AECF740}"/>
                    </a:ext>
                  </a:extLst>
                </p:cNvPr>
                <p:cNvPicPr/>
                <p:nvPr/>
              </p:nvPicPr>
              <p:blipFill>
                <a:blip r:embed="rId82"/>
                <a:stretch>
                  <a:fillRect/>
                </a:stretch>
              </p:blipFill>
              <p:spPr>
                <a:xfrm>
                  <a:off x="9236294" y="2052779"/>
                  <a:ext cx="343800" cy="153720"/>
                </a:xfrm>
                <a:prstGeom prst="rect">
                  <a:avLst/>
                </a:prstGeom>
              </p:spPr>
            </p:pic>
          </mc:Fallback>
        </mc:AlternateContent>
      </p:grpSp>
      <p:grpSp>
        <p:nvGrpSpPr>
          <p:cNvPr id="60448" name="Group 60457">
            <a:extLst>
              <a:ext uri="{FF2B5EF4-FFF2-40B4-BE49-F238E27FC236}">
                <a16:creationId xmlns:a16="http://schemas.microsoft.com/office/drawing/2014/main" id="{F0F4E1E2-44F4-4D14-A08E-28383F979904}"/>
              </a:ext>
            </a:extLst>
          </p:cNvPr>
          <p:cNvGrpSpPr>
            <a:grpSpLocks/>
          </p:cNvGrpSpPr>
          <p:nvPr/>
        </p:nvGrpSpPr>
        <p:grpSpPr bwMode="auto">
          <a:xfrm>
            <a:off x="9793288" y="1943100"/>
            <a:ext cx="511175" cy="247650"/>
            <a:chOff x="9792494" y="1943339"/>
            <a:chExt cx="512640" cy="248040"/>
          </a:xfrm>
        </p:grpSpPr>
        <mc:AlternateContent xmlns:mc="http://schemas.openxmlformats.org/markup-compatibility/2006" xmlns:p14="http://schemas.microsoft.com/office/powerpoint/2010/main">
          <mc:Choice Requires="p14">
            <p:contentPart p14:bwMode="auto" r:id="rId83">
              <p14:nvContentPartPr>
                <p14:cNvPr id="27" name="Ink 60447">
                  <a:extLst>
                    <a:ext uri="{FF2B5EF4-FFF2-40B4-BE49-F238E27FC236}">
                      <a16:creationId xmlns:a16="http://schemas.microsoft.com/office/drawing/2014/main" id="{DF883A4E-2B37-B046-1CCD-DC93444E46F5}"/>
                    </a:ext>
                  </a:extLst>
                </p14:cNvPr>
                <p14:cNvContentPartPr/>
                <p14:nvPr/>
              </p14:nvContentPartPr>
              <p14:xfrm>
                <a:off x="9867014" y="1945499"/>
                <a:ext cx="46440" cy="243000"/>
              </p14:xfrm>
            </p:contentPart>
          </mc:Choice>
          <mc:Fallback xmlns="">
            <p:pic>
              <p:nvPicPr>
                <p:cNvPr id="27" name="Ink 60447">
                  <a:extLst>
                    <a:ext uri="{FF2B5EF4-FFF2-40B4-BE49-F238E27FC236}">
                      <a16:creationId xmlns:a16="http://schemas.microsoft.com/office/drawing/2014/main" id="{DF883A4E-2B37-B046-1CCD-DC93444E46F5}"/>
                    </a:ext>
                  </a:extLst>
                </p:cNvPr>
                <p:cNvPicPr/>
                <p:nvPr/>
              </p:nvPicPr>
              <p:blipFill>
                <a:blip r:embed="rId84"/>
                <a:stretch>
                  <a:fillRect/>
                </a:stretch>
              </p:blipFill>
              <p:spPr>
                <a:xfrm>
                  <a:off x="9851534" y="1930019"/>
                  <a:ext cx="770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8" name="Ink 60448">
                  <a:extLst>
                    <a:ext uri="{FF2B5EF4-FFF2-40B4-BE49-F238E27FC236}">
                      <a16:creationId xmlns:a16="http://schemas.microsoft.com/office/drawing/2014/main" id="{32FF4319-A182-47F6-838C-40800014572A}"/>
                    </a:ext>
                  </a:extLst>
                </p14:cNvPr>
                <p14:cNvContentPartPr/>
                <p14:nvPr/>
              </p14:nvContentPartPr>
              <p14:xfrm>
                <a:off x="9792494" y="1943339"/>
                <a:ext cx="240840" cy="201960"/>
              </p14:xfrm>
            </p:contentPart>
          </mc:Choice>
          <mc:Fallback xmlns="">
            <p:pic>
              <p:nvPicPr>
                <p:cNvPr id="28" name="Ink 60448">
                  <a:extLst>
                    <a:ext uri="{FF2B5EF4-FFF2-40B4-BE49-F238E27FC236}">
                      <a16:creationId xmlns:a16="http://schemas.microsoft.com/office/drawing/2014/main" id="{32FF4319-A182-47F6-838C-40800014572A}"/>
                    </a:ext>
                  </a:extLst>
                </p:cNvPr>
                <p:cNvPicPr/>
                <p:nvPr/>
              </p:nvPicPr>
              <p:blipFill>
                <a:blip r:embed="rId86"/>
                <a:stretch>
                  <a:fillRect/>
                </a:stretch>
              </p:blipFill>
              <p:spPr>
                <a:xfrm>
                  <a:off x="9777014" y="1927831"/>
                  <a:ext cx="271440" cy="232615"/>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450" name="Ink 60449">
                  <a:extLst>
                    <a:ext uri="{FF2B5EF4-FFF2-40B4-BE49-F238E27FC236}">
                      <a16:creationId xmlns:a16="http://schemas.microsoft.com/office/drawing/2014/main" id="{4CF30ADE-7227-8C14-E0F6-D076D8D3B376}"/>
                    </a:ext>
                  </a:extLst>
                </p14:cNvPr>
                <p14:cNvContentPartPr/>
                <p14:nvPr/>
              </p14:nvContentPartPr>
              <p14:xfrm>
                <a:off x="10047734" y="2077259"/>
                <a:ext cx="257400" cy="114120"/>
              </p14:xfrm>
            </p:contentPart>
          </mc:Choice>
          <mc:Fallback xmlns="">
            <p:pic>
              <p:nvPicPr>
                <p:cNvPr id="60450" name="Ink 60449">
                  <a:extLst>
                    <a:ext uri="{FF2B5EF4-FFF2-40B4-BE49-F238E27FC236}">
                      <a16:creationId xmlns:a16="http://schemas.microsoft.com/office/drawing/2014/main" id="{4CF30ADE-7227-8C14-E0F6-D076D8D3B376}"/>
                    </a:ext>
                  </a:extLst>
                </p:cNvPr>
                <p:cNvPicPr/>
                <p:nvPr/>
              </p:nvPicPr>
              <p:blipFill>
                <a:blip r:embed="rId88"/>
                <a:stretch>
                  <a:fillRect/>
                </a:stretch>
              </p:blipFill>
              <p:spPr>
                <a:xfrm>
                  <a:off x="10032254" y="2061779"/>
                  <a:ext cx="288000" cy="144720"/>
                </a:xfrm>
                <a:prstGeom prst="rect">
                  <a:avLst/>
                </a:prstGeom>
              </p:spPr>
            </p:pic>
          </mc:Fallback>
        </mc:AlternateContent>
      </p:grpSp>
      <p:grpSp>
        <p:nvGrpSpPr>
          <p:cNvPr id="60449" name="Group 60465">
            <a:extLst>
              <a:ext uri="{FF2B5EF4-FFF2-40B4-BE49-F238E27FC236}">
                <a16:creationId xmlns:a16="http://schemas.microsoft.com/office/drawing/2014/main" id="{0FFA87B4-AAEE-A296-05FD-C2081B8FCBF3}"/>
              </a:ext>
            </a:extLst>
          </p:cNvPr>
          <p:cNvGrpSpPr>
            <a:grpSpLocks/>
          </p:cNvGrpSpPr>
          <p:nvPr/>
        </p:nvGrpSpPr>
        <p:grpSpPr bwMode="auto">
          <a:xfrm>
            <a:off x="5408613" y="1987550"/>
            <a:ext cx="1889125" cy="801688"/>
            <a:chOff x="5409134" y="1987979"/>
            <a:chExt cx="1889280" cy="801720"/>
          </a:xfrm>
        </p:grpSpPr>
        <mc:AlternateContent xmlns:mc="http://schemas.openxmlformats.org/markup-compatibility/2006" xmlns:p14="http://schemas.microsoft.com/office/powerpoint/2010/main">
          <mc:Choice Requires="p14">
            <p:contentPart p14:bwMode="auto" r:id="rId89">
              <p14:nvContentPartPr>
                <p14:cNvPr id="60430" name="Ink 60429">
                  <a:extLst>
                    <a:ext uri="{FF2B5EF4-FFF2-40B4-BE49-F238E27FC236}">
                      <a16:creationId xmlns:a16="http://schemas.microsoft.com/office/drawing/2014/main" id="{AC546DC2-0683-0690-5C86-AB69BB0F2114}"/>
                    </a:ext>
                  </a:extLst>
                </p14:cNvPr>
                <p14:cNvContentPartPr/>
                <p14:nvPr/>
              </p14:nvContentPartPr>
              <p14:xfrm>
                <a:off x="5409134" y="2087339"/>
                <a:ext cx="226080" cy="232920"/>
              </p14:xfrm>
            </p:contentPart>
          </mc:Choice>
          <mc:Fallback xmlns="">
            <p:pic>
              <p:nvPicPr>
                <p:cNvPr id="60430" name="Ink 60429">
                  <a:extLst>
                    <a:ext uri="{FF2B5EF4-FFF2-40B4-BE49-F238E27FC236}">
                      <a16:creationId xmlns:a16="http://schemas.microsoft.com/office/drawing/2014/main" id="{AC546DC2-0683-0690-5C86-AB69BB0F2114}"/>
                    </a:ext>
                  </a:extLst>
                </p:cNvPr>
                <p:cNvPicPr/>
                <p:nvPr/>
              </p:nvPicPr>
              <p:blipFill>
                <a:blip r:embed="rId90"/>
                <a:stretch>
                  <a:fillRect/>
                </a:stretch>
              </p:blipFill>
              <p:spPr>
                <a:xfrm>
                  <a:off x="5393654" y="2071859"/>
                  <a:ext cx="2566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431" name="Ink 60430">
                  <a:extLst>
                    <a:ext uri="{FF2B5EF4-FFF2-40B4-BE49-F238E27FC236}">
                      <a16:creationId xmlns:a16="http://schemas.microsoft.com/office/drawing/2014/main" id="{FD03CD09-3C5C-6D61-862A-793986DC3169}"/>
                    </a:ext>
                  </a:extLst>
                </p14:cNvPr>
                <p14:cNvContentPartPr/>
                <p14:nvPr/>
              </p14:nvContentPartPr>
              <p14:xfrm>
                <a:off x="5746814" y="2221979"/>
                <a:ext cx="248040" cy="77400"/>
              </p14:xfrm>
            </p:contentPart>
          </mc:Choice>
          <mc:Fallback xmlns="">
            <p:pic>
              <p:nvPicPr>
                <p:cNvPr id="60431" name="Ink 60430">
                  <a:extLst>
                    <a:ext uri="{FF2B5EF4-FFF2-40B4-BE49-F238E27FC236}">
                      <a16:creationId xmlns:a16="http://schemas.microsoft.com/office/drawing/2014/main" id="{FD03CD09-3C5C-6D61-862A-793986DC3169}"/>
                    </a:ext>
                  </a:extLst>
                </p:cNvPr>
                <p:cNvPicPr/>
                <p:nvPr/>
              </p:nvPicPr>
              <p:blipFill>
                <a:blip r:embed="rId92"/>
                <a:stretch>
                  <a:fillRect/>
                </a:stretch>
              </p:blipFill>
              <p:spPr>
                <a:xfrm>
                  <a:off x="5731356" y="2206427"/>
                  <a:ext cx="278596" cy="108143"/>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432" name="Ink 60431">
                  <a:extLst>
                    <a:ext uri="{FF2B5EF4-FFF2-40B4-BE49-F238E27FC236}">
                      <a16:creationId xmlns:a16="http://schemas.microsoft.com/office/drawing/2014/main" id="{D266FFDA-E1C1-8407-C050-1ABC6BA780B3}"/>
                    </a:ext>
                  </a:extLst>
                </p14:cNvPr>
                <p14:cNvContentPartPr/>
                <p14:nvPr/>
              </p14:nvContentPartPr>
              <p14:xfrm>
                <a:off x="6063614" y="2051699"/>
                <a:ext cx="19080" cy="325080"/>
              </p14:xfrm>
            </p:contentPart>
          </mc:Choice>
          <mc:Fallback xmlns="">
            <p:pic>
              <p:nvPicPr>
                <p:cNvPr id="60432" name="Ink 60431">
                  <a:extLst>
                    <a:ext uri="{FF2B5EF4-FFF2-40B4-BE49-F238E27FC236}">
                      <a16:creationId xmlns:a16="http://schemas.microsoft.com/office/drawing/2014/main" id="{D266FFDA-E1C1-8407-C050-1ABC6BA780B3}"/>
                    </a:ext>
                  </a:extLst>
                </p:cNvPr>
                <p:cNvPicPr/>
                <p:nvPr/>
              </p:nvPicPr>
              <p:blipFill>
                <a:blip r:embed="rId94"/>
                <a:stretch>
                  <a:fillRect/>
                </a:stretch>
              </p:blipFill>
              <p:spPr>
                <a:xfrm>
                  <a:off x="6048134" y="2036219"/>
                  <a:ext cx="4968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433" name="Ink 60432">
                  <a:extLst>
                    <a:ext uri="{FF2B5EF4-FFF2-40B4-BE49-F238E27FC236}">
                      <a16:creationId xmlns:a16="http://schemas.microsoft.com/office/drawing/2014/main" id="{3D069C51-7530-92C1-FC50-0E416CFDADB0}"/>
                    </a:ext>
                  </a:extLst>
                </p14:cNvPr>
                <p14:cNvContentPartPr/>
                <p14:nvPr/>
              </p14:nvContentPartPr>
              <p14:xfrm>
                <a:off x="6070814" y="2181659"/>
                <a:ext cx="100440" cy="89280"/>
              </p14:xfrm>
            </p:contentPart>
          </mc:Choice>
          <mc:Fallback xmlns="">
            <p:pic>
              <p:nvPicPr>
                <p:cNvPr id="60433" name="Ink 60432">
                  <a:extLst>
                    <a:ext uri="{FF2B5EF4-FFF2-40B4-BE49-F238E27FC236}">
                      <a16:creationId xmlns:a16="http://schemas.microsoft.com/office/drawing/2014/main" id="{3D069C51-7530-92C1-FC50-0E416CFDADB0}"/>
                    </a:ext>
                  </a:extLst>
                </p:cNvPr>
                <p:cNvPicPr/>
                <p:nvPr/>
              </p:nvPicPr>
              <p:blipFill>
                <a:blip r:embed="rId96"/>
                <a:stretch>
                  <a:fillRect/>
                </a:stretch>
              </p:blipFill>
              <p:spPr>
                <a:xfrm>
                  <a:off x="6055334" y="2166179"/>
                  <a:ext cx="131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434" name="Ink 60433">
                  <a:extLst>
                    <a:ext uri="{FF2B5EF4-FFF2-40B4-BE49-F238E27FC236}">
                      <a16:creationId xmlns:a16="http://schemas.microsoft.com/office/drawing/2014/main" id="{416CBD44-5950-64D4-3393-0C048B1A3E98}"/>
                    </a:ext>
                  </a:extLst>
                </p14:cNvPr>
                <p14:cNvContentPartPr/>
                <p14:nvPr/>
              </p14:nvContentPartPr>
              <p14:xfrm>
                <a:off x="6273134" y="2041259"/>
                <a:ext cx="50040" cy="334800"/>
              </p14:xfrm>
            </p:contentPart>
          </mc:Choice>
          <mc:Fallback xmlns="">
            <p:pic>
              <p:nvPicPr>
                <p:cNvPr id="60434" name="Ink 60433">
                  <a:extLst>
                    <a:ext uri="{FF2B5EF4-FFF2-40B4-BE49-F238E27FC236}">
                      <a16:creationId xmlns:a16="http://schemas.microsoft.com/office/drawing/2014/main" id="{416CBD44-5950-64D4-3393-0C048B1A3E98}"/>
                    </a:ext>
                  </a:extLst>
                </p:cNvPr>
                <p:cNvPicPr/>
                <p:nvPr/>
              </p:nvPicPr>
              <p:blipFill>
                <a:blip r:embed="rId98"/>
                <a:stretch>
                  <a:fillRect/>
                </a:stretch>
              </p:blipFill>
              <p:spPr>
                <a:xfrm>
                  <a:off x="6257765" y="2025762"/>
                  <a:ext cx="80421" cy="365433"/>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435" name="Ink 60434">
                  <a:extLst>
                    <a:ext uri="{FF2B5EF4-FFF2-40B4-BE49-F238E27FC236}">
                      <a16:creationId xmlns:a16="http://schemas.microsoft.com/office/drawing/2014/main" id="{1FFD8A34-B4B1-E959-97D6-27D6DA5193DF}"/>
                    </a:ext>
                  </a:extLst>
                </p14:cNvPr>
                <p14:cNvContentPartPr/>
                <p14:nvPr/>
              </p14:nvContentPartPr>
              <p14:xfrm>
                <a:off x="6283574" y="2200739"/>
                <a:ext cx="97920" cy="100800"/>
              </p14:xfrm>
            </p:contentPart>
          </mc:Choice>
          <mc:Fallback xmlns="">
            <p:pic>
              <p:nvPicPr>
                <p:cNvPr id="60435" name="Ink 60434">
                  <a:extLst>
                    <a:ext uri="{FF2B5EF4-FFF2-40B4-BE49-F238E27FC236}">
                      <a16:creationId xmlns:a16="http://schemas.microsoft.com/office/drawing/2014/main" id="{1FFD8A34-B4B1-E959-97D6-27D6DA5193DF}"/>
                    </a:ext>
                  </a:extLst>
                </p:cNvPr>
                <p:cNvPicPr/>
                <p:nvPr/>
              </p:nvPicPr>
              <p:blipFill>
                <a:blip r:embed="rId100"/>
                <a:stretch>
                  <a:fillRect/>
                </a:stretch>
              </p:blipFill>
              <p:spPr>
                <a:xfrm>
                  <a:off x="6268094" y="2185204"/>
                  <a:ext cx="128520" cy="13151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436" name="Ink 60435">
                  <a:extLst>
                    <a:ext uri="{FF2B5EF4-FFF2-40B4-BE49-F238E27FC236}">
                      <a16:creationId xmlns:a16="http://schemas.microsoft.com/office/drawing/2014/main" id="{FB9CFE4C-03F9-4117-0DEE-AFBAC4BF9D78}"/>
                    </a:ext>
                  </a:extLst>
                </p14:cNvPr>
                <p14:cNvContentPartPr/>
                <p14:nvPr/>
              </p14:nvContentPartPr>
              <p14:xfrm>
                <a:off x="6453854" y="2009219"/>
                <a:ext cx="14400" cy="225360"/>
              </p14:xfrm>
            </p:contentPart>
          </mc:Choice>
          <mc:Fallback xmlns="">
            <p:pic>
              <p:nvPicPr>
                <p:cNvPr id="60436" name="Ink 60435">
                  <a:extLst>
                    <a:ext uri="{FF2B5EF4-FFF2-40B4-BE49-F238E27FC236}">
                      <a16:creationId xmlns:a16="http://schemas.microsoft.com/office/drawing/2014/main" id="{FB9CFE4C-03F9-4117-0DEE-AFBAC4BF9D78}"/>
                    </a:ext>
                  </a:extLst>
                </p:cNvPr>
                <p:cNvPicPr/>
                <p:nvPr/>
              </p:nvPicPr>
              <p:blipFill>
                <a:blip r:embed="rId102"/>
                <a:stretch>
                  <a:fillRect/>
                </a:stretch>
              </p:blipFill>
              <p:spPr>
                <a:xfrm>
                  <a:off x="6438752" y="1993739"/>
                  <a:ext cx="44254"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437" name="Ink 60436">
                  <a:extLst>
                    <a:ext uri="{FF2B5EF4-FFF2-40B4-BE49-F238E27FC236}">
                      <a16:creationId xmlns:a16="http://schemas.microsoft.com/office/drawing/2014/main" id="{70C3DB66-23AA-D4E9-85DC-44F837E1BA1B}"/>
                    </a:ext>
                  </a:extLst>
                </p14:cNvPr>
                <p14:cNvContentPartPr/>
                <p14:nvPr/>
              </p14:nvContentPartPr>
              <p14:xfrm>
                <a:off x="6517574" y="2126219"/>
                <a:ext cx="111960" cy="110520"/>
              </p14:xfrm>
            </p:contentPart>
          </mc:Choice>
          <mc:Fallback xmlns="">
            <p:pic>
              <p:nvPicPr>
                <p:cNvPr id="60437" name="Ink 60436">
                  <a:extLst>
                    <a:ext uri="{FF2B5EF4-FFF2-40B4-BE49-F238E27FC236}">
                      <a16:creationId xmlns:a16="http://schemas.microsoft.com/office/drawing/2014/main" id="{70C3DB66-23AA-D4E9-85DC-44F837E1BA1B}"/>
                    </a:ext>
                  </a:extLst>
                </p:cNvPr>
                <p:cNvPicPr/>
                <p:nvPr/>
              </p:nvPicPr>
              <p:blipFill>
                <a:blip r:embed="rId104"/>
                <a:stretch>
                  <a:fillRect/>
                </a:stretch>
              </p:blipFill>
              <p:spPr>
                <a:xfrm>
                  <a:off x="6502044" y="2110739"/>
                  <a:ext cx="142659"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438" name="Ink 60437">
                  <a:extLst>
                    <a:ext uri="{FF2B5EF4-FFF2-40B4-BE49-F238E27FC236}">
                      <a16:creationId xmlns:a16="http://schemas.microsoft.com/office/drawing/2014/main" id="{45597168-599F-AA2C-86CB-4E3BF340F3A1}"/>
                    </a:ext>
                  </a:extLst>
                </p14:cNvPr>
                <p14:cNvContentPartPr/>
                <p14:nvPr/>
              </p14:nvContentPartPr>
              <p14:xfrm>
                <a:off x="6606134" y="2126219"/>
                <a:ext cx="82080" cy="189000"/>
              </p14:xfrm>
            </p:contentPart>
          </mc:Choice>
          <mc:Fallback xmlns="">
            <p:pic>
              <p:nvPicPr>
                <p:cNvPr id="60438" name="Ink 60437">
                  <a:extLst>
                    <a:ext uri="{FF2B5EF4-FFF2-40B4-BE49-F238E27FC236}">
                      <a16:creationId xmlns:a16="http://schemas.microsoft.com/office/drawing/2014/main" id="{45597168-599F-AA2C-86CB-4E3BF340F3A1}"/>
                    </a:ext>
                  </a:extLst>
                </p:cNvPr>
                <p:cNvPicPr/>
                <p:nvPr/>
              </p:nvPicPr>
              <p:blipFill>
                <a:blip r:embed="rId106"/>
                <a:stretch>
                  <a:fillRect/>
                </a:stretch>
              </p:blipFill>
              <p:spPr>
                <a:xfrm>
                  <a:off x="6590654" y="2110739"/>
                  <a:ext cx="1126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439" name="Ink 60438">
                  <a:extLst>
                    <a:ext uri="{FF2B5EF4-FFF2-40B4-BE49-F238E27FC236}">
                      <a16:creationId xmlns:a16="http://schemas.microsoft.com/office/drawing/2014/main" id="{BA37EBC7-BCD0-6391-EE1F-4414C68BF8B9}"/>
                    </a:ext>
                  </a:extLst>
                </p14:cNvPr>
                <p14:cNvContentPartPr/>
                <p14:nvPr/>
              </p14:nvContentPartPr>
              <p14:xfrm>
                <a:off x="6783254" y="2137019"/>
                <a:ext cx="32400" cy="174600"/>
              </p14:xfrm>
            </p:contentPart>
          </mc:Choice>
          <mc:Fallback xmlns="">
            <p:pic>
              <p:nvPicPr>
                <p:cNvPr id="60439" name="Ink 60438">
                  <a:extLst>
                    <a:ext uri="{FF2B5EF4-FFF2-40B4-BE49-F238E27FC236}">
                      <a16:creationId xmlns:a16="http://schemas.microsoft.com/office/drawing/2014/main" id="{BA37EBC7-BCD0-6391-EE1F-4414C68BF8B9}"/>
                    </a:ext>
                  </a:extLst>
                </p:cNvPr>
                <p:cNvPicPr/>
                <p:nvPr/>
              </p:nvPicPr>
              <p:blipFill>
                <a:blip r:embed="rId108"/>
                <a:stretch>
                  <a:fillRect/>
                </a:stretch>
              </p:blipFill>
              <p:spPr>
                <a:xfrm>
                  <a:off x="6767774" y="2121539"/>
                  <a:ext cx="63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0440" name="Ink 60439">
                  <a:extLst>
                    <a:ext uri="{FF2B5EF4-FFF2-40B4-BE49-F238E27FC236}">
                      <a16:creationId xmlns:a16="http://schemas.microsoft.com/office/drawing/2014/main" id="{F9689027-5251-0795-273C-4D42B6FCA31D}"/>
                    </a:ext>
                  </a:extLst>
                </p14:cNvPr>
                <p14:cNvContentPartPr/>
                <p14:nvPr/>
              </p14:nvContentPartPr>
              <p14:xfrm>
                <a:off x="6772814" y="1987979"/>
                <a:ext cx="360" cy="360"/>
              </p14:xfrm>
            </p:contentPart>
          </mc:Choice>
          <mc:Fallback xmlns="">
            <p:pic>
              <p:nvPicPr>
                <p:cNvPr id="60440" name="Ink 60439">
                  <a:extLst>
                    <a:ext uri="{FF2B5EF4-FFF2-40B4-BE49-F238E27FC236}">
                      <a16:creationId xmlns:a16="http://schemas.microsoft.com/office/drawing/2014/main" id="{F9689027-5251-0795-273C-4D42B6FCA31D}"/>
                    </a:ext>
                  </a:extLst>
                </p:cNvPr>
                <p:cNvPicPr/>
                <p:nvPr/>
              </p:nvPicPr>
              <p:blipFill>
                <a:blip r:embed="rId110"/>
                <a:stretch>
                  <a:fillRect/>
                </a:stretch>
              </p:blipFill>
              <p:spPr>
                <a:xfrm>
                  <a:off x="6757334" y="197249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0441" name="Ink 60440">
                  <a:extLst>
                    <a:ext uri="{FF2B5EF4-FFF2-40B4-BE49-F238E27FC236}">
                      <a16:creationId xmlns:a16="http://schemas.microsoft.com/office/drawing/2014/main" id="{66224E3B-87F4-C780-2BC9-508CC3ECFD7E}"/>
                    </a:ext>
                  </a:extLst>
                </p14:cNvPr>
                <p14:cNvContentPartPr/>
                <p14:nvPr/>
              </p14:nvContentPartPr>
              <p14:xfrm>
                <a:off x="6911054" y="2126219"/>
                <a:ext cx="207000" cy="122760"/>
              </p14:xfrm>
            </p:contentPart>
          </mc:Choice>
          <mc:Fallback xmlns="">
            <p:pic>
              <p:nvPicPr>
                <p:cNvPr id="60441" name="Ink 60440">
                  <a:extLst>
                    <a:ext uri="{FF2B5EF4-FFF2-40B4-BE49-F238E27FC236}">
                      <a16:creationId xmlns:a16="http://schemas.microsoft.com/office/drawing/2014/main" id="{66224E3B-87F4-C780-2BC9-508CC3ECFD7E}"/>
                    </a:ext>
                  </a:extLst>
                </p:cNvPr>
                <p:cNvPicPr/>
                <p:nvPr/>
              </p:nvPicPr>
              <p:blipFill>
                <a:blip r:embed="rId112"/>
                <a:stretch>
                  <a:fillRect/>
                </a:stretch>
              </p:blipFill>
              <p:spPr>
                <a:xfrm>
                  <a:off x="6895601" y="2110739"/>
                  <a:ext cx="237547"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0442" name="Ink 60441">
                  <a:extLst>
                    <a:ext uri="{FF2B5EF4-FFF2-40B4-BE49-F238E27FC236}">
                      <a16:creationId xmlns:a16="http://schemas.microsoft.com/office/drawing/2014/main" id="{56306C4E-390C-CEA0-41D3-F7FEC2391EF2}"/>
                    </a:ext>
                  </a:extLst>
                </p14:cNvPr>
                <p14:cNvContentPartPr/>
                <p14:nvPr/>
              </p14:nvContentPartPr>
              <p14:xfrm>
                <a:off x="7147934" y="2179499"/>
                <a:ext cx="150480" cy="240840"/>
              </p14:xfrm>
            </p:contentPart>
          </mc:Choice>
          <mc:Fallback xmlns="">
            <p:pic>
              <p:nvPicPr>
                <p:cNvPr id="60442" name="Ink 60441">
                  <a:extLst>
                    <a:ext uri="{FF2B5EF4-FFF2-40B4-BE49-F238E27FC236}">
                      <a16:creationId xmlns:a16="http://schemas.microsoft.com/office/drawing/2014/main" id="{56306C4E-390C-CEA0-41D3-F7FEC2391EF2}"/>
                    </a:ext>
                  </a:extLst>
                </p:cNvPr>
                <p:cNvPicPr/>
                <p:nvPr/>
              </p:nvPicPr>
              <p:blipFill>
                <a:blip r:embed="rId114"/>
                <a:stretch>
                  <a:fillRect/>
                </a:stretch>
              </p:blipFill>
              <p:spPr>
                <a:xfrm>
                  <a:off x="7132454" y="2164019"/>
                  <a:ext cx="1810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0451" name="Ink 60450">
                  <a:extLst>
                    <a:ext uri="{FF2B5EF4-FFF2-40B4-BE49-F238E27FC236}">
                      <a16:creationId xmlns:a16="http://schemas.microsoft.com/office/drawing/2014/main" id="{87D9BDF1-891E-3DF0-7892-D037E4F57420}"/>
                    </a:ext>
                  </a:extLst>
                </p14:cNvPr>
                <p14:cNvContentPartPr/>
                <p14:nvPr/>
              </p14:nvContentPartPr>
              <p14:xfrm>
                <a:off x="5832494" y="2457059"/>
                <a:ext cx="196560" cy="332640"/>
              </p14:xfrm>
            </p:contentPart>
          </mc:Choice>
          <mc:Fallback xmlns="">
            <p:pic>
              <p:nvPicPr>
                <p:cNvPr id="60451" name="Ink 60450">
                  <a:extLst>
                    <a:ext uri="{FF2B5EF4-FFF2-40B4-BE49-F238E27FC236}">
                      <a16:creationId xmlns:a16="http://schemas.microsoft.com/office/drawing/2014/main" id="{87D9BDF1-891E-3DF0-7892-D037E4F57420}"/>
                    </a:ext>
                  </a:extLst>
                </p:cNvPr>
                <p:cNvPicPr/>
                <p:nvPr/>
              </p:nvPicPr>
              <p:blipFill>
                <a:blip r:embed="rId116"/>
                <a:stretch>
                  <a:fillRect/>
                </a:stretch>
              </p:blipFill>
              <p:spPr>
                <a:xfrm>
                  <a:off x="5817014" y="2441579"/>
                  <a:ext cx="22716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4" name="Ink 60451">
                  <a:extLst>
                    <a:ext uri="{FF2B5EF4-FFF2-40B4-BE49-F238E27FC236}">
                      <a16:creationId xmlns:a16="http://schemas.microsoft.com/office/drawing/2014/main" id="{FBD36AAB-8BBB-587D-C0E2-C92D1DF94971}"/>
                    </a:ext>
                  </a:extLst>
                </p14:cNvPr>
                <p14:cNvContentPartPr/>
                <p14:nvPr/>
              </p14:nvContentPartPr>
              <p14:xfrm>
                <a:off x="5794694" y="2661539"/>
                <a:ext cx="275040" cy="28440"/>
              </p14:xfrm>
            </p:contentPart>
          </mc:Choice>
          <mc:Fallback xmlns="">
            <p:pic>
              <p:nvPicPr>
                <p:cNvPr id="54" name="Ink 60451">
                  <a:extLst>
                    <a:ext uri="{FF2B5EF4-FFF2-40B4-BE49-F238E27FC236}">
                      <a16:creationId xmlns:a16="http://schemas.microsoft.com/office/drawing/2014/main" id="{FBD36AAB-8BBB-587D-C0E2-C92D1DF94971}"/>
                    </a:ext>
                  </a:extLst>
                </p:cNvPr>
                <p:cNvPicPr/>
                <p:nvPr/>
              </p:nvPicPr>
              <p:blipFill>
                <a:blip r:embed="rId118"/>
                <a:stretch>
                  <a:fillRect/>
                </a:stretch>
              </p:blipFill>
              <p:spPr>
                <a:xfrm>
                  <a:off x="5779214" y="2646059"/>
                  <a:ext cx="305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5" name="Ink 60452">
                  <a:extLst>
                    <a:ext uri="{FF2B5EF4-FFF2-40B4-BE49-F238E27FC236}">
                      <a16:creationId xmlns:a16="http://schemas.microsoft.com/office/drawing/2014/main" id="{6478C1B0-0CF8-2FD2-67E7-FB40D2DEB2AB}"/>
                    </a:ext>
                  </a:extLst>
                </p14:cNvPr>
                <p14:cNvContentPartPr/>
                <p14:nvPr/>
              </p14:nvContentPartPr>
              <p14:xfrm>
                <a:off x="6129134" y="2519699"/>
                <a:ext cx="45360" cy="216000"/>
              </p14:xfrm>
            </p:contentPart>
          </mc:Choice>
          <mc:Fallback xmlns="">
            <p:pic>
              <p:nvPicPr>
                <p:cNvPr id="55" name="Ink 60452">
                  <a:extLst>
                    <a:ext uri="{FF2B5EF4-FFF2-40B4-BE49-F238E27FC236}">
                      <a16:creationId xmlns:a16="http://schemas.microsoft.com/office/drawing/2014/main" id="{6478C1B0-0CF8-2FD2-67E7-FB40D2DEB2AB}"/>
                    </a:ext>
                  </a:extLst>
                </p:cNvPr>
                <p:cNvPicPr/>
                <p:nvPr/>
              </p:nvPicPr>
              <p:blipFill>
                <a:blip r:embed="rId120"/>
                <a:stretch>
                  <a:fillRect/>
                </a:stretch>
              </p:blipFill>
              <p:spPr>
                <a:xfrm>
                  <a:off x="6113654" y="2504219"/>
                  <a:ext cx="75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6" name="Ink 60453">
                  <a:extLst>
                    <a:ext uri="{FF2B5EF4-FFF2-40B4-BE49-F238E27FC236}">
                      <a16:creationId xmlns:a16="http://schemas.microsoft.com/office/drawing/2014/main" id="{00CBE6A0-70C3-13AC-8845-26B5D925A040}"/>
                    </a:ext>
                  </a:extLst>
                </p14:cNvPr>
                <p14:cNvContentPartPr/>
                <p14:nvPr/>
              </p14:nvContentPartPr>
              <p14:xfrm>
                <a:off x="6265934" y="2625899"/>
                <a:ext cx="511560" cy="136800"/>
              </p14:xfrm>
            </p:contentPart>
          </mc:Choice>
          <mc:Fallback xmlns="">
            <p:pic>
              <p:nvPicPr>
                <p:cNvPr id="56" name="Ink 60453">
                  <a:extLst>
                    <a:ext uri="{FF2B5EF4-FFF2-40B4-BE49-F238E27FC236}">
                      <a16:creationId xmlns:a16="http://schemas.microsoft.com/office/drawing/2014/main" id="{00CBE6A0-70C3-13AC-8845-26B5D925A040}"/>
                    </a:ext>
                  </a:extLst>
                </p:cNvPr>
                <p:cNvPicPr/>
                <p:nvPr/>
              </p:nvPicPr>
              <p:blipFill>
                <a:blip r:embed="rId122"/>
                <a:stretch>
                  <a:fillRect/>
                </a:stretch>
              </p:blipFill>
              <p:spPr>
                <a:xfrm>
                  <a:off x="6250454" y="2610419"/>
                  <a:ext cx="542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0483" name="Ink 60454">
                  <a:extLst>
                    <a:ext uri="{FF2B5EF4-FFF2-40B4-BE49-F238E27FC236}">
                      <a16:creationId xmlns:a16="http://schemas.microsoft.com/office/drawing/2014/main" id="{830EE804-7CDF-1B74-4CBB-4325B6E2C6F6}"/>
                    </a:ext>
                  </a:extLst>
                </p14:cNvPr>
                <p14:cNvContentPartPr/>
                <p14:nvPr/>
              </p14:nvContentPartPr>
              <p14:xfrm>
                <a:off x="6804494" y="2551739"/>
                <a:ext cx="360" cy="360"/>
              </p14:xfrm>
            </p:contentPart>
          </mc:Choice>
          <mc:Fallback xmlns="">
            <p:pic>
              <p:nvPicPr>
                <p:cNvPr id="60483" name="Ink 60454">
                  <a:extLst>
                    <a:ext uri="{FF2B5EF4-FFF2-40B4-BE49-F238E27FC236}">
                      <a16:creationId xmlns:a16="http://schemas.microsoft.com/office/drawing/2014/main" id="{830EE804-7CDF-1B74-4CBB-4325B6E2C6F6}"/>
                    </a:ext>
                  </a:extLst>
                </p:cNvPr>
                <p:cNvPicPr/>
                <p:nvPr/>
              </p:nvPicPr>
              <p:blipFill>
                <a:blip r:embed="rId110"/>
                <a:stretch>
                  <a:fillRect/>
                </a:stretch>
              </p:blipFill>
              <p:spPr>
                <a:xfrm>
                  <a:off x="6789014" y="253625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0456" name="Ink 60455">
                  <a:extLst>
                    <a:ext uri="{FF2B5EF4-FFF2-40B4-BE49-F238E27FC236}">
                      <a16:creationId xmlns:a16="http://schemas.microsoft.com/office/drawing/2014/main" id="{0103E623-6275-73C8-EAF4-FD669BBAB180}"/>
                    </a:ext>
                  </a:extLst>
                </p14:cNvPr>
                <p14:cNvContentPartPr/>
                <p14:nvPr/>
              </p14:nvContentPartPr>
              <p14:xfrm>
                <a:off x="7010774" y="2428979"/>
                <a:ext cx="181800" cy="245160"/>
              </p14:xfrm>
            </p:contentPart>
          </mc:Choice>
          <mc:Fallback xmlns="">
            <p:pic>
              <p:nvPicPr>
                <p:cNvPr id="60456" name="Ink 60455">
                  <a:extLst>
                    <a:ext uri="{FF2B5EF4-FFF2-40B4-BE49-F238E27FC236}">
                      <a16:creationId xmlns:a16="http://schemas.microsoft.com/office/drawing/2014/main" id="{0103E623-6275-73C8-EAF4-FD669BBAB180}"/>
                    </a:ext>
                  </a:extLst>
                </p:cNvPr>
                <p:cNvPicPr/>
                <p:nvPr/>
              </p:nvPicPr>
              <p:blipFill>
                <a:blip r:embed="rId125"/>
                <a:stretch>
                  <a:fillRect/>
                </a:stretch>
              </p:blipFill>
              <p:spPr>
                <a:xfrm>
                  <a:off x="6995263" y="2413499"/>
                  <a:ext cx="212461"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0484" name="Ink 60459">
                  <a:extLst>
                    <a:ext uri="{FF2B5EF4-FFF2-40B4-BE49-F238E27FC236}">
                      <a16:creationId xmlns:a16="http://schemas.microsoft.com/office/drawing/2014/main" id="{A5184215-C439-E0FC-C45B-738E68C8C9E5}"/>
                    </a:ext>
                  </a:extLst>
                </p14:cNvPr>
                <p14:cNvContentPartPr/>
                <p14:nvPr/>
              </p14:nvContentPartPr>
              <p14:xfrm>
                <a:off x="6773174" y="2477219"/>
                <a:ext cx="31680" cy="54720"/>
              </p14:xfrm>
            </p:contentPart>
          </mc:Choice>
          <mc:Fallback xmlns="">
            <p:pic>
              <p:nvPicPr>
                <p:cNvPr id="60484" name="Ink 60459">
                  <a:extLst>
                    <a:ext uri="{FF2B5EF4-FFF2-40B4-BE49-F238E27FC236}">
                      <a16:creationId xmlns:a16="http://schemas.microsoft.com/office/drawing/2014/main" id="{A5184215-C439-E0FC-C45B-738E68C8C9E5}"/>
                    </a:ext>
                  </a:extLst>
                </p:cNvPr>
                <p:cNvPicPr/>
                <p:nvPr/>
              </p:nvPicPr>
              <p:blipFill>
                <a:blip r:embed="rId127"/>
                <a:stretch>
                  <a:fillRect/>
                </a:stretch>
              </p:blipFill>
              <p:spPr>
                <a:xfrm>
                  <a:off x="6757694" y="2461840"/>
                  <a:ext cx="62280" cy="85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0462" name="Ink 60461">
                  <a:extLst>
                    <a:ext uri="{FF2B5EF4-FFF2-40B4-BE49-F238E27FC236}">
                      <a16:creationId xmlns:a16="http://schemas.microsoft.com/office/drawing/2014/main" id="{3902FD99-69AA-9BF1-B2EF-773DB0AD00CB}"/>
                    </a:ext>
                  </a:extLst>
                </p14:cNvPr>
                <p14:cNvContentPartPr/>
                <p14:nvPr/>
              </p14:nvContentPartPr>
              <p14:xfrm>
                <a:off x="6728894" y="2499539"/>
                <a:ext cx="41760" cy="63000"/>
              </p14:xfrm>
            </p:contentPart>
          </mc:Choice>
          <mc:Fallback xmlns="">
            <p:pic>
              <p:nvPicPr>
                <p:cNvPr id="60462" name="Ink 60461">
                  <a:extLst>
                    <a:ext uri="{FF2B5EF4-FFF2-40B4-BE49-F238E27FC236}">
                      <a16:creationId xmlns:a16="http://schemas.microsoft.com/office/drawing/2014/main" id="{3902FD99-69AA-9BF1-B2EF-773DB0AD00CB}"/>
                    </a:ext>
                  </a:extLst>
                </p:cNvPr>
                <p:cNvPicPr/>
                <p:nvPr/>
              </p:nvPicPr>
              <p:blipFill>
                <a:blip r:embed="rId129"/>
                <a:stretch>
                  <a:fillRect/>
                </a:stretch>
              </p:blipFill>
              <p:spPr>
                <a:xfrm>
                  <a:off x="6713414" y="2484147"/>
                  <a:ext cx="72360" cy="9342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0464" name="Ink 60463">
                  <a:extLst>
                    <a:ext uri="{FF2B5EF4-FFF2-40B4-BE49-F238E27FC236}">
                      <a16:creationId xmlns:a16="http://schemas.microsoft.com/office/drawing/2014/main" id="{31DCE83D-648B-7472-C902-E17FA6F108EC}"/>
                    </a:ext>
                  </a:extLst>
                </p14:cNvPr>
                <p14:cNvContentPartPr/>
                <p14:nvPr/>
              </p14:nvContentPartPr>
              <p14:xfrm>
                <a:off x="6895934" y="2539859"/>
                <a:ext cx="198720" cy="73800"/>
              </p14:xfrm>
            </p:contentPart>
          </mc:Choice>
          <mc:Fallback xmlns="">
            <p:pic>
              <p:nvPicPr>
                <p:cNvPr id="60464" name="Ink 60463">
                  <a:extLst>
                    <a:ext uri="{FF2B5EF4-FFF2-40B4-BE49-F238E27FC236}">
                      <a16:creationId xmlns:a16="http://schemas.microsoft.com/office/drawing/2014/main" id="{31DCE83D-648B-7472-C902-E17FA6F108EC}"/>
                    </a:ext>
                  </a:extLst>
                </p:cNvPr>
                <p:cNvPicPr/>
                <p:nvPr/>
              </p:nvPicPr>
              <p:blipFill>
                <a:blip r:embed="rId131"/>
                <a:stretch>
                  <a:fillRect/>
                </a:stretch>
              </p:blipFill>
              <p:spPr>
                <a:xfrm>
                  <a:off x="6880454" y="2524379"/>
                  <a:ext cx="229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0465" name="Ink 60464">
                  <a:extLst>
                    <a:ext uri="{FF2B5EF4-FFF2-40B4-BE49-F238E27FC236}">
                      <a16:creationId xmlns:a16="http://schemas.microsoft.com/office/drawing/2014/main" id="{73210477-2835-F5A0-F5DD-A42B3E9054C9}"/>
                    </a:ext>
                  </a:extLst>
                </p14:cNvPr>
                <p14:cNvContentPartPr/>
                <p14:nvPr/>
              </p14:nvContentPartPr>
              <p14:xfrm>
                <a:off x="7112654" y="2384339"/>
                <a:ext cx="3240" cy="207360"/>
              </p14:xfrm>
            </p:contentPart>
          </mc:Choice>
          <mc:Fallback xmlns="">
            <p:pic>
              <p:nvPicPr>
                <p:cNvPr id="60465" name="Ink 60464">
                  <a:extLst>
                    <a:ext uri="{FF2B5EF4-FFF2-40B4-BE49-F238E27FC236}">
                      <a16:creationId xmlns:a16="http://schemas.microsoft.com/office/drawing/2014/main" id="{73210477-2835-F5A0-F5DD-A42B3E9054C9}"/>
                    </a:ext>
                  </a:extLst>
                </p:cNvPr>
                <p:cNvPicPr/>
                <p:nvPr/>
              </p:nvPicPr>
              <p:blipFill>
                <a:blip r:embed="rId133"/>
                <a:stretch>
                  <a:fillRect/>
                </a:stretch>
              </p:blipFill>
              <p:spPr>
                <a:xfrm>
                  <a:off x="7098722" y="2368859"/>
                  <a:ext cx="30780" cy="23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
            <p14:nvContentPartPr>
              <p14:cNvPr id="60467" name="Ink 60466">
                <a:extLst>
                  <a:ext uri="{FF2B5EF4-FFF2-40B4-BE49-F238E27FC236}">
                    <a16:creationId xmlns:a16="http://schemas.microsoft.com/office/drawing/2014/main" id="{9A0077C6-8330-EDE4-CAF5-B36670579E23}"/>
                  </a:ext>
                </a:extLst>
              </p14:cNvPr>
              <p14:cNvContentPartPr/>
              <p14:nvPr/>
            </p14:nvContentPartPr>
            <p14:xfrm>
              <a:off x="7665974" y="2551739"/>
              <a:ext cx="360" cy="360"/>
            </p14:xfrm>
          </p:contentPart>
        </mc:Choice>
        <mc:Fallback xmlns="">
          <p:pic>
            <p:nvPicPr>
              <p:cNvPr id="60467" name="Ink 60466">
                <a:extLst>
                  <a:ext uri="{FF2B5EF4-FFF2-40B4-BE49-F238E27FC236}">
                    <a16:creationId xmlns:a16="http://schemas.microsoft.com/office/drawing/2014/main" id="{9A0077C6-8330-EDE4-CAF5-B36670579E23}"/>
                  </a:ext>
                </a:extLst>
              </p:cNvPr>
              <p:cNvPicPr/>
              <p:nvPr/>
            </p:nvPicPr>
            <p:blipFill>
              <a:blip r:embed="rId110"/>
              <a:stretch>
                <a:fillRect/>
              </a:stretch>
            </p:blipFill>
            <p:spPr>
              <a:xfrm>
                <a:off x="7650494" y="253625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0468" name="Ink 60467">
                <a:extLst>
                  <a:ext uri="{FF2B5EF4-FFF2-40B4-BE49-F238E27FC236}">
                    <a16:creationId xmlns:a16="http://schemas.microsoft.com/office/drawing/2014/main" id="{F77C5844-84DE-9148-209C-458BE46988D1}"/>
                  </a:ext>
                </a:extLst>
              </p14:cNvPr>
              <p14:cNvContentPartPr/>
              <p14:nvPr/>
            </p14:nvContentPartPr>
            <p14:xfrm>
              <a:off x="7719254" y="2695739"/>
              <a:ext cx="54720" cy="31680"/>
            </p14:xfrm>
          </p:contentPart>
        </mc:Choice>
        <mc:Fallback xmlns="">
          <p:pic>
            <p:nvPicPr>
              <p:cNvPr id="60468" name="Ink 60467">
                <a:extLst>
                  <a:ext uri="{FF2B5EF4-FFF2-40B4-BE49-F238E27FC236}">
                    <a16:creationId xmlns:a16="http://schemas.microsoft.com/office/drawing/2014/main" id="{F77C5844-84DE-9148-209C-458BE46988D1}"/>
                  </a:ext>
                </a:extLst>
              </p:cNvPr>
              <p:cNvPicPr/>
              <p:nvPr/>
            </p:nvPicPr>
            <p:blipFill>
              <a:blip r:embed="rId136"/>
              <a:stretch>
                <a:fillRect/>
              </a:stretch>
            </p:blipFill>
            <p:spPr>
              <a:xfrm>
                <a:off x="7703774" y="2680259"/>
                <a:ext cx="85320" cy="62280"/>
              </a:xfrm>
              <a:prstGeom prst="rect">
                <a:avLst/>
              </a:prstGeom>
            </p:spPr>
          </p:pic>
        </mc:Fallback>
      </mc:AlternateContent>
      <p:grpSp>
        <p:nvGrpSpPr>
          <p:cNvPr id="60452" name="Group 60484">
            <a:extLst>
              <a:ext uri="{FF2B5EF4-FFF2-40B4-BE49-F238E27FC236}">
                <a16:creationId xmlns:a16="http://schemas.microsoft.com/office/drawing/2014/main" id="{1F353B8D-CE17-277A-D5B9-1A0B663A487C}"/>
              </a:ext>
            </a:extLst>
          </p:cNvPr>
          <p:cNvGrpSpPr>
            <a:grpSpLocks/>
          </p:cNvGrpSpPr>
          <p:nvPr/>
        </p:nvGrpSpPr>
        <p:grpSpPr bwMode="auto">
          <a:xfrm>
            <a:off x="5995988" y="3163888"/>
            <a:ext cx="1150937" cy="206375"/>
            <a:chOff x="5995574" y="3163379"/>
            <a:chExt cx="1150560" cy="206640"/>
          </a:xfrm>
        </p:grpSpPr>
        <mc:AlternateContent xmlns:mc="http://schemas.openxmlformats.org/markup-compatibility/2006" xmlns:p14="http://schemas.microsoft.com/office/powerpoint/2010/main">
          <mc:Choice Requires="p14">
            <p:contentPart p14:bwMode="auto" r:id="rId137">
              <p14:nvContentPartPr>
                <p14:cNvPr id="60469" name="Ink 60468">
                  <a:extLst>
                    <a:ext uri="{FF2B5EF4-FFF2-40B4-BE49-F238E27FC236}">
                      <a16:creationId xmlns:a16="http://schemas.microsoft.com/office/drawing/2014/main" id="{17DF747E-5BFC-9B39-2287-8DEC1BAC4FF8}"/>
                    </a:ext>
                  </a:extLst>
                </p14:cNvPr>
                <p14:cNvContentPartPr/>
                <p14:nvPr/>
              </p14:nvContentPartPr>
              <p14:xfrm>
                <a:off x="5995574" y="3163379"/>
                <a:ext cx="271440" cy="195840"/>
              </p14:xfrm>
            </p:contentPart>
          </mc:Choice>
          <mc:Fallback xmlns="">
            <p:pic>
              <p:nvPicPr>
                <p:cNvPr id="60469" name="Ink 60468">
                  <a:extLst>
                    <a:ext uri="{FF2B5EF4-FFF2-40B4-BE49-F238E27FC236}">
                      <a16:creationId xmlns:a16="http://schemas.microsoft.com/office/drawing/2014/main" id="{17DF747E-5BFC-9B39-2287-8DEC1BAC4FF8}"/>
                    </a:ext>
                  </a:extLst>
                </p:cNvPr>
                <p:cNvPicPr/>
                <p:nvPr/>
              </p:nvPicPr>
              <p:blipFill>
                <a:blip r:embed="rId138"/>
                <a:stretch>
                  <a:fillRect/>
                </a:stretch>
              </p:blipFill>
              <p:spPr>
                <a:xfrm>
                  <a:off x="5980094" y="3147899"/>
                  <a:ext cx="3020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0470" name="Ink 60469">
                  <a:extLst>
                    <a:ext uri="{FF2B5EF4-FFF2-40B4-BE49-F238E27FC236}">
                      <a16:creationId xmlns:a16="http://schemas.microsoft.com/office/drawing/2014/main" id="{7971CA77-DBB6-AF63-BAB6-79601EAAC578}"/>
                    </a:ext>
                  </a:extLst>
                </p14:cNvPr>
                <p14:cNvContentPartPr/>
                <p14:nvPr/>
              </p14:nvContentPartPr>
              <p14:xfrm>
                <a:off x="6372134" y="3262019"/>
                <a:ext cx="66960" cy="108000"/>
              </p14:xfrm>
            </p:contentPart>
          </mc:Choice>
          <mc:Fallback xmlns="">
            <p:pic>
              <p:nvPicPr>
                <p:cNvPr id="60470" name="Ink 60469">
                  <a:extLst>
                    <a:ext uri="{FF2B5EF4-FFF2-40B4-BE49-F238E27FC236}">
                      <a16:creationId xmlns:a16="http://schemas.microsoft.com/office/drawing/2014/main" id="{7971CA77-DBB6-AF63-BAB6-79601EAAC578}"/>
                    </a:ext>
                  </a:extLst>
                </p:cNvPr>
                <p:cNvPicPr/>
                <p:nvPr/>
              </p:nvPicPr>
              <p:blipFill>
                <a:blip r:embed="rId140"/>
                <a:stretch>
                  <a:fillRect/>
                </a:stretch>
              </p:blipFill>
              <p:spPr>
                <a:xfrm>
                  <a:off x="6356654" y="3246590"/>
                  <a:ext cx="97560" cy="138498"/>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60471" name="Ink 60470">
                  <a:extLst>
                    <a:ext uri="{FF2B5EF4-FFF2-40B4-BE49-F238E27FC236}">
                      <a16:creationId xmlns:a16="http://schemas.microsoft.com/office/drawing/2014/main" id="{9A6849CD-4FCF-B341-4E0F-0E95643407C2}"/>
                    </a:ext>
                  </a:extLst>
                </p14:cNvPr>
                <p14:cNvContentPartPr/>
                <p14:nvPr/>
              </p14:nvContentPartPr>
              <p14:xfrm>
                <a:off x="6517574" y="3168419"/>
                <a:ext cx="43560" cy="186840"/>
              </p14:xfrm>
            </p:contentPart>
          </mc:Choice>
          <mc:Fallback xmlns="">
            <p:pic>
              <p:nvPicPr>
                <p:cNvPr id="60471" name="Ink 60470">
                  <a:extLst>
                    <a:ext uri="{FF2B5EF4-FFF2-40B4-BE49-F238E27FC236}">
                      <a16:creationId xmlns:a16="http://schemas.microsoft.com/office/drawing/2014/main" id="{9A6849CD-4FCF-B341-4E0F-0E95643407C2}"/>
                    </a:ext>
                  </a:extLst>
                </p:cNvPr>
                <p:cNvPicPr/>
                <p:nvPr/>
              </p:nvPicPr>
              <p:blipFill>
                <a:blip r:embed="rId142"/>
                <a:stretch>
                  <a:fillRect/>
                </a:stretch>
              </p:blipFill>
              <p:spPr>
                <a:xfrm>
                  <a:off x="6501965" y="3152939"/>
                  <a:ext cx="74415"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60472" name="Ink 60471">
                  <a:extLst>
                    <a:ext uri="{FF2B5EF4-FFF2-40B4-BE49-F238E27FC236}">
                      <a16:creationId xmlns:a16="http://schemas.microsoft.com/office/drawing/2014/main" id="{C0C1D913-53DC-D2CA-7CE0-9BA0EF0BE8C5}"/>
                    </a:ext>
                  </a:extLst>
                </p14:cNvPr>
                <p14:cNvContentPartPr/>
                <p14:nvPr/>
              </p14:nvContentPartPr>
              <p14:xfrm>
                <a:off x="6475094" y="3267059"/>
                <a:ext cx="140400" cy="18720"/>
              </p14:xfrm>
            </p:contentPart>
          </mc:Choice>
          <mc:Fallback xmlns="">
            <p:pic>
              <p:nvPicPr>
                <p:cNvPr id="60472" name="Ink 60471">
                  <a:extLst>
                    <a:ext uri="{FF2B5EF4-FFF2-40B4-BE49-F238E27FC236}">
                      <a16:creationId xmlns:a16="http://schemas.microsoft.com/office/drawing/2014/main" id="{C0C1D913-53DC-D2CA-7CE0-9BA0EF0BE8C5}"/>
                    </a:ext>
                  </a:extLst>
                </p:cNvPr>
                <p:cNvPicPr/>
                <p:nvPr/>
              </p:nvPicPr>
              <p:blipFill>
                <a:blip r:embed="rId144"/>
                <a:stretch>
                  <a:fillRect/>
                </a:stretch>
              </p:blipFill>
              <p:spPr>
                <a:xfrm>
                  <a:off x="6459614" y="3251579"/>
                  <a:ext cx="171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60473" name="Ink 60472">
                  <a:extLst>
                    <a:ext uri="{FF2B5EF4-FFF2-40B4-BE49-F238E27FC236}">
                      <a16:creationId xmlns:a16="http://schemas.microsoft.com/office/drawing/2014/main" id="{248839DF-C01F-2F0A-A7BD-99B6D883263B}"/>
                    </a:ext>
                  </a:extLst>
                </p14:cNvPr>
                <p14:cNvContentPartPr/>
                <p14:nvPr/>
              </p14:nvContentPartPr>
              <p14:xfrm>
                <a:off x="6736814" y="3236819"/>
                <a:ext cx="60120" cy="100080"/>
              </p14:xfrm>
            </p:contentPart>
          </mc:Choice>
          <mc:Fallback xmlns="">
            <p:pic>
              <p:nvPicPr>
                <p:cNvPr id="60473" name="Ink 60472">
                  <a:extLst>
                    <a:ext uri="{FF2B5EF4-FFF2-40B4-BE49-F238E27FC236}">
                      <a16:creationId xmlns:a16="http://schemas.microsoft.com/office/drawing/2014/main" id="{248839DF-C01F-2F0A-A7BD-99B6D883263B}"/>
                    </a:ext>
                  </a:extLst>
                </p:cNvPr>
                <p:cNvPicPr/>
                <p:nvPr/>
              </p:nvPicPr>
              <p:blipFill>
                <a:blip r:embed="rId146"/>
                <a:stretch>
                  <a:fillRect/>
                </a:stretch>
              </p:blipFill>
              <p:spPr>
                <a:xfrm>
                  <a:off x="6721334" y="3221339"/>
                  <a:ext cx="90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0474" name="Ink 60473">
                  <a:extLst>
                    <a:ext uri="{FF2B5EF4-FFF2-40B4-BE49-F238E27FC236}">
                      <a16:creationId xmlns:a16="http://schemas.microsoft.com/office/drawing/2014/main" id="{F02EEB01-EF15-6E47-918F-EEF7FC5E21C7}"/>
                    </a:ext>
                  </a:extLst>
                </p14:cNvPr>
                <p14:cNvContentPartPr/>
                <p14:nvPr/>
              </p14:nvContentPartPr>
              <p14:xfrm>
                <a:off x="6889814" y="3192539"/>
                <a:ext cx="256320" cy="108000"/>
              </p14:xfrm>
            </p:contentPart>
          </mc:Choice>
          <mc:Fallback xmlns="">
            <p:pic>
              <p:nvPicPr>
                <p:cNvPr id="60474" name="Ink 60473">
                  <a:extLst>
                    <a:ext uri="{FF2B5EF4-FFF2-40B4-BE49-F238E27FC236}">
                      <a16:creationId xmlns:a16="http://schemas.microsoft.com/office/drawing/2014/main" id="{F02EEB01-EF15-6E47-918F-EEF7FC5E21C7}"/>
                    </a:ext>
                  </a:extLst>
                </p:cNvPr>
                <p:cNvPicPr/>
                <p:nvPr/>
              </p:nvPicPr>
              <p:blipFill>
                <a:blip r:embed="rId148"/>
                <a:stretch>
                  <a:fillRect/>
                </a:stretch>
              </p:blipFill>
              <p:spPr>
                <a:xfrm>
                  <a:off x="6874356" y="3177110"/>
                  <a:ext cx="286877" cy="138498"/>
                </a:xfrm>
                <a:prstGeom prst="rect">
                  <a:avLst/>
                </a:prstGeom>
              </p:spPr>
            </p:pic>
          </mc:Fallback>
        </mc:AlternateContent>
      </p:grpSp>
      <p:grpSp>
        <p:nvGrpSpPr>
          <p:cNvPr id="60453" name="Group 60483">
            <a:extLst>
              <a:ext uri="{FF2B5EF4-FFF2-40B4-BE49-F238E27FC236}">
                <a16:creationId xmlns:a16="http://schemas.microsoft.com/office/drawing/2014/main" id="{72C7615B-6282-8F37-0713-FB50B4F3FA28}"/>
              </a:ext>
            </a:extLst>
          </p:cNvPr>
          <p:cNvGrpSpPr>
            <a:grpSpLocks/>
          </p:cNvGrpSpPr>
          <p:nvPr/>
        </p:nvGrpSpPr>
        <p:grpSpPr bwMode="auto">
          <a:xfrm>
            <a:off x="6621463" y="3562350"/>
            <a:ext cx="209550" cy="173038"/>
            <a:chOff x="6621254" y="3561899"/>
            <a:chExt cx="209880" cy="173160"/>
          </a:xfrm>
        </p:grpSpPr>
        <mc:AlternateContent xmlns:mc="http://schemas.openxmlformats.org/markup-compatibility/2006" xmlns:p14="http://schemas.microsoft.com/office/powerpoint/2010/main">
          <mc:Choice Requires="p14">
            <p:contentPart p14:bwMode="auto" r:id="rId149">
              <p14:nvContentPartPr>
                <p14:cNvPr id="60475" name="Ink 60474">
                  <a:extLst>
                    <a:ext uri="{FF2B5EF4-FFF2-40B4-BE49-F238E27FC236}">
                      <a16:creationId xmlns:a16="http://schemas.microsoft.com/office/drawing/2014/main" id="{1F199E05-E448-5767-71CE-B475F7CAA76A}"/>
                    </a:ext>
                  </a:extLst>
                </p14:cNvPr>
                <p14:cNvContentPartPr/>
                <p14:nvPr/>
              </p14:nvContentPartPr>
              <p14:xfrm>
                <a:off x="6708734" y="3561899"/>
                <a:ext cx="26640" cy="173160"/>
              </p14:xfrm>
            </p:contentPart>
          </mc:Choice>
          <mc:Fallback xmlns="">
            <p:pic>
              <p:nvPicPr>
                <p:cNvPr id="60475" name="Ink 60474">
                  <a:extLst>
                    <a:ext uri="{FF2B5EF4-FFF2-40B4-BE49-F238E27FC236}">
                      <a16:creationId xmlns:a16="http://schemas.microsoft.com/office/drawing/2014/main" id="{1F199E05-E448-5767-71CE-B475F7CAA76A}"/>
                    </a:ext>
                  </a:extLst>
                </p:cNvPr>
                <p:cNvPicPr/>
                <p:nvPr/>
              </p:nvPicPr>
              <p:blipFill>
                <a:blip r:embed="rId150"/>
                <a:stretch>
                  <a:fillRect/>
                </a:stretch>
              </p:blipFill>
              <p:spPr>
                <a:xfrm>
                  <a:off x="6693254" y="3546419"/>
                  <a:ext cx="572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60476" name="Ink 60475">
                  <a:extLst>
                    <a:ext uri="{FF2B5EF4-FFF2-40B4-BE49-F238E27FC236}">
                      <a16:creationId xmlns:a16="http://schemas.microsoft.com/office/drawing/2014/main" id="{54788826-B1DC-F200-A459-3EAC22FA9C41}"/>
                    </a:ext>
                  </a:extLst>
                </p14:cNvPr>
                <p14:cNvContentPartPr/>
                <p14:nvPr/>
              </p14:nvContentPartPr>
              <p14:xfrm>
                <a:off x="6621254" y="3622739"/>
                <a:ext cx="209880" cy="35280"/>
              </p14:xfrm>
            </p:contentPart>
          </mc:Choice>
          <mc:Fallback xmlns="">
            <p:pic>
              <p:nvPicPr>
                <p:cNvPr id="60476" name="Ink 60475">
                  <a:extLst>
                    <a:ext uri="{FF2B5EF4-FFF2-40B4-BE49-F238E27FC236}">
                      <a16:creationId xmlns:a16="http://schemas.microsoft.com/office/drawing/2014/main" id="{54788826-B1DC-F200-A459-3EAC22FA9C41}"/>
                    </a:ext>
                  </a:extLst>
                </p:cNvPr>
                <p:cNvPicPr/>
                <p:nvPr/>
              </p:nvPicPr>
              <p:blipFill>
                <a:blip r:embed="rId152"/>
                <a:stretch>
                  <a:fillRect/>
                </a:stretch>
              </p:blipFill>
              <p:spPr>
                <a:xfrm>
                  <a:off x="6605774" y="3607259"/>
                  <a:ext cx="240480" cy="65880"/>
                </a:xfrm>
                <a:prstGeom prst="rect">
                  <a:avLst/>
                </a:prstGeom>
              </p:spPr>
            </p:pic>
          </mc:Fallback>
        </mc:AlternateContent>
      </p:grpSp>
      <p:grpSp>
        <p:nvGrpSpPr>
          <p:cNvPr id="60454" name="Group 60482">
            <a:extLst>
              <a:ext uri="{FF2B5EF4-FFF2-40B4-BE49-F238E27FC236}">
                <a16:creationId xmlns:a16="http://schemas.microsoft.com/office/drawing/2014/main" id="{83E5769F-FBCD-4938-F777-52E354A95A99}"/>
              </a:ext>
            </a:extLst>
          </p:cNvPr>
          <p:cNvGrpSpPr>
            <a:grpSpLocks/>
          </p:cNvGrpSpPr>
          <p:nvPr/>
        </p:nvGrpSpPr>
        <p:grpSpPr bwMode="auto">
          <a:xfrm>
            <a:off x="6113463" y="3863975"/>
            <a:ext cx="1009650" cy="400050"/>
            <a:chOff x="6113654" y="3863219"/>
            <a:chExt cx="1009080" cy="401400"/>
          </a:xfrm>
        </p:grpSpPr>
        <mc:AlternateContent xmlns:mc="http://schemas.openxmlformats.org/markup-compatibility/2006" xmlns:p14="http://schemas.microsoft.com/office/powerpoint/2010/main">
          <mc:Choice Requires="p14">
            <p:contentPart p14:bwMode="auto" r:id="rId153">
              <p14:nvContentPartPr>
                <p14:cNvPr id="60477" name="Ink 60476">
                  <a:extLst>
                    <a:ext uri="{FF2B5EF4-FFF2-40B4-BE49-F238E27FC236}">
                      <a16:creationId xmlns:a16="http://schemas.microsoft.com/office/drawing/2014/main" id="{E4D2FE35-9142-E34A-13A2-49011E9D306A}"/>
                    </a:ext>
                  </a:extLst>
                </p14:cNvPr>
                <p14:cNvContentPartPr/>
                <p14:nvPr/>
              </p14:nvContentPartPr>
              <p14:xfrm>
                <a:off x="6113654" y="3895979"/>
                <a:ext cx="37440" cy="219600"/>
              </p14:xfrm>
            </p:contentPart>
          </mc:Choice>
          <mc:Fallback xmlns="">
            <p:pic>
              <p:nvPicPr>
                <p:cNvPr id="60477" name="Ink 60476">
                  <a:extLst>
                    <a:ext uri="{FF2B5EF4-FFF2-40B4-BE49-F238E27FC236}">
                      <a16:creationId xmlns:a16="http://schemas.microsoft.com/office/drawing/2014/main" id="{E4D2FE35-9142-E34A-13A2-49011E9D306A}"/>
                    </a:ext>
                  </a:extLst>
                </p:cNvPr>
                <p:cNvPicPr/>
                <p:nvPr/>
              </p:nvPicPr>
              <p:blipFill>
                <a:blip r:embed="rId154"/>
                <a:stretch>
                  <a:fillRect/>
                </a:stretch>
              </p:blipFill>
              <p:spPr>
                <a:xfrm>
                  <a:off x="6098174" y="3880499"/>
                  <a:ext cx="680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0478" name="Ink 60477">
                  <a:extLst>
                    <a:ext uri="{FF2B5EF4-FFF2-40B4-BE49-F238E27FC236}">
                      <a16:creationId xmlns:a16="http://schemas.microsoft.com/office/drawing/2014/main" id="{22F094BD-9BC3-B820-2E1B-5747A321F979}"/>
                    </a:ext>
                  </a:extLst>
                </p14:cNvPr>
                <p14:cNvContentPartPr/>
                <p14:nvPr/>
              </p14:nvContentPartPr>
              <p14:xfrm>
                <a:off x="6129494" y="3863219"/>
                <a:ext cx="104040" cy="122040"/>
              </p14:xfrm>
            </p:contentPart>
          </mc:Choice>
          <mc:Fallback xmlns="">
            <p:pic>
              <p:nvPicPr>
                <p:cNvPr id="60478" name="Ink 60477">
                  <a:extLst>
                    <a:ext uri="{FF2B5EF4-FFF2-40B4-BE49-F238E27FC236}">
                      <a16:creationId xmlns:a16="http://schemas.microsoft.com/office/drawing/2014/main" id="{22F094BD-9BC3-B820-2E1B-5747A321F979}"/>
                    </a:ext>
                  </a:extLst>
                </p:cNvPr>
                <p:cNvPicPr/>
                <p:nvPr/>
              </p:nvPicPr>
              <p:blipFill>
                <a:blip r:embed="rId156"/>
                <a:stretch>
                  <a:fillRect/>
                </a:stretch>
              </p:blipFill>
              <p:spPr>
                <a:xfrm>
                  <a:off x="6114014" y="3847739"/>
                  <a:ext cx="134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0479" name="Ink 60478">
                  <a:extLst>
                    <a:ext uri="{FF2B5EF4-FFF2-40B4-BE49-F238E27FC236}">
                      <a16:creationId xmlns:a16="http://schemas.microsoft.com/office/drawing/2014/main" id="{1CF75247-DBD5-57EF-2040-F4DDA43E4A47}"/>
                    </a:ext>
                  </a:extLst>
                </p14:cNvPr>
                <p14:cNvContentPartPr/>
                <p14:nvPr/>
              </p14:nvContentPartPr>
              <p14:xfrm>
                <a:off x="6328934" y="4040339"/>
                <a:ext cx="183600" cy="96480"/>
              </p14:xfrm>
            </p:contentPart>
          </mc:Choice>
          <mc:Fallback xmlns="">
            <p:pic>
              <p:nvPicPr>
                <p:cNvPr id="60479" name="Ink 60478">
                  <a:extLst>
                    <a:ext uri="{FF2B5EF4-FFF2-40B4-BE49-F238E27FC236}">
                      <a16:creationId xmlns:a16="http://schemas.microsoft.com/office/drawing/2014/main" id="{1CF75247-DBD5-57EF-2040-F4DDA43E4A47}"/>
                    </a:ext>
                  </a:extLst>
                </p:cNvPr>
                <p:cNvPicPr/>
                <p:nvPr/>
              </p:nvPicPr>
              <p:blipFill>
                <a:blip r:embed="rId158"/>
                <a:stretch>
                  <a:fillRect/>
                </a:stretch>
              </p:blipFill>
              <p:spPr>
                <a:xfrm>
                  <a:off x="6313454" y="4024859"/>
                  <a:ext cx="214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0480" name="Ink 60479">
                  <a:extLst>
                    <a:ext uri="{FF2B5EF4-FFF2-40B4-BE49-F238E27FC236}">
                      <a16:creationId xmlns:a16="http://schemas.microsoft.com/office/drawing/2014/main" id="{43853840-9313-7158-1305-D1C6A6A81918}"/>
                    </a:ext>
                  </a:extLst>
                </p14:cNvPr>
                <p14:cNvContentPartPr/>
                <p14:nvPr/>
              </p14:nvContentPartPr>
              <p14:xfrm>
                <a:off x="6602534" y="4029539"/>
                <a:ext cx="252360" cy="96120"/>
              </p14:xfrm>
            </p:contentPart>
          </mc:Choice>
          <mc:Fallback xmlns="">
            <p:pic>
              <p:nvPicPr>
                <p:cNvPr id="60480" name="Ink 60479">
                  <a:extLst>
                    <a:ext uri="{FF2B5EF4-FFF2-40B4-BE49-F238E27FC236}">
                      <a16:creationId xmlns:a16="http://schemas.microsoft.com/office/drawing/2014/main" id="{43853840-9313-7158-1305-D1C6A6A81918}"/>
                    </a:ext>
                  </a:extLst>
                </p:cNvPr>
                <p:cNvPicPr/>
                <p:nvPr/>
              </p:nvPicPr>
              <p:blipFill>
                <a:blip r:embed="rId160"/>
                <a:stretch>
                  <a:fillRect/>
                </a:stretch>
              </p:blipFill>
              <p:spPr>
                <a:xfrm>
                  <a:off x="6587054" y="4014001"/>
                  <a:ext cx="282960" cy="126835"/>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0481" name="Ink 60480">
                  <a:extLst>
                    <a:ext uri="{FF2B5EF4-FFF2-40B4-BE49-F238E27FC236}">
                      <a16:creationId xmlns:a16="http://schemas.microsoft.com/office/drawing/2014/main" id="{5FACFBD5-0366-272B-FC47-7C239C59BE17}"/>
                    </a:ext>
                  </a:extLst>
                </p14:cNvPr>
                <p14:cNvContentPartPr/>
                <p14:nvPr/>
              </p14:nvContentPartPr>
              <p14:xfrm>
                <a:off x="6984854" y="3923339"/>
                <a:ext cx="34200" cy="341280"/>
              </p14:xfrm>
            </p:contentPart>
          </mc:Choice>
          <mc:Fallback xmlns="">
            <p:pic>
              <p:nvPicPr>
                <p:cNvPr id="60481" name="Ink 60480">
                  <a:extLst>
                    <a:ext uri="{FF2B5EF4-FFF2-40B4-BE49-F238E27FC236}">
                      <a16:creationId xmlns:a16="http://schemas.microsoft.com/office/drawing/2014/main" id="{5FACFBD5-0366-272B-FC47-7C239C59BE17}"/>
                    </a:ext>
                  </a:extLst>
                </p:cNvPr>
                <p:cNvPicPr/>
                <p:nvPr/>
              </p:nvPicPr>
              <p:blipFill>
                <a:blip r:embed="rId162"/>
                <a:stretch>
                  <a:fillRect/>
                </a:stretch>
              </p:blipFill>
              <p:spPr>
                <a:xfrm>
                  <a:off x="6969374" y="3907859"/>
                  <a:ext cx="648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0482" name="Ink 60481">
                  <a:extLst>
                    <a:ext uri="{FF2B5EF4-FFF2-40B4-BE49-F238E27FC236}">
                      <a16:creationId xmlns:a16="http://schemas.microsoft.com/office/drawing/2014/main" id="{32602C24-DE09-2CB2-C2CA-41D361CD8CDE}"/>
                    </a:ext>
                  </a:extLst>
                </p14:cNvPr>
                <p14:cNvContentPartPr/>
                <p14:nvPr/>
              </p14:nvContentPartPr>
              <p14:xfrm>
                <a:off x="7028054" y="4050779"/>
                <a:ext cx="94680" cy="56520"/>
              </p14:xfrm>
            </p:contentPart>
          </mc:Choice>
          <mc:Fallback xmlns="">
            <p:pic>
              <p:nvPicPr>
                <p:cNvPr id="60482" name="Ink 60481">
                  <a:extLst>
                    <a:ext uri="{FF2B5EF4-FFF2-40B4-BE49-F238E27FC236}">
                      <a16:creationId xmlns:a16="http://schemas.microsoft.com/office/drawing/2014/main" id="{32602C24-DE09-2CB2-C2CA-41D361CD8CDE}"/>
                    </a:ext>
                  </a:extLst>
                </p:cNvPr>
                <p:cNvPicPr/>
                <p:nvPr/>
              </p:nvPicPr>
              <p:blipFill>
                <a:blip r:embed="rId164"/>
                <a:stretch>
                  <a:fillRect/>
                </a:stretch>
              </p:blipFill>
              <p:spPr>
                <a:xfrm>
                  <a:off x="7012574" y="4035299"/>
                  <a:ext cx="125280" cy="87120"/>
                </a:xfrm>
                <a:prstGeom prst="rect">
                  <a:avLst/>
                </a:prstGeom>
              </p:spPr>
            </p:pic>
          </mc:Fallback>
        </mc:AlternateContent>
      </p:grpSp>
      <p:grpSp>
        <p:nvGrpSpPr>
          <p:cNvPr id="60455" name="Group 60507">
            <a:extLst>
              <a:ext uri="{FF2B5EF4-FFF2-40B4-BE49-F238E27FC236}">
                <a16:creationId xmlns:a16="http://schemas.microsoft.com/office/drawing/2014/main" id="{C6916962-1EE2-91C1-CDB9-DBEDDD3D59B6}"/>
              </a:ext>
            </a:extLst>
          </p:cNvPr>
          <p:cNvGrpSpPr>
            <a:grpSpLocks/>
          </p:cNvGrpSpPr>
          <p:nvPr/>
        </p:nvGrpSpPr>
        <p:grpSpPr bwMode="auto">
          <a:xfrm>
            <a:off x="7546975" y="3954463"/>
            <a:ext cx="1068388" cy="263525"/>
            <a:chOff x="7546814" y="3955019"/>
            <a:chExt cx="1069200" cy="263160"/>
          </a:xfrm>
        </p:grpSpPr>
        <mc:AlternateContent xmlns:mc="http://schemas.openxmlformats.org/markup-compatibility/2006" xmlns:p14="http://schemas.microsoft.com/office/powerpoint/2010/main">
          <mc:Choice Requires="p14">
            <p:contentPart p14:bwMode="auto" r:id="rId165">
              <p14:nvContentPartPr>
                <p14:cNvPr id="60486" name="Ink 60485">
                  <a:extLst>
                    <a:ext uri="{FF2B5EF4-FFF2-40B4-BE49-F238E27FC236}">
                      <a16:creationId xmlns:a16="http://schemas.microsoft.com/office/drawing/2014/main" id="{66B25400-2BF5-4CD8-0F2A-03F65B28D4B8}"/>
                    </a:ext>
                  </a:extLst>
                </p14:cNvPr>
                <p14:cNvContentPartPr/>
                <p14:nvPr/>
              </p14:nvContentPartPr>
              <p14:xfrm>
                <a:off x="7546814" y="3955019"/>
                <a:ext cx="138240" cy="263160"/>
              </p14:xfrm>
            </p:contentPart>
          </mc:Choice>
          <mc:Fallback xmlns="">
            <p:pic>
              <p:nvPicPr>
                <p:cNvPr id="60486" name="Ink 60485">
                  <a:extLst>
                    <a:ext uri="{FF2B5EF4-FFF2-40B4-BE49-F238E27FC236}">
                      <a16:creationId xmlns:a16="http://schemas.microsoft.com/office/drawing/2014/main" id="{66B25400-2BF5-4CD8-0F2A-03F65B28D4B8}"/>
                    </a:ext>
                  </a:extLst>
                </p:cNvPr>
                <p:cNvPicPr/>
                <p:nvPr/>
              </p:nvPicPr>
              <p:blipFill>
                <a:blip r:embed="rId166"/>
                <a:stretch>
                  <a:fillRect/>
                </a:stretch>
              </p:blipFill>
              <p:spPr>
                <a:xfrm>
                  <a:off x="7531374" y="3939539"/>
                  <a:ext cx="168761"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0487" name="Ink 60486">
                  <a:extLst>
                    <a:ext uri="{FF2B5EF4-FFF2-40B4-BE49-F238E27FC236}">
                      <a16:creationId xmlns:a16="http://schemas.microsoft.com/office/drawing/2014/main" id="{BC27A56F-91B2-8A64-8789-07A650FD2757}"/>
                    </a:ext>
                  </a:extLst>
                </p14:cNvPr>
                <p14:cNvContentPartPr/>
                <p14:nvPr/>
              </p14:nvContentPartPr>
              <p14:xfrm>
                <a:off x="7804214" y="4039979"/>
                <a:ext cx="245520" cy="132840"/>
              </p14:xfrm>
            </p:contentPart>
          </mc:Choice>
          <mc:Fallback xmlns="">
            <p:pic>
              <p:nvPicPr>
                <p:cNvPr id="60487" name="Ink 60486">
                  <a:extLst>
                    <a:ext uri="{FF2B5EF4-FFF2-40B4-BE49-F238E27FC236}">
                      <a16:creationId xmlns:a16="http://schemas.microsoft.com/office/drawing/2014/main" id="{BC27A56F-91B2-8A64-8789-07A650FD2757}"/>
                    </a:ext>
                  </a:extLst>
                </p:cNvPr>
                <p:cNvPicPr/>
                <p:nvPr/>
              </p:nvPicPr>
              <p:blipFill>
                <a:blip r:embed="rId168"/>
                <a:stretch>
                  <a:fillRect/>
                </a:stretch>
              </p:blipFill>
              <p:spPr>
                <a:xfrm>
                  <a:off x="7788757" y="4024499"/>
                  <a:ext cx="276075"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0488" name="Ink 60487">
                  <a:extLst>
                    <a:ext uri="{FF2B5EF4-FFF2-40B4-BE49-F238E27FC236}">
                      <a16:creationId xmlns:a16="http://schemas.microsoft.com/office/drawing/2014/main" id="{2CC4F656-C992-9F96-AB40-F0F470F4B242}"/>
                    </a:ext>
                  </a:extLst>
                </p14:cNvPr>
                <p14:cNvContentPartPr/>
                <p14:nvPr/>
              </p14:nvContentPartPr>
              <p14:xfrm>
                <a:off x="8133614" y="4031699"/>
                <a:ext cx="129600" cy="133200"/>
              </p14:xfrm>
            </p:contentPart>
          </mc:Choice>
          <mc:Fallback xmlns="">
            <p:pic>
              <p:nvPicPr>
                <p:cNvPr id="60488" name="Ink 60487">
                  <a:extLst>
                    <a:ext uri="{FF2B5EF4-FFF2-40B4-BE49-F238E27FC236}">
                      <a16:creationId xmlns:a16="http://schemas.microsoft.com/office/drawing/2014/main" id="{2CC4F656-C992-9F96-AB40-F0F470F4B242}"/>
                    </a:ext>
                  </a:extLst>
                </p:cNvPr>
                <p:cNvPicPr/>
                <p:nvPr/>
              </p:nvPicPr>
              <p:blipFill>
                <a:blip r:embed="rId170"/>
                <a:stretch>
                  <a:fillRect/>
                </a:stretch>
              </p:blipFill>
              <p:spPr>
                <a:xfrm>
                  <a:off x="8118134" y="4016219"/>
                  <a:ext cx="160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0489" name="Ink 60488">
                  <a:extLst>
                    <a:ext uri="{FF2B5EF4-FFF2-40B4-BE49-F238E27FC236}">
                      <a16:creationId xmlns:a16="http://schemas.microsoft.com/office/drawing/2014/main" id="{06BB2E56-6C39-7CB0-D55E-9CC039CA653A}"/>
                    </a:ext>
                  </a:extLst>
                </p14:cNvPr>
                <p14:cNvContentPartPr/>
                <p14:nvPr/>
              </p14:nvContentPartPr>
              <p14:xfrm>
                <a:off x="8337374" y="4040339"/>
                <a:ext cx="117360" cy="102600"/>
              </p14:xfrm>
            </p:contentPart>
          </mc:Choice>
          <mc:Fallback xmlns="">
            <p:pic>
              <p:nvPicPr>
                <p:cNvPr id="60489" name="Ink 60488">
                  <a:extLst>
                    <a:ext uri="{FF2B5EF4-FFF2-40B4-BE49-F238E27FC236}">
                      <a16:creationId xmlns:a16="http://schemas.microsoft.com/office/drawing/2014/main" id="{06BB2E56-6C39-7CB0-D55E-9CC039CA653A}"/>
                    </a:ext>
                  </a:extLst>
                </p:cNvPr>
                <p:cNvPicPr/>
                <p:nvPr/>
              </p:nvPicPr>
              <p:blipFill>
                <a:blip r:embed="rId172"/>
                <a:stretch>
                  <a:fillRect/>
                </a:stretch>
              </p:blipFill>
              <p:spPr>
                <a:xfrm>
                  <a:off x="8321846" y="4024859"/>
                  <a:ext cx="148054"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0490" name="Ink 60489">
                  <a:extLst>
                    <a:ext uri="{FF2B5EF4-FFF2-40B4-BE49-F238E27FC236}">
                      <a16:creationId xmlns:a16="http://schemas.microsoft.com/office/drawing/2014/main" id="{7BB47DFA-6AC6-A693-421F-7295C26E3072}"/>
                    </a:ext>
                  </a:extLst>
                </p14:cNvPr>
                <p14:cNvContentPartPr/>
                <p14:nvPr/>
              </p14:nvContentPartPr>
              <p14:xfrm>
                <a:off x="8501894" y="3965819"/>
                <a:ext cx="114120" cy="162000"/>
              </p14:xfrm>
            </p:contentPart>
          </mc:Choice>
          <mc:Fallback xmlns="">
            <p:pic>
              <p:nvPicPr>
                <p:cNvPr id="60490" name="Ink 60489">
                  <a:extLst>
                    <a:ext uri="{FF2B5EF4-FFF2-40B4-BE49-F238E27FC236}">
                      <a16:creationId xmlns:a16="http://schemas.microsoft.com/office/drawing/2014/main" id="{7BB47DFA-6AC6-A693-421F-7295C26E3072}"/>
                    </a:ext>
                  </a:extLst>
                </p:cNvPr>
                <p:cNvPicPr/>
                <p:nvPr/>
              </p:nvPicPr>
              <p:blipFill>
                <a:blip r:embed="rId174"/>
                <a:stretch>
                  <a:fillRect/>
                </a:stretch>
              </p:blipFill>
              <p:spPr>
                <a:xfrm>
                  <a:off x="8486414" y="3950339"/>
                  <a:ext cx="144720" cy="19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60491" name="Ink 60490">
                <a:extLst>
                  <a:ext uri="{FF2B5EF4-FFF2-40B4-BE49-F238E27FC236}">
                    <a16:creationId xmlns:a16="http://schemas.microsoft.com/office/drawing/2014/main" id="{A66DC09E-1C0B-3CEE-A809-95CEC8C94C81}"/>
                  </a:ext>
                </a:extLst>
              </p14:cNvPr>
              <p14:cNvContentPartPr/>
              <p14:nvPr/>
            </p14:nvContentPartPr>
            <p14:xfrm>
              <a:off x="8814374" y="3880859"/>
              <a:ext cx="156240" cy="313560"/>
            </p14:xfrm>
          </p:contentPart>
        </mc:Choice>
        <mc:Fallback xmlns="">
          <p:pic>
            <p:nvPicPr>
              <p:cNvPr id="60491" name="Ink 60490">
                <a:extLst>
                  <a:ext uri="{FF2B5EF4-FFF2-40B4-BE49-F238E27FC236}">
                    <a16:creationId xmlns:a16="http://schemas.microsoft.com/office/drawing/2014/main" id="{A66DC09E-1C0B-3CEE-A809-95CEC8C94C81}"/>
                  </a:ext>
                </a:extLst>
              </p:cNvPr>
              <p:cNvPicPr/>
              <p:nvPr/>
            </p:nvPicPr>
            <p:blipFill>
              <a:blip r:embed="rId176"/>
              <a:stretch>
                <a:fillRect/>
              </a:stretch>
            </p:blipFill>
            <p:spPr>
              <a:xfrm>
                <a:off x="8798894" y="3865379"/>
                <a:ext cx="186840" cy="344160"/>
              </a:xfrm>
              <a:prstGeom prst="rect">
                <a:avLst/>
              </a:prstGeom>
            </p:spPr>
          </p:pic>
        </mc:Fallback>
      </mc:AlternateContent>
      <p:grpSp>
        <p:nvGrpSpPr>
          <p:cNvPr id="60457" name="Group 60506">
            <a:extLst>
              <a:ext uri="{FF2B5EF4-FFF2-40B4-BE49-F238E27FC236}">
                <a16:creationId xmlns:a16="http://schemas.microsoft.com/office/drawing/2014/main" id="{558B5AB3-F681-4672-E60D-202FADBE0B0F}"/>
              </a:ext>
            </a:extLst>
          </p:cNvPr>
          <p:cNvGrpSpPr>
            <a:grpSpLocks/>
          </p:cNvGrpSpPr>
          <p:nvPr/>
        </p:nvGrpSpPr>
        <p:grpSpPr bwMode="auto">
          <a:xfrm>
            <a:off x="7810500" y="2955925"/>
            <a:ext cx="1966913" cy="398463"/>
            <a:chOff x="7810694" y="2955659"/>
            <a:chExt cx="1966680" cy="398160"/>
          </a:xfrm>
        </p:grpSpPr>
        <mc:AlternateContent xmlns:mc="http://schemas.openxmlformats.org/markup-compatibility/2006" xmlns:p14="http://schemas.microsoft.com/office/powerpoint/2010/main">
          <mc:Choice Requires="p14">
            <p:contentPart p14:bwMode="auto" r:id="rId177">
              <p14:nvContentPartPr>
                <p14:cNvPr id="60492" name="Ink 60491">
                  <a:extLst>
                    <a:ext uri="{FF2B5EF4-FFF2-40B4-BE49-F238E27FC236}">
                      <a16:creationId xmlns:a16="http://schemas.microsoft.com/office/drawing/2014/main" id="{54A0E862-918D-45FD-DCFE-9199C92136B1}"/>
                    </a:ext>
                  </a:extLst>
                </p14:cNvPr>
                <p14:cNvContentPartPr/>
                <p14:nvPr/>
              </p14:nvContentPartPr>
              <p14:xfrm>
                <a:off x="7810694" y="3030179"/>
                <a:ext cx="93960" cy="238320"/>
              </p14:xfrm>
            </p:contentPart>
          </mc:Choice>
          <mc:Fallback xmlns="">
            <p:pic>
              <p:nvPicPr>
                <p:cNvPr id="60492" name="Ink 60491">
                  <a:extLst>
                    <a:ext uri="{FF2B5EF4-FFF2-40B4-BE49-F238E27FC236}">
                      <a16:creationId xmlns:a16="http://schemas.microsoft.com/office/drawing/2014/main" id="{54A0E862-918D-45FD-DCFE-9199C92136B1}"/>
                    </a:ext>
                  </a:extLst>
                </p:cNvPr>
                <p:cNvPicPr/>
                <p:nvPr/>
              </p:nvPicPr>
              <p:blipFill>
                <a:blip r:embed="rId178"/>
                <a:stretch>
                  <a:fillRect/>
                </a:stretch>
              </p:blipFill>
              <p:spPr>
                <a:xfrm>
                  <a:off x="7795273" y="3014699"/>
                  <a:ext cx="124443"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0493" name="Ink 60492">
                  <a:extLst>
                    <a:ext uri="{FF2B5EF4-FFF2-40B4-BE49-F238E27FC236}">
                      <a16:creationId xmlns:a16="http://schemas.microsoft.com/office/drawing/2014/main" id="{237E94BA-4E9B-D0DF-AD3F-707026C76832}"/>
                    </a:ext>
                  </a:extLst>
                </p14:cNvPr>
                <p14:cNvContentPartPr/>
                <p14:nvPr/>
              </p14:nvContentPartPr>
              <p14:xfrm>
                <a:off x="8048654" y="3057539"/>
                <a:ext cx="97920" cy="15480"/>
              </p14:xfrm>
            </p:contentPart>
          </mc:Choice>
          <mc:Fallback xmlns="">
            <p:pic>
              <p:nvPicPr>
                <p:cNvPr id="60493" name="Ink 60492">
                  <a:extLst>
                    <a:ext uri="{FF2B5EF4-FFF2-40B4-BE49-F238E27FC236}">
                      <a16:creationId xmlns:a16="http://schemas.microsoft.com/office/drawing/2014/main" id="{237E94BA-4E9B-D0DF-AD3F-707026C76832}"/>
                    </a:ext>
                  </a:extLst>
                </p:cNvPr>
                <p:cNvPicPr/>
                <p:nvPr/>
              </p:nvPicPr>
              <p:blipFill>
                <a:blip r:embed="rId180"/>
                <a:stretch>
                  <a:fillRect/>
                </a:stretch>
              </p:blipFill>
              <p:spPr>
                <a:xfrm>
                  <a:off x="8033117" y="3042059"/>
                  <a:ext cx="128633"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0494" name="Ink 60493">
                  <a:extLst>
                    <a:ext uri="{FF2B5EF4-FFF2-40B4-BE49-F238E27FC236}">
                      <a16:creationId xmlns:a16="http://schemas.microsoft.com/office/drawing/2014/main" id="{32612483-253D-ACC1-EC82-84E73A011EE5}"/>
                    </a:ext>
                  </a:extLst>
                </p14:cNvPr>
                <p14:cNvContentPartPr/>
                <p14:nvPr/>
              </p14:nvContentPartPr>
              <p14:xfrm>
                <a:off x="8076734" y="3051419"/>
                <a:ext cx="86040" cy="204120"/>
              </p14:xfrm>
            </p:contentPart>
          </mc:Choice>
          <mc:Fallback xmlns="">
            <p:pic>
              <p:nvPicPr>
                <p:cNvPr id="60494" name="Ink 60493">
                  <a:extLst>
                    <a:ext uri="{FF2B5EF4-FFF2-40B4-BE49-F238E27FC236}">
                      <a16:creationId xmlns:a16="http://schemas.microsoft.com/office/drawing/2014/main" id="{32612483-253D-ACC1-EC82-84E73A011EE5}"/>
                    </a:ext>
                  </a:extLst>
                </p:cNvPr>
                <p:cNvPicPr/>
                <p:nvPr/>
              </p:nvPicPr>
              <p:blipFill>
                <a:blip r:embed="rId182"/>
                <a:stretch>
                  <a:fillRect/>
                </a:stretch>
              </p:blipFill>
              <p:spPr>
                <a:xfrm>
                  <a:off x="8061189" y="3035939"/>
                  <a:ext cx="116769"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0495" name="Ink 60494">
                  <a:extLst>
                    <a:ext uri="{FF2B5EF4-FFF2-40B4-BE49-F238E27FC236}">
                      <a16:creationId xmlns:a16="http://schemas.microsoft.com/office/drawing/2014/main" id="{314B3A70-3DB4-11A8-0233-488A429F54D0}"/>
                    </a:ext>
                  </a:extLst>
                </p14:cNvPr>
                <p14:cNvContentPartPr/>
                <p14:nvPr/>
              </p14:nvContentPartPr>
              <p14:xfrm>
                <a:off x="8048654" y="3139259"/>
                <a:ext cx="164160" cy="19080"/>
              </p14:xfrm>
            </p:contentPart>
          </mc:Choice>
          <mc:Fallback xmlns="">
            <p:pic>
              <p:nvPicPr>
                <p:cNvPr id="60495" name="Ink 60494">
                  <a:extLst>
                    <a:ext uri="{FF2B5EF4-FFF2-40B4-BE49-F238E27FC236}">
                      <a16:creationId xmlns:a16="http://schemas.microsoft.com/office/drawing/2014/main" id="{314B3A70-3DB4-11A8-0233-488A429F54D0}"/>
                    </a:ext>
                  </a:extLst>
                </p:cNvPr>
                <p:cNvPicPr/>
                <p:nvPr/>
              </p:nvPicPr>
              <p:blipFill>
                <a:blip r:embed="rId184"/>
                <a:stretch>
                  <a:fillRect/>
                </a:stretch>
              </p:blipFill>
              <p:spPr>
                <a:xfrm>
                  <a:off x="8033208" y="3123779"/>
                  <a:ext cx="194693"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0496" name="Ink 60495">
                  <a:extLst>
                    <a:ext uri="{FF2B5EF4-FFF2-40B4-BE49-F238E27FC236}">
                      <a16:creationId xmlns:a16="http://schemas.microsoft.com/office/drawing/2014/main" id="{7DB6DE68-B511-13BC-F3B7-6A4496261BC8}"/>
                    </a:ext>
                  </a:extLst>
                </p14:cNvPr>
                <p14:cNvContentPartPr/>
                <p14:nvPr/>
              </p14:nvContentPartPr>
              <p14:xfrm>
                <a:off x="8250614" y="3051419"/>
                <a:ext cx="7560" cy="187920"/>
              </p14:xfrm>
            </p:contentPart>
          </mc:Choice>
          <mc:Fallback xmlns="">
            <p:pic>
              <p:nvPicPr>
                <p:cNvPr id="60496" name="Ink 60495">
                  <a:extLst>
                    <a:ext uri="{FF2B5EF4-FFF2-40B4-BE49-F238E27FC236}">
                      <a16:creationId xmlns:a16="http://schemas.microsoft.com/office/drawing/2014/main" id="{7DB6DE68-B511-13BC-F3B7-6A4496261BC8}"/>
                    </a:ext>
                  </a:extLst>
                </p:cNvPr>
                <p:cNvPicPr/>
                <p:nvPr/>
              </p:nvPicPr>
              <p:blipFill>
                <a:blip r:embed="rId186"/>
                <a:stretch>
                  <a:fillRect/>
                </a:stretch>
              </p:blipFill>
              <p:spPr>
                <a:xfrm>
                  <a:off x="8235134" y="3035939"/>
                  <a:ext cx="381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0497" name="Ink 60496">
                  <a:extLst>
                    <a:ext uri="{FF2B5EF4-FFF2-40B4-BE49-F238E27FC236}">
                      <a16:creationId xmlns:a16="http://schemas.microsoft.com/office/drawing/2014/main" id="{203DB1A3-4515-7DE7-CA82-C00182A256D0}"/>
                    </a:ext>
                  </a:extLst>
                </p14:cNvPr>
                <p14:cNvContentPartPr/>
                <p14:nvPr/>
              </p14:nvContentPartPr>
              <p14:xfrm>
                <a:off x="8325134" y="3110819"/>
                <a:ext cx="114480" cy="91080"/>
              </p14:xfrm>
            </p:contentPart>
          </mc:Choice>
          <mc:Fallback xmlns="">
            <p:pic>
              <p:nvPicPr>
                <p:cNvPr id="60497" name="Ink 60496">
                  <a:extLst>
                    <a:ext uri="{FF2B5EF4-FFF2-40B4-BE49-F238E27FC236}">
                      <a16:creationId xmlns:a16="http://schemas.microsoft.com/office/drawing/2014/main" id="{203DB1A3-4515-7DE7-CA82-C00182A256D0}"/>
                    </a:ext>
                  </a:extLst>
                </p:cNvPr>
                <p:cNvPicPr/>
                <p:nvPr/>
              </p:nvPicPr>
              <p:blipFill>
                <a:blip r:embed="rId188"/>
                <a:stretch>
                  <a:fillRect/>
                </a:stretch>
              </p:blipFill>
              <p:spPr>
                <a:xfrm>
                  <a:off x="8309605" y="3095339"/>
                  <a:ext cx="145177"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0498" name="Ink 60497">
                  <a:extLst>
                    <a:ext uri="{FF2B5EF4-FFF2-40B4-BE49-F238E27FC236}">
                      <a16:creationId xmlns:a16="http://schemas.microsoft.com/office/drawing/2014/main" id="{540D9143-037E-A959-45A5-9B5AEDE7F2E0}"/>
                    </a:ext>
                  </a:extLst>
                </p14:cNvPr>
                <p14:cNvContentPartPr/>
                <p14:nvPr/>
              </p14:nvContentPartPr>
              <p14:xfrm>
                <a:off x="8487494" y="3150419"/>
                <a:ext cx="97200" cy="85680"/>
              </p14:xfrm>
            </p:contentPart>
          </mc:Choice>
          <mc:Fallback xmlns="">
            <p:pic>
              <p:nvPicPr>
                <p:cNvPr id="60498" name="Ink 60497">
                  <a:extLst>
                    <a:ext uri="{FF2B5EF4-FFF2-40B4-BE49-F238E27FC236}">
                      <a16:creationId xmlns:a16="http://schemas.microsoft.com/office/drawing/2014/main" id="{540D9143-037E-A959-45A5-9B5AEDE7F2E0}"/>
                    </a:ext>
                  </a:extLst>
                </p:cNvPr>
                <p:cNvPicPr/>
                <p:nvPr/>
              </p:nvPicPr>
              <p:blipFill>
                <a:blip r:embed="rId190"/>
                <a:stretch>
                  <a:fillRect/>
                </a:stretch>
              </p:blipFill>
              <p:spPr>
                <a:xfrm>
                  <a:off x="8471956" y="3135004"/>
                  <a:ext cx="127914" cy="116152"/>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60499" name="Ink 60498">
                  <a:extLst>
                    <a:ext uri="{FF2B5EF4-FFF2-40B4-BE49-F238E27FC236}">
                      <a16:creationId xmlns:a16="http://schemas.microsoft.com/office/drawing/2014/main" id="{CEF7BB95-C11A-E9B7-DAB0-37B2BB0FBD08}"/>
                    </a:ext>
                  </a:extLst>
                </p14:cNvPr>
                <p14:cNvContentPartPr/>
                <p14:nvPr/>
              </p14:nvContentPartPr>
              <p14:xfrm>
                <a:off x="8644094" y="3040619"/>
                <a:ext cx="23040" cy="215640"/>
              </p14:xfrm>
            </p:contentPart>
          </mc:Choice>
          <mc:Fallback xmlns="">
            <p:pic>
              <p:nvPicPr>
                <p:cNvPr id="60499" name="Ink 60498">
                  <a:extLst>
                    <a:ext uri="{FF2B5EF4-FFF2-40B4-BE49-F238E27FC236}">
                      <a16:creationId xmlns:a16="http://schemas.microsoft.com/office/drawing/2014/main" id="{CEF7BB95-C11A-E9B7-DAB0-37B2BB0FBD08}"/>
                    </a:ext>
                  </a:extLst>
                </p:cNvPr>
                <p:cNvPicPr/>
                <p:nvPr/>
              </p:nvPicPr>
              <p:blipFill>
                <a:blip r:embed="rId192"/>
                <a:stretch>
                  <a:fillRect/>
                </a:stretch>
              </p:blipFill>
              <p:spPr>
                <a:xfrm>
                  <a:off x="8628852" y="3025139"/>
                  <a:ext cx="53169"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60500" name="Ink 60499">
                  <a:extLst>
                    <a:ext uri="{FF2B5EF4-FFF2-40B4-BE49-F238E27FC236}">
                      <a16:creationId xmlns:a16="http://schemas.microsoft.com/office/drawing/2014/main" id="{7822537B-2B7B-9AC6-807D-2FA7F07EFAD1}"/>
                    </a:ext>
                  </a:extLst>
                </p14:cNvPr>
                <p14:cNvContentPartPr/>
                <p14:nvPr/>
              </p14:nvContentPartPr>
              <p14:xfrm>
                <a:off x="8537894" y="3168419"/>
                <a:ext cx="163800" cy="21600"/>
              </p14:xfrm>
            </p:contentPart>
          </mc:Choice>
          <mc:Fallback xmlns="">
            <p:pic>
              <p:nvPicPr>
                <p:cNvPr id="60500" name="Ink 60499">
                  <a:extLst>
                    <a:ext uri="{FF2B5EF4-FFF2-40B4-BE49-F238E27FC236}">
                      <a16:creationId xmlns:a16="http://schemas.microsoft.com/office/drawing/2014/main" id="{7822537B-2B7B-9AC6-807D-2FA7F07EFAD1}"/>
                    </a:ext>
                  </a:extLst>
                </p:cNvPr>
                <p:cNvPicPr/>
                <p:nvPr/>
              </p:nvPicPr>
              <p:blipFill>
                <a:blip r:embed="rId194"/>
                <a:stretch>
                  <a:fillRect/>
                </a:stretch>
              </p:blipFill>
              <p:spPr>
                <a:xfrm>
                  <a:off x="8522414" y="3152939"/>
                  <a:ext cx="194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60501" name="Ink 60500">
                  <a:extLst>
                    <a:ext uri="{FF2B5EF4-FFF2-40B4-BE49-F238E27FC236}">
                      <a16:creationId xmlns:a16="http://schemas.microsoft.com/office/drawing/2014/main" id="{10CFC67D-3484-1106-F60F-7FD828AD0756}"/>
                    </a:ext>
                  </a:extLst>
                </p14:cNvPr>
                <p14:cNvContentPartPr/>
                <p14:nvPr/>
              </p14:nvContentPartPr>
              <p14:xfrm>
                <a:off x="8782334" y="3136379"/>
                <a:ext cx="162000" cy="77760"/>
              </p14:xfrm>
            </p:contentPart>
          </mc:Choice>
          <mc:Fallback xmlns="">
            <p:pic>
              <p:nvPicPr>
                <p:cNvPr id="60501" name="Ink 60500">
                  <a:extLst>
                    <a:ext uri="{FF2B5EF4-FFF2-40B4-BE49-F238E27FC236}">
                      <a16:creationId xmlns:a16="http://schemas.microsoft.com/office/drawing/2014/main" id="{10CFC67D-3484-1106-F60F-7FD828AD0756}"/>
                    </a:ext>
                  </a:extLst>
                </p:cNvPr>
                <p:cNvPicPr/>
                <p:nvPr/>
              </p:nvPicPr>
              <p:blipFill>
                <a:blip r:embed="rId196"/>
                <a:stretch>
                  <a:fillRect/>
                </a:stretch>
              </p:blipFill>
              <p:spPr>
                <a:xfrm>
                  <a:off x="8766854" y="3120827"/>
                  <a:ext cx="192600" cy="108502"/>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0502" name="Ink 60501">
                  <a:extLst>
                    <a:ext uri="{FF2B5EF4-FFF2-40B4-BE49-F238E27FC236}">
                      <a16:creationId xmlns:a16="http://schemas.microsoft.com/office/drawing/2014/main" id="{B191CF45-0971-FDF4-D755-904F4ADECE5F}"/>
                    </a:ext>
                  </a:extLst>
                </p14:cNvPr>
                <p14:cNvContentPartPr/>
                <p14:nvPr/>
              </p14:nvContentPartPr>
              <p14:xfrm>
                <a:off x="8973854" y="3136379"/>
                <a:ext cx="6840" cy="68400"/>
              </p14:xfrm>
            </p:contentPart>
          </mc:Choice>
          <mc:Fallback xmlns="">
            <p:pic>
              <p:nvPicPr>
                <p:cNvPr id="60502" name="Ink 60501">
                  <a:extLst>
                    <a:ext uri="{FF2B5EF4-FFF2-40B4-BE49-F238E27FC236}">
                      <a16:creationId xmlns:a16="http://schemas.microsoft.com/office/drawing/2014/main" id="{B191CF45-0971-FDF4-D755-904F4ADECE5F}"/>
                    </a:ext>
                  </a:extLst>
                </p:cNvPr>
                <p:cNvPicPr/>
                <p:nvPr/>
              </p:nvPicPr>
              <p:blipFill>
                <a:blip r:embed="rId198"/>
                <a:stretch>
                  <a:fillRect/>
                </a:stretch>
              </p:blipFill>
              <p:spPr>
                <a:xfrm>
                  <a:off x="8958374" y="3120899"/>
                  <a:ext cx="37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60503" name="Ink 60502">
                  <a:extLst>
                    <a:ext uri="{FF2B5EF4-FFF2-40B4-BE49-F238E27FC236}">
                      <a16:creationId xmlns:a16="http://schemas.microsoft.com/office/drawing/2014/main" id="{26EBD5BD-D561-3981-8E62-D1B5FDA0B36C}"/>
                    </a:ext>
                  </a:extLst>
                </p14:cNvPr>
                <p14:cNvContentPartPr/>
                <p14:nvPr/>
              </p14:nvContentPartPr>
              <p14:xfrm>
                <a:off x="8993294" y="3028379"/>
                <a:ext cx="2160" cy="36360"/>
              </p14:xfrm>
            </p:contentPart>
          </mc:Choice>
          <mc:Fallback xmlns="">
            <p:pic>
              <p:nvPicPr>
                <p:cNvPr id="60503" name="Ink 60502">
                  <a:extLst>
                    <a:ext uri="{FF2B5EF4-FFF2-40B4-BE49-F238E27FC236}">
                      <a16:creationId xmlns:a16="http://schemas.microsoft.com/office/drawing/2014/main" id="{26EBD5BD-D561-3981-8E62-D1B5FDA0B36C}"/>
                    </a:ext>
                  </a:extLst>
                </p:cNvPr>
                <p:cNvPicPr/>
                <p:nvPr/>
              </p:nvPicPr>
              <p:blipFill>
                <a:blip r:embed="rId200"/>
                <a:stretch>
                  <a:fillRect/>
                </a:stretch>
              </p:blipFill>
              <p:spPr>
                <a:xfrm>
                  <a:off x="8977814" y="3012899"/>
                  <a:ext cx="32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0504" name="Ink 60503">
                  <a:extLst>
                    <a:ext uri="{FF2B5EF4-FFF2-40B4-BE49-F238E27FC236}">
                      <a16:creationId xmlns:a16="http://schemas.microsoft.com/office/drawing/2014/main" id="{5CCBBFEE-2525-4C31-FDE9-ECA75537994A}"/>
                    </a:ext>
                  </a:extLst>
                </p14:cNvPr>
                <p14:cNvContentPartPr/>
                <p14:nvPr/>
              </p14:nvContentPartPr>
              <p14:xfrm>
                <a:off x="9143414" y="3136379"/>
                <a:ext cx="107280" cy="93600"/>
              </p14:xfrm>
            </p:contentPart>
          </mc:Choice>
          <mc:Fallback xmlns="">
            <p:pic>
              <p:nvPicPr>
                <p:cNvPr id="60504" name="Ink 60503">
                  <a:extLst>
                    <a:ext uri="{FF2B5EF4-FFF2-40B4-BE49-F238E27FC236}">
                      <a16:creationId xmlns:a16="http://schemas.microsoft.com/office/drawing/2014/main" id="{5CCBBFEE-2525-4C31-FDE9-ECA75537994A}"/>
                    </a:ext>
                  </a:extLst>
                </p:cNvPr>
                <p:cNvPicPr/>
                <p:nvPr/>
              </p:nvPicPr>
              <p:blipFill>
                <a:blip r:embed="rId202"/>
                <a:stretch>
                  <a:fillRect/>
                </a:stretch>
              </p:blipFill>
              <p:spPr>
                <a:xfrm>
                  <a:off x="9127934" y="3120899"/>
                  <a:ext cx="137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0505" name="Ink 60504">
                  <a:extLst>
                    <a:ext uri="{FF2B5EF4-FFF2-40B4-BE49-F238E27FC236}">
                      <a16:creationId xmlns:a16="http://schemas.microsoft.com/office/drawing/2014/main" id="{A07DEA01-2F05-48B9-C0EC-6A4FFB66729E}"/>
                    </a:ext>
                  </a:extLst>
                </p14:cNvPr>
                <p14:cNvContentPartPr/>
                <p14:nvPr/>
              </p14:nvContentPartPr>
              <p14:xfrm>
                <a:off x="9357254" y="2979779"/>
                <a:ext cx="262800" cy="249120"/>
              </p14:xfrm>
            </p:contentPart>
          </mc:Choice>
          <mc:Fallback xmlns="">
            <p:pic>
              <p:nvPicPr>
                <p:cNvPr id="60505" name="Ink 60504">
                  <a:extLst>
                    <a:ext uri="{FF2B5EF4-FFF2-40B4-BE49-F238E27FC236}">
                      <a16:creationId xmlns:a16="http://schemas.microsoft.com/office/drawing/2014/main" id="{A07DEA01-2F05-48B9-C0EC-6A4FFB66729E}"/>
                    </a:ext>
                  </a:extLst>
                </p:cNvPr>
                <p:cNvPicPr/>
                <p:nvPr/>
              </p:nvPicPr>
              <p:blipFill>
                <a:blip r:embed="rId204"/>
                <a:stretch>
                  <a:fillRect/>
                </a:stretch>
              </p:blipFill>
              <p:spPr>
                <a:xfrm>
                  <a:off x="9341795" y="2964299"/>
                  <a:ext cx="293358"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0506" name="Ink 60505">
                  <a:extLst>
                    <a:ext uri="{FF2B5EF4-FFF2-40B4-BE49-F238E27FC236}">
                      <a16:creationId xmlns:a16="http://schemas.microsoft.com/office/drawing/2014/main" id="{50F7C0BD-8F8B-672E-1DE7-7A55B3C549D8}"/>
                    </a:ext>
                  </a:extLst>
                </p14:cNvPr>
                <p14:cNvContentPartPr/>
                <p14:nvPr/>
              </p14:nvContentPartPr>
              <p14:xfrm>
                <a:off x="9707534" y="2955659"/>
                <a:ext cx="69840" cy="398160"/>
              </p14:xfrm>
            </p:contentPart>
          </mc:Choice>
          <mc:Fallback xmlns="">
            <p:pic>
              <p:nvPicPr>
                <p:cNvPr id="60506" name="Ink 60505">
                  <a:extLst>
                    <a:ext uri="{FF2B5EF4-FFF2-40B4-BE49-F238E27FC236}">
                      <a16:creationId xmlns:a16="http://schemas.microsoft.com/office/drawing/2014/main" id="{50F7C0BD-8F8B-672E-1DE7-7A55B3C549D8}"/>
                    </a:ext>
                  </a:extLst>
                </p:cNvPr>
                <p:cNvPicPr/>
                <p:nvPr/>
              </p:nvPicPr>
              <p:blipFill>
                <a:blip r:embed="rId206"/>
                <a:stretch>
                  <a:fillRect/>
                </a:stretch>
              </p:blipFill>
              <p:spPr>
                <a:xfrm>
                  <a:off x="9692054" y="2940179"/>
                  <a:ext cx="100440" cy="428760"/>
                </a:xfrm>
                <a:prstGeom prst="rect">
                  <a:avLst/>
                </a:prstGeom>
              </p:spPr>
            </p:pic>
          </mc:Fallback>
        </mc:AlternateContent>
      </p:grpSp>
      <p:grpSp>
        <p:nvGrpSpPr>
          <p:cNvPr id="60458" name="Group 60509">
            <a:extLst>
              <a:ext uri="{FF2B5EF4-FFF2-40B4-BE49-F238E27FC236}">
                <a16:creationId xmlns:a16="http://schemas.microsoft.com/office/drawing/2014/main" id="{99657AEC-AB83-CA41-8C82-DF06F9CE10E6}"/>
              </a:ext>
            </a:extLst>
          </p:cNvPr>
          <p:cNvGrpSpPr>
            <a:grpSpLocks/>
          </p:cNvGrpSpPr>
          <p:nvPr/>
        </p:nvGrpSpPr>
        <p:grpSpPr bwMode="auto">
          <a:xfrm>
            <a:off x="2017713" y="365125"/>
            <a:ext cx="5256212" cy="1074738"/>
            <a:chOff x="2017934" y="365099"/>
            <a:chExt cx="5255280" cy="1074960"/>
          </a:xfrm>
        </p:grpSpPr>
        <mc:AlternateContent xmlns:mc="http://schemas.openxmlformats.org/markup-compatibility/2006" xmlns:p14="http://schemas.microsoft.com/office/powerpoint/2010/main">
          <mc:Choice Requires="p14">
            <p:contentPart p14:bwMode="auto" r:id="rId207">
              <p14:nvContentPartPr>
                <p14:cNvPr id="35" name="Ink 34">
                  <a:extLst>
                    <a:ext uri="{FF2B5EF4-FFF2-40B4-BE49-F238E27FC236}">
                      <a16:creationId xmlns:a16="http://schemas.microsoft.com/office/drawing/2014/main" id="{D4BBC476-08FB-CFD6-024D-AF0A8C51DDB4}"/>
                    </a:ext>
                  </a:extLst>
                </p14:cNvPr>
                <p14:cNvContentPartPr/>
                <p14:nvPr/>
              </p14:nvContentPartPr>
              <p14:xfrm>
                <a:off x="2017934" y="365099"/>
                <a:ext cx="1071000" cy="644040"/>
              </p14:xfrm>
            </p:contentPart>
          </mc:Choice>
          <mc:Fallback xmlns="">
            <p:pic>
              <p:nvPicPr>
                <p:cNvPr id="35" name="Ink 34">
                  <a:extLst>
                    <a:ext uri="{FF2B5EF4-FFF2-40B4-BE49-F238E27FC236}">
                      <a16:creationId xmlns:a16="http://schemas.microsoft.com/office/drawing/2014/main" id="{D4BBC476-08FB-CFD6-024D-AF0A8C51DDB4}"/>
                    </a:ext>
                  </a:extLst>
                </p:cNvPr>
                <p:cNvPicPr/>
                <p:nvPr/>
              </p:nvPicPr>
              <p:blipFill>
                <a:blip r:embed="rId208"/>
                <a:stretch>
                  <a:fillRect/>
                </a:stretch>
              </p:blipFill>
              <p:spPr>
                <a:xfrm>
                  <a:off x="2002454" y="349619"/>
                  <a:ext cx="110160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6" name="Ink 35">
                  <a:extLst>
                    <a:ext uri="{FF2B5EF4-FFF2-40B4-BE49-F238E27FC236}">
                      <a16:creationId xmlns:a16="http://schemas.microsoft.com/office/drawing/2014/main" id="{224791D0-9553-32A3-9DC0-7ED131EE1D21}"/>
                    </a:ext>
                  </a:extLst>
                </p14:cNvPr>
                <p14:cNvContentPartPr/>
                <p14:nvPr/>
              </p14:nvContentPartPr>
              <p14:xfrm>
                <a:off x="3008654" y="712139"/>
                <a:ext cx="1350360" cy="142560"/>
              </p14:xfrm>
            </p:contentPart>
          </mc:Choice>
          <mc:Fallback xmlns="">
            <p:pic>
              <p:nvPicPr>
                <p:cNvPr id="36" name="Ink 35">
                  <a:extLst>
                    <a:ext uri="{FF2B5EF4-FFF2-40B4-BE49-F238E27FC236}">
                      <a16:creationId xmlns:a16="http://schemas.microsoft.com/office/drawing/2014/main" id="{224791D0-9553-32A3-9DC0-7ED131EE1D21}"/>
                    </a:ext>
                  </a:extLst>
                </p:cNvPr>
                <p:cNvPicPr/>
                <p:nvPr/>
              </p:nvPicPr>
              <p:blipFill>
                <a:blip r:embed="rId210"/>
                <a:stretch>
                  <a:fillRect/>
                </a:stretch>
              </p:blipFill>
              <p:spPr>
                <a:xfrm>
                  <a:off x="2993174" y="696659"/>
                  <a:ext cx="1380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7" name="Ink 36">
                  <a:extLst>
                    <a:ext uri="{FF2B5EF4-FFF2-40B4-BE49-F238E27FC236}">
                      <a16:creationId xmlns:a16="http://schemas.microsoft.com/office/drawing/2014/main" id="{8CCE680F-524D-4451-0FCA-5FFEB51E1A1B}"/>
                    </a:ext>
                  </a:extLst>
                </p14:cNvPr>
                <p14:cNvContentPartPr/>
                <p14:nvPr/>
              </p14:nvContentPartPr>
              <p14:xfrm>
                <a:off x="4922774" y="797099"/>
                <a:ext cx="358920" cy="128160"/>
              </p14:xfrm>
            </p:contentPart>
          </mc:Choice>
          <mc:Fallback xmlns="">
            <p:pic>
              <p:nvPicPr>
                <p:cNvPr id="37" name="Ink 36">
                  <a:extLst>
                    <a:ext uri="{FF2B5EF4-FFF2-40B4-BE49-F238E27FC236}">
                      <a16:creationId xmlns:a16="http://schemas.microsoft.com/office/drawing/2014/main" id="{8CCE680F-524D-4451-0FCA-5FFEB51E1A1B}"/>
                    </a:ext>
                  </a:extLst>
                </p:cNvPr>
                <p:cNvPicPr/>
                <p:nvPr/>
              </p:nvPicPr>
              <p:blipFill>
                <a:blip r:embed="rId212"/>
                <a:stretch>
                  <a:fillRect/>
                </a:stretch>
              </p:blipFill>
              <p:spPr>
                <a:xfrm>
                  <a:off x="4907310" y="781619"/>
                  <a:ext cx="389489"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 name="Ink 37">
                  <a:extLst>
                    <a:ext uri="{FF2B5EF4-FFF2-40B4-BE49-F238E27FC236}">
                      <a16:creationId xmlns:a16="http://schemas.microsoft.com/office/drawing/2014/main" id="{0C7E80C1-4A35-66F9-F9C0-6F57974B807B}"/>
                    </a:ext>
                  </a:extLst>
                </p14:cNvPr>
                <p14:cNvContentPartPr/>
                <p14:nvPr/>
              </p14:nvContentPartPr>
              <p14:xfrm>
                <a:off x="5369174" y="824459"/>
                <a:ext cx="176400" cy="120240"/>
              </p14:xfrm>
            </p:contentPart>
          </mc:Choice>
          <mc:Fallback xmlns="">
            <p:pic>
              <p:nvPicPr>
                <p:cNvPr id="38" name="Ink 37">
                  <a:extLst>
                    <a:ext uri="{FF2B5EF4-FFF2-40B4-BE49-F238E27FC236}">
                      <a16:creationId xmlns:a16="http://schemas.microsoft.com/office/drawing/2014/main" id="{0C7E80C1-4A35-66F9-F9C0-6F57974B807B}"/>
                    </a:ext>
                  </a:extLst>
                </p:cNvPr>
                <p:cNvPicPr/>
                <p:nvPr/>
              </p:nvPicPr>
              <p:blipFill>
                <a:blip r:embed="rId214"/>
                <a:stretch>
                  <a:fillRect/>
                </a:stretch>
              </p:blipFill>
              <p:spPr>
                <a:xfrm>
                  <a:off x="5353694" y="808979"/>
                  <a:ext cx="207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 name="Ink 38">
                  <a:extLst>
                    <a:ext uri="{FF2B5EF4-FFF2-40B4-BE49-F238E27FC236}">
                      <a16:creationId xmlns:a16="http://schemas.microsoft.com/office/drawing/2014/main" id="{27239C37-0931-FB73-4EA1-687CDFE15736}"/>
                    </a:ext>
                  </a:extLst>
                </p14:cNvPr>
                <p14:cNvContentPartPr/>
                <p14:nvPr/>
              </p14:nvContentPartPr>
              <p14:xfrm>
                <a:off x="5609654" y="853619"/>
                <a:ext cx="133200" cy="122400"/>
              </p14:xfrm>
            </p:contentPart>
          </mc:Choice>
          <mc:Fallback xmlns="">
            <p:pic>
              <p:nvPicPr>
                <p:cNvPr id="39" name="Ink 38">
                  <a:extLst>
                    <a:ext uri="{FF2B5EF4-FFF2-40B4-BE49-F238E27FC236}">
                      <a16:creationId xmlns:a16="http://schemas.microsoft.com/office/drawing/2014/main" id="{27239C37-0931-FB73-4EA1-687CDFE15736}"/>
                    </a:ext>
                  </a:extLst>
                </p:cNvPr>
                <p:cNvPicPr/>
                <p:nvPr/>
              </p:nvPicPr>
              <p:blipFill>
                <a:blip r:embed="rId216"/>
                <a:stretch>
                  <a:fillRect/>
                </a:stretch>
              </p:blipFill>
              <p:spPr>
                <a:xfrm>
                  <a:off x="5594174" y="838139"/>
                  <a:ext cx="163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0" name="Ink 39">
                  <a:extLst>
                    <a:ext uri="{FF2B5EF4-FFF2-40B4-BE49-F238E27FC236}">
                      <a16:creationId xmlns:a16="http://schemas.microsoft.com/office/drawing/2014/main" id="{CBE9BB0A-B5F7-27A9-5C16-2C5CFBD16612}"/>
                    </a:ext>
                  </a:extLst>
                </p14:cNvPr>
                <p14:cNvContentPartPr/>
                <p14:nvPr/>
              </p14:nvContentPartPr>
              <p14:xfrm>
                <a:off x="5823134" y="733379"/>
                <a:ext cx="180720" cy="251280"/>
              </p14:xfrm>
            </p:contentPart>
          </mc:Choice>
          <mc:Fallback xmlns="">
            <p:pic>
              <p:nvPicPr>
                <p:cNvPr id="40" name="Ink 39">
                  <a:extLst>
                    <a:ext uri="{FF2B5EF4-FFF2-40B4-BE49-F238E27FC236}">
                      <a16:creationId xmlns:a16="http://schemas.microsoft.com/office/drawing/2014/main" id="{CBE9BB0A-B5F7-27A9-5C16-2C5CFBD16612}"/>
                    </a:ext>
                  </a:extLst>
                </p:cNvPr>
                <p:cNvPicPr/>
                <p:nvPr/>
              </p:nvPicPr>
              <p:blipFill>
                <a:blip r:embed="rId218"/>
                <a:stretch>
                  <a:fillRect/>
                </a:stretch>
              </p:blipFill>
              <p:spPr>
                <a:xfrm>
                  <a:off x="5807654" y="717899"/>
                  <a:ext cx="211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1" name="Ink 40">
                  <a:extLst>
                    <a:ext uri="{FF2B5EF4-FFF2-40B4-BE49-F238E27FC236}">
                      <a16:creationId xmlns:a16="http://schemas.microsoft.com/office/drawing/2014/main" id="{56C2C610-C6B2-7593-B62C-54B304E96F2E}"/>
                    </a:ext>
                  </a:extLst>
                </p14:cNvPr>
                <p14:cNvContentPartPr/>
                <p14:nvPr/>
              </p14:nvContentPartPr>
              <p14:xfrm>
                <a:off x="6087374" y="857579"/>
                <a:ext cx="209880" cy="120240"/>
              </p14:xfrm>
            </p:contentPart>
          </mc:Choice>
          <mc:Fallback xmlns="">
            <p:pic>
              <p:nvPicPr>
                <p:cNvPr id="41" name="Ink 40">
                  <a:extLst>
                    <a:ext uri="{FF2B5EF4-FFF2-40B4-BE49-F238E27FC236}">
                      <a16:creationId xmlns:a16="http://schemas.microsoft.com/office/drawing/2014/main" id="{56C2C610-C6B2-7593-B62C-54B304E96F2E}"/>
                    </a:ext>
                  </a:extLst>
                </p:cNvPr>
                <p:cNvPicPr/>
                <p:nvPr/>
              </p:nvPicPr>
              <p:blipFill>
                <a:blip r:embed="rId220"/>
                <a:stretch>
                  <a:fillRect/>
                </a:stretch>
              </p:blipFill>
              <p:spPr>
                <a:xfrm>
                  <a:off x="6071894" y="842099"/>
                  <a:ext cx="240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2" name="Ink 41">
                  <a:extLst>
                    <a:ext uri="{FF2B5EF4-FFF2-40B4-BE49-F238E27FC236}">
                      <a16:creationId xmlns:a16="http://schemas.microsoft.com/office/drawing/2014/main" id="{F945DC25-94E0-03BF-7657-F03F02EAE94F}"/>
                    </a:ext>
                  </a:extLst>
                </p14:cNvPr>
                <p14:cNvContentPartPr/>
                <p14:nvPr/>
              </p14:nvContentPartPr>
              <p14:xfrm>
                <a:off x="6326054" y="871619"/>
                <a:ext cx="143280" cy="128160"/>
              </p14:xfrm>
            </p:contentPart>
          </mc:Choice>
          <mc:Fallback xmlns="">
            <p:pic>
              <p:nvPicPr>
                <p:cNvPr id="42" name="Ink 41">
                  <a:extLst>
                    <a:ext uri="{FF2B5EF4-FFF2-40B4-BE49-F238E27FC236}">
                      <a16:creationId xmlns:a16="http://schemas.microsoft.com/office/drawing/2014/main" id="{F945DC25-94E0-03BF-7657-F03F02EAE94F}"/>
                    </a:ext>
                  </a:extLst>
                </p:cNvPr>
                <p:cNvPicPr/>
                <p:nvPr/>
              </p:nvPicPr>
              <p:blipFill>
                <a:blip r:embed="rId222"/>
                <a:stretch>
                  <a:fillRect/>
                </a:stretch>
              </p:blipFill>
              <p:spPr>
                <a:xfrm>
                  <a:off x="6310574" y="856139"/>
                  <a:ext cx="1738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3" name="Ink 42">
                  <a:extLst>
                    <a:ext uri="{FF2B5EF4-FFF2-40B4-BE49-F238E27FC236}">
                      <a16:creationId xmlns:a16="http://schemas.microsoft.com/office/drawing/2014/main" id="{3B5E9071-04FD-CB38-AB41-32659375B952}"/>
                    </a:ext>
                  </a:extLst>
                </p14:cNvPr>
                <p14:cNvContentPartPr/>
                <p14:nvPr/>
              </p14:nvContentPartPr>
              <p14:xfrm>
                <a:off x="6560054" y="903659"/>
                <a:ext cx="39240" cy="149760"/>
              </p14:xfrm>
            </p:contentPart>
          </mc:Choice>
          <mc:Fallback xmlns="">
            <p:pic>
              <p:nvPicPr>
                <p:cNvPr id="43" name="Ink 42">
                  <a:extLst>
                    <a:ext uri="{FF2B5EF4-FFF2-40B4-BE49-F238E27FC236}">
                      <a16:creationId xmlns:a16="http://schemas.microsoft.com/office/drawing/2014/main" id="{3B5E9071-04FD-CB38-AB41-32659375B952}"/>
                    </a:ext>
                  </a:extLst>
                </p:cNvPr>
                <p:cNvPicPr/>
                <p:nvPr/>
              </p:nvPicPr>
              <p:blipFill>
                <a:blip r:embed="rId224"/>
                <a:stretch>
                  <a:fillRect/>
                </a:stretch>
              </p:blipFill>
              <p:spPr>
                <a:xfrm>
                  <a:off x="6544574" y="888179"/>
                  <a:ext cx="69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4" name="Ink 43">
                  <a:extLst>
                    <a:ext uri="{FF2B5EF4-FFF2-40B4-BE49-F238E27FC236}">
                      <a16:creationId xmlns:a16="http://schemas.microsoft.com/office/drawing/2014/main" id="{D254C47E-18F3-9E85-C8F2-092D13BA754D}"/>
                    </a:ext>
                  </a:extLst>
                </p14:cNvPr>
                <p14:cNvContentPartPr/>
                <p14:nvPr/>
              </p14:nvContentPartPr>
              <p14:xfrm>
                <a:off x="6549614" y="765419"/>
                <a:ext cx="5400" cy="1800"/>
              </p14:xfrm>
            </p:contentPart>
          </mc:Choice>
          <mc:Fallback xmlns="">
            <p:pic>
              <p:nvPicPr>
                <p:cNvPr id="44" name="Ink 43">
                  <a:extLst>
                    <a:ext uri="{FF2B5EF4-FFF2-40B4-BE49-F238E27FC236}">
                      <a16:creationId xmlns:a16="http://schemas.microsoft.com/office/drawing/2014/main" id="{D254C47E-18F3-9E85-C8F2-092D13BA754D}"/>
                    </a:ext>
                  </a:extLst>
                </p:cNvPr>
                <p:cNvPicPr/>
                <p:nvPr/>
              </p:nvPicPr>
              <p:blipFill>
                <a:blip r:embed="rId226"/>
                <a:stretch>
                  <a:fillRect/>
                </a:stretch>
              </p:blipFill>
              <p:spPr>
                <a:xfrm>
                  <a:off x="6534134" y="752519"/>
                  <a:ext cx="36000" cy="273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5" name="Ink 44">
                  <a:extLst>
                    <a:ext uri="{FF2B5EF4-FFF2-40B4-BE49-F238E27FC236}">
                      <a16:creationId xmlns:a16="http://schemas.microsoft.com/office/drawing/2014/main" id="{A348BBCF-F22E-20F9-F3AE-CBE4A1927B9A}"/>
                    </a:ext>
                  </a:extLst>
                </p14:cNvPr>
                <p14:cNvContentPartPr/>
                <p14:nvPr/>
              </p14:nvContentPartPr>
              <p14:xfrm>
                <a:off x="6659414" y="882419"/>
                <a:ext cx="122040" cy="115560"/>
              </p14:xfrm>
            </p:contentPart>
          </mc:Choice>
          <mc:Fallback xmlns="">
            <p:pic>
              <p:nvPicPr>
                <p:cNvPr id="45" name="Ink 44">
                  <a:extLst>
                    <a:ext uri="{FF2B5EF4-FFF2-40B4-BE49-F238E27FC236}">
                      <a16:creationId xmlns:a16="http://schemas.microsoft.com/office/drawing/2014/main" id="{A348BBCF-F22E-20F9-F3AE-CBE4A1927B9A}"/>
                    </a:ext>
                  </a:extLst>
                </p:cNvPr>
                <p:cNvPicPr/>
                <p:nvPr/>
              </p:nvPicPr>
              <p:blipFill>
                <a:blip r:embed="rId228"/>
                <a:stretch>
                  <a:fillRect/>
                </a:stretch>
              </p:blipFill>
              <p:spPr>
                <a:xfrm>
                  <a:off x="6643980" y="866939"/>
                  <a:ext cx="15255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6" name="Ink 45">
                  <a:extLst>
                    <a:ext uri="{FF2B5EF4-FFF2-40B4-BE49-F238E27FC236}">
                      <a16:creationId xmlns:a16="http://schemas.microsoft.com/office/drawing/2014/main" id="{6299AD8B-9603-7CC7-F5BD-D915A2E9D91A}"/>
                    </a:ext>
                  </a:extLst>
                </p14:cNvPr>
                <p14:cNvContentPartPr/>
                <p14:nvPr/>
              </p14:nvContentPartPr>
              <p14:xfrm>
                <a:off x="6810614" y="644099"/>
                <a:ext cx="462600" cy="338760"/>
              </p14:xfrm>
            </p:contentPart>
          </mc:Choice>
          <mc:Fallback xmlns="">
            <p:pic>
              <p:nvPicPr>
                <p:cNvPr id="46" name="Ink 45">
                  <a:extLst>
                    <a:ext uri="{FF2B5EF4-FFF2-40B4-BE49-F238E27FC236}">
                      <a16:creationId xmlns:a16="http://schemas.microsoft.com/office/drawing/2014/main" id="{6299AD8B-9603-7CC7-F5BD-D915A2E9D91A}"/>
                    </a:ext>
                  </a:extLst>
                </p:cNvPr>
                <p:cNvPicPr/>
                <p:nvPr/>
              </p:nvPicPr>
              <p:blipFill>
                <a:blip r:embed="rId230"/>
                <a:stretch>
                  <a:fillRect/>
                </a:stretch>
              </p:blipFill>
              <p:spPr>
                <a:xfrm>
                  <a:off x="6795134" y="628619"/>
                  <a:ext cx="49320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8" name="Ink 57">
                  <a:extLst>
                    <a:ext uri="{FF2B5EF4-FFF2-40B4-BE49-F238E27FC236}">
                      <a16:creationId xmlns:a16="http://schemas.microsoft.com/office/drawing/2014/main" id="{2327EE25-E845-AE1B-76A0-11549DE6D1EB}"/>
                    </a:ext>
                  </a:extLst>
                </p14:cNvPr>
                <p14:cNvContentPartPr/>
                <p14:nvPr/>
              </p14:nvContentPartPr>
              <p14:xfrm>
                <a:off x="4497614" y="1169699"/>
                <a:ext cx="160560" cy="52920"/>
              </p14:xfrm>
            </p:contentPart>
          </mc:Choice>
          <mc:Fallback xmlns="">
            <p:pic>
              <p:nvPicPr>
                <p:cNvPr id="58" name="Ink 57">
                  <a:extLst>
                    <a:ext uri="{FF2B5EF4-FFF2-40B4-BE49-F238E27FC236}">
                      <a16:creationId xmlns:a16="http://schemas.microsoft.com/office/drawing/2014/main" id="{2327EE25-E845-AE1B-76A0-11549DE6D1EB}"/>
                    </a:ext>
                  </a:extLst>
                </p:cNvPr>
                <p:cNvPicPr/>
                <p:nvPr/>
              </p:nvPicPr>
              <p:blipFill>
                <a:blip r:embed="rId232"/>
                <a:stretch>
                  <a:fillRect/>
                </a:stretch>
              </p:blipFill>
              <p:spPr>
                <a:xfrm>
                  <a:off x="4482134" y="1154219"/>
                  <a:ext cx="191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9" name="Ink 58">
                  <a:extLst>
                    <a:ext uri="{FF2B5EF4-FFF2-40B4-BE49-F238E27FC236}">
                      <a16:creationId xmlns:a16="http://schemas.microsoft.com/office/drawing/2014/main" id="{0829ABE9-DED3-CF2B-7120-3A3920393295}"/>
                    </a:ext>
                  </a:extLst>
                </p14:cNvPr>
                <p14:cNvContentPartPr/>
                <p14:nvPr/>
              </p14:nvContentPartPr>
              <p14:xfrm>
                <a:off x="4492574" y="1169339"/>
                <a:ext cx="160560" cy="270720"/>
              </p14:xfrm>
            </p:contentPart>
          </mc:Choice>
          <mc:Fallback xmlns="">
            <p:pic>
              <p:nvPicPr>
                <p:cNvPr id="59" name="Ink 58">
                  <a:extLst>
                    <a:ext uri="{FF2B5EF4-FFF2-40B4-BE49-F238E27FC236}">
                      <a16:creationId xmlns:a16="http://schemas.microsoft.com/office/drawing/2014/main" id="{0829ABE9-DED3-CF2B-7120-3A3920393295}"/>
                    </a:ext>
                  </a:extLst>
                </p:cNvPr>
                <p:cNvPicPr/>
                <p:nvPr/>
              </p:nvPicPr>
              <p:blipFill>
                <a:blip r:embed="rId234"/>
                <a:stretch>
                  <a:fillRect/>
                </a:stretch>
              </p:blipFill>
              <p:spPr>
                <a:xfrm>
                  <a:off x="4477094" y="1153859"/>
                  <a:ext cx="1911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0" name="Ink 59">
                  <a:extLst>
                    <a:ext uri="{FF2B5EF4-FFF2-40B4-BE49-F238E27FC236}">
                      <a16:creationId xmlns:a16="http://schemas.microsoft.com/office/drawing/2014/main" id="{5BE2F718-2486-5AD1-1B5B-DEE99F44240A}"/>
                    </a:ext>
                  </a:extLst>
                </p14:cNvPr>
                <p14:cNvContentPartPr/>
                <p14:nvPr/>
              </p14:nvContentPartPr>
              <p14:xfrm>
                <a:off x="4433534" y="1294619"/>
                <a:ext cx="237600" cy="34560"/>
              </p14:xfrm>
            </p:contentPart>
          </mc:Choice>
          <mc:Fallback xmlns="">
            <p:pic>
              <p:nvPicPr>
                <p:cNvPr id="60" name="Ink 59">
                  <a:extLst>
                    <a:ext uri="{FF2B5EF4-FFF2-40B4-BE49-F238E27FC236}">
                      <a16:creationId xmlns:a16="http://schemas.microsoft.com/office/drawing/2014/main" id="{5BE2F718-2486-5AD1-1B5B-DEE99F44240A}"/>
                    </a:ext>
                  </a:extLst>
                </p:cNvPr>
                <p:cNvPicPr/>
                <p:nvPr/>
              </p:nvPicPr>
              <p:blipFill>
                <a:blip r:embed="rId236"/>
                <a:stretch>
                  <a:fillRect/>
                </a:stretch>
              </p:blipFill>
              <p:spPr>
                <a:xfrm>
                  <a:off x="4418054" y="1279139"/>
                  <a:ext cx="268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1" name="Ink 60">
                  <a:extLst>
                    <a:ext uri="{FF2B5EF4-FFF2-40B4-BE49-F238E27FC236}">
                      <a16:creationId xmlns:a16="http://schemas.microsoft.com/office/drawing/2014/main" id="{D9E728DE-C543-12AF-0C58-937B8088D106}"/>
                    </a:ext>
                  </a:extLst>
                </p14:cNvPr>
                <p14:cNvContentPartPr/>
                <p14:nvPr/>
              </p14:nvContentPartPr>
              <p14:xfrm>
                <a:off x="4720814" y="1243859"/>
                <a:ext cx="183240" cy="149040"/>
              </p14:xfrm>
            </p:contentPart>
          </mc:Choice>
          <mc:Fallback xmlns="">
            <p:pic>
              <p:nvPicPr>
                <p:cNvPr id="61" name="Ink 60">
                  <a:extLst>
                    <a:ext uri="{FF2B5EF4-FFF2-40B4-BE49-F238E27FC236}">
                      <a16:creationId xmlns:a16="http://schemas.microsoft.com/office/drawing/2014/main" id="{D9E728DE-C543-12AF-0C58-937B8088D106}"/>
                    </a:ext>
                  </a:extLst>
                </p:cNvPr>
                <p:cNvPicPr/>
                <p:nvPr/>
              </p:nvPicPr>
              <p:blipFill>
                <a:blip r:embed="rId238"/>
                <a:stretch>
                  <a:fillRect/>
                </a:stretch>
              </p:blipFill>
              <p:spPr>
                <a:xfrm>
                  <a:off x="4705334" y="1228379"/>
                  <a:ext cx="213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62" name="Ink 61">
                  <a:extLst>
                    <a:ext uri="{FF2B5EF4-FFF2-40B4-BE49-F238E27FC236}">
                      <a16:creationId xmlns:a16="http://schemas.microsoft.com/office/drawing/2014/main" id="{E2798183-F99F-61B7-B350-9C948CB784C7}"/>
                    </a:ext>
                  </a:extLst>
                </p14:cNvPr>
                <p14:cNvContentPartPr/>
                <p14:nvPr/>
              </p14:nvContentPartPr>
              <p14:xfrm>
                <a:off x="4764734" y="1275539"/>
                <a:ext cx="147600" cy="163440"/>
              </p14:xfrm>
            </p:contentPart>
          </mc:Choice>
          <mc:Fallback xmlns="">
            <p:pic>
              <p:nvPicPr>
                <p:cNvPr id="62" name="Ink 61">
                  <a:extLst>
                    <a:ext uri="{FF2B5EF4-FFF2-40B4-BE49-F238E27FC236}">
                      <a16:creationId xmlns:a16="http://schemas.microsoft.com/office/drawing/2014/main" id="{E2798183-F99F-61B7-B350-9C948CB784C7}"/>
                    </a:ext>
                  </a:extLst>
                </p:cNvPr>
                <p:cNvPicPr/>
                <p:nvPr/>
              </p:nvPicPr>
              <p:blipFill>
                <a:blip r:embed="rId240"/>
                <a:stretch>
                  <a:fillRect/>
                </a:stretch>
              </p:blipFill>
              <p:spPr>
                <a:xfrm>
                  <a:off x="4749292" y="1260059"/>
                  <a:ext cx="178126"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63" name="Ink 62">
                  <a:extLst>
                    <a:ext uri="{FF2B5EF4-FFF2-40B4-BE49-F238E27FC236}">
                      <a16:creationId xmlns:a16="http://schemas.microsoft.com/office/drawing/2014/main" id="{73305A7F-A9F2-083D-8914-250D5DFA124F}"/>
                    </a:ext>
                  </a:extLst>
                </p14:cNvPr>
                <p14:cNvContentPartPr/>
                <p14:nvPr/>
              </p14:nvContentPartPr>
              <p14:xfrm>
                <a:off x="4965254" y="1201379"/>
                <a:ext cx="35280" cy="184320"/>
              </p14:xfrm>
            </p:contentPart>
          </mc:Choice>
          <mc:Fallback xmlns="">
            <p:pic>
              <p:nvPicPr>
                <p:cNvPr id="63" name="Ink 62">
                  <a:extLst>
                    <a:ext uri="{FF2B5EF4-FFF2-40B4-BE49-F238E27FC236}">
                      <a16:creationId xmlns:a16="http://schemas.microsoft.com/office/drawing/2014/main" id="{73305A7F-A9F2-083D-8914-250D5DFA124F}"/>
                    </a:ext>
                  </a:extLst>
                </p:cNvPr>
                <p:cNvPicPr/>
                <p:nvPr/>
              </p:nvPicPr>
              <p:blipFill>
                <a:blip r:embed="rId242"/>
                <a:stretch>
                  <a:fillRect/>
                </a:stretch>
              </p:blipFill>
              <p:spPr>
                <a:xfrm>
                  <a:off x="4949774" y="1185929"/>
                  <a:ext cx="65880" cy="2148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60416" name="Ink 60415">
                  <a:extLst>
                    <a:ext uri="{FF2B5EF4-FFF2-40B4-BE49-F238E27FC236}">
                      <a16:creationId xmlns:a16="http://schemas.microsoft.com/office/drawing/2014/main" id="{EF6A07F1-160C-39AE-5F24-E16560B748C2}"/>
                    </a:ext>
                  </a:extLst>
                </p14:cNvPr>
                <p14:cNvContentPartPr/>
                <p14:nvPr/>
              </p14:nvContentPartPr>
              <p14:xfrm>
                <a:off x="5018534" y="1180139"/>
                <a:ext cx="360" cy="360"/>
              </p14:xfrm>
            </p:contentPart>
          </mc:Choice>
          <mc:Fallback xmlns="">
            <p:pic>
              <p:nvPicPr>
                <p:cNvPr id="60416" name="Ink 60415">
                  <a:extLst>
                    <a:ext uri="{FF2B5EF4-FFF2-40B4-BE49-F238E27FC236}">
                      <a16:creationId xmlns:a16="http://schemas.microsoft.com/office/drawing/2014/main" id="{EF6A07F1-160C-39AE-5F24-E16560B748C2}"/>
                    </a:ext>
                  </a:extLst>
                </p:cNvPr>
                <p:cNvPicPr/>
                <p:nvPr/>
              </p:nvPicPr>
              <p:blipFill>
                <a:blip r:embed="rId110"/>
                <a:stretch>
                  <a:fillRect/>
                </a:stretch>
              </p:blipFill>
              <p:spPr>
                <a:xfrm>
                  <a:off x="5003054" y="116465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60420" name="Ink 60419">
                  <a:extLst>
                    <a:ext uri="{FF2B5EF4-FFF2-40B4-BE49-F238E27FC236}">
                      <a16:creationId xmlns:a16="http://schemas.microsoft.com/office/drawing/2014/main" id="{D6D9C1D0-348B-47D0-3AFA-6751D9279A49}"/>
                    </a:ext>
                  </a:extLst>
                </p14:cNvPr>
                <p14:cNvContentPartPr/>
                <p14:nvPr/>
              </p14:nvContentPartPr>
              <p14:xfrm>
                <a:off x="4922774" y="1250339"/>
                <a:ext cx="127440" cy="15120"/>
              </p14:xfrm>
            </p:contentPart>
          </mc:Choice>
          <mc:Fallback xmlns="">
            <p:pic>
              <p:nvPicPr>
                <p:cNvPr id="60420" name="Ink 60419">
                  <a:extLst>
                    <a:ext uri="{FF2B5EF4-FFF2-40B4-BE49-F238E27FC236}">
                      <a16:creationId xmlns:a16="http://schemas.microsoft.com/office/drawing/2014/main" id="{D6D9C1D0-348B-47D0-3AFA-6751D9279A49}"/>
                    </a:ext>
                  </a:extLst>
                </p:cNvPr>
                <p:cNvPicPr/>
                <p:nvPr/>
              </p:nvPicPr>
              <p:blipFill>
                <a:blip r:embed="rId245"/>
                <a:stretch>
                  <a:fillRect/>
                </a:stretch>
              </p:blipFill>
              <p:spPr>
                <a:xfrm>
                  <a:off x="4907294" y="1234481"/>
                  <a:ext cx="158040" cy="46466"/>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60485" name="Ink 60420">
                  <a:extLst>
                    <a:ext uri="{FF2B5EF4-FFF2-40B4-BE49-F238E27FC236}">
                      <a16:creationId xmlns:a16="http://schemas.microsoft.com/office/drawing/2014/main" id="{A3FEB6AA-374E-A4FB-DE1D-431CA5F36E8E}"/>
                    </a:ext>
                  </a:extLst>
                </p14:cNvPr>
                <p14:cNvContentPartPr/>
                <p14:nvPr/>
              </p14:nvContentPartPr>
              <p14:xfrm>
                <a:off x="5103494" y="1243499"/>
                <a:ext cx="144000" cy="124200"/>
              </p14:xfrm>
            </p:contentPart>
          </mc:Choice>
          <mc:Fallback xmlns="">
            <p:pic>
              <p:nvPicPr>
                <p:cNvPr id="60485" name="Ink 60420">
                  <a:extLst>
                    <a:ext uri="{FF2B5EF4-FFF2-40B4-BE49-F238E27FC236}">
                      <a16:creationId xmlns:a16="http://schemas.microsoft.com/office/drawing/2014/main" id="{A3FEB6AA-374E-A4FB-DE1D-431CA5F36E8E}"/>
                    </a:ext>
                  </a:extLst>
                </p:cNvPr>
                <p:cNvPicPr/>
                <p:nvPr/>
              </p:nvPicPr>
              <p:blipFill>
                <a:blip r:embed="rId247"/>
                <a:stretch>
                  <a:fillRect/>
                </a:stretch>
              </p:blipFill>
              <p:spPr>
                <a:xfrm>
                  <a:off x="5088053" y="1228019"/>
                  <a:ext cx="174524"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60422" name="Ink 60421">
                  <a:extLst>
                    <a:ext uri="{FF2B5EF4-FFF2-40B4-BE49-F238E27FC236}">
                      <a16:creationId xmlns:a16="http://schemas.microsoft.com/office/drawing/2014/main" id="{0F1990A7-DD00-670E-5FCB-C8A690B7DBF9}"/>
                    </a:ext>
                  </a:extLst>
                </p14:cNvPr>
                <p14:cNvContentPartPr/>
                <p14:nvPr/>
              </p14:nvContentPartPr>
              <p14:xfrm>
                <a:off x="5341814" y="1254299"/>
                <a:ext cx="157680" cy="107280"/>
              </p14:xfrm>
            </p:contentPart>
          </mc:Choice>
          <mc:Fallback xmlns="">
            <p:pic>
              <p:nvPicPr>
                <p:cNvPr id="60422" name="Ink 60421">
                  <a:extLst>
                    <a:ext uri="{FF2B5EF4-FFF2-40B4-BE49-F238E27FC236}">
                      <a16:creationId xmlns:a16="http://schemas.microsoft.com/office/drawing/2014/main" id="{0F1990A7-DD00-670E-5FCB-C8A690B7DBF9}"/>
                    </a:ext>
                  </a:extLst>
                </p:cNvPr>
                <p:cNvPicPr/>
                <p:nvPr/>
              </p:nvPicPr>
              <p:blipFill>
                <a:blip r:embed="rId249"/>
                <a:stretch>
                  <a:fillRect/>
                </a:stretch>
              </p:blipFill>
              <p:spPr>
                <a:xfrm>
                  <a:off x="5326334" y="1238767"/>
                  <a:ext cx="188280" cy="137983"/>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60423" name="Ink 60422">
                  <a:extLst>
                    <a:ext uri="{FF2B5EF4-FFF2-40B4-BE49-F238E27FC236}">
                      <a16:creationId xmlns:a16="http://schemas.microsoft.com/office/drawing/2014/main" id="{8BEC963C-87F5-E5C5-374A-A24571A26CAB}"/>
                    </a:ext>
                  </a:extLst>
                </p14:cNvPr>
                <p14:cNvContentPartPr/>
                <p14:nvPr/>
              </p14:nvContentPartPr>
              <p14:xfrm>
                <a:off x="5548454" y="1286339"/>
                <a:ext cx="67680" cy="114480"/>
              </p14:xfrm>
            </p:contentPart>
          </mc:Choice>
          <mc:Fallback xmlns="">
            <p:pic>
              <p:nvPicPr>
                <p:cNvPr id="60423" name="Ink 60422">
                  <a:extLst>
                    <a:ext uri="{FF2B5EF4-FFF2-40B4-BE49-F238E27FC236}">
                      <a16:creationId xmlns:a16="http://schemas.microsoft.com/office/drawing/2014/main" id="{8BEC963C-87F5-E5C5-374A-A24571A26CAB}"/>
                    </a:ext>
                  </a:extLst>
                </p:cNvPr>
                <p:cNvPicPr/>
                <p:nvPr/>
              </p:nvPicPr>
              <p:blipFill>
                <a:blip r:embed="rId251"/>
                <a:stretch>
                  <a:fillRect/>
                </a:stretch>
              </p:blipFill>
              <p:spPr>
                <a:xfrm>
                  <a:off x="5533056" y="1270908"/>
                  <a:ext cx="98118" cy="144984"/>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60424" name="Ink 60423">
                  <a:extLst>
                    <a:ext uri="{FF2B5EF4-FFF2-40B4-BE49-F238E27FC236}">
                      <a16:creationId xmlns:a16="http://schemas.microsoft.com/office/drawing/2014/main" id="{2E8A0EBE-A6E6-81B7-83FA-323FF73528D0}"/>
                    </a:ext>
                  </a:extLst>
                </p14:cNvPr>
                <p14:cNvContentPartPr/>
                <p14:nvPr/>
              </p14:nvContentPartPr>
              <p14:xfrm>
                <a:off x="5720174" y="1222619"/>
                <a:ext cx="10800" cy="185400"/>
              </p14:xfrm>
            </p:contentPart>
          </mc:Choice>
          <mc:Fallback xmlns="">
            <p:pic>
              <p:nvPicPr>
                <p:cNvPr id="60424" name="Ink 60423">
                  <a:extLst>
                    <a:ext uri="{FF2B5EF4-FFF2-40B4-BE49-F238E27FC236}">
                      <a16:creationId xmlns:a16="http://schemas.microsoft.com/office/drawing/2014/main" id="{2E8A0EBE-A6E6-81B7-83FA-323FF73528D0}"/>
                    </a:ext>
                  </a:extLst>
                </p:cNvPr>
                <p:cNvPicPr/>
                <p:nvPr/>
              </p:nvPicPr>
              <p:blipFill>
                <a:blip r:embed="rId253"/>
                <a:stretch>
                  <a:fillRect/>
                </a:stretch>
              </p:blipFill>
              <p:spPr>
                <a:xfrm>
                  <a:off x="5705193" y="1207139"/>
                  <a:ext cx="40413"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60425" name="Ink 60424">
                  <a:extLst>
                    <a:ext uri="{FF2B5EF4-FFF2-40B4-BE49-F238E27FC236}">
                      <a16:creationId xmlns:a16="http://schemas.microsoft.com/office/drawing/2014/main" id="{CB5AE8C5-1C03-0D0A-5D21-0FA7D9CA1B15}"/>
                    </a:ext>
                  </a:extLst>
                </p14:cNvPr>
                <p14:cNvContentPartPr/>
                <p14:nvPr/>
              </p14:nvContentPartPr>
              <p14:xfrm>
                <a:off x="5603174" y="1301819"/>
                <a:ext cx="248760" cy="102960"/>
              </p14:xfrm>
            </p:contentPart>
          </mc:Choice>
          <mc:Fallback xmlns="">
            <p:pic>
              <p:nvPicPr>
                <p:cNvPr id="60425" name="Ink 60424">
                  <a:extLst>
                    <a:ext uri="{FF2B5EF4-FFF2-40B4-BE49-F238E27FC236}">
                      <a16:creationId xmlns:a16="http://schemas.microsoft.com/office/drawing/2014/main" id="{CB5AE8C5-1C03-0D0A-5D21-0FA7D9CA1B15}"/>
                    </a:ext>
                  </a:extLst>
                </p:cNvPr>
                <p:cNvPicPr/>
                <p:nvPr/>
              </p:nvPicPr>
              <p:blipFill>
                <a:blip r:embed="rId255"/>
                <a:stretch>
                  <a:fillRect/>
                </a:stretch>
              </p:blipFill>
              <p:spPr>
                <a:xfrm>
                  <a:off x="5587694" y="1286393"/>
                  <a:ext cx="279360" cy="133453"/>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0426" name="Ink 60425">
                  <a:extLst>
                    <a:ext uri="{FF2B5EF4-FFF2-40B4-BE49-F238E27FC236}">
                      <a16:creationId xmlns:a16="http://schemas.microsoft.com/office/drawing/2014/main" id="{F8941C9F-76F1-725B-C753-9898BB4242E8}"/>
                    </a:ext>
                  </a:extLst>
                </p14:cNvPr>
                <p14:cNvContentPartPr/>
                <p14:nvPr/>
              </p14:nvContentPartPr>
              <p14:xfrm>
                <a:off x="5911334" y="1243859"/>
                <a:ext cx="360" cy="360"/>
              </p14:xfrm>
            </p:contentPart>
          </mc:Choice>
          <mc:Fallback xmlns="">
            <p:pic>
              <p:nvPicPr>
                <p:cNvPr id="60426" name="Ink 60425">
                  <a:extLst>
                    <a:ext uri="{FF2B5EF4-FFF2-40B4-BE49-F238E27FC236}">
                      <a16:creationId xmlns:a16="http://schemas.microsoft.com/office/drawing/2014/main" id="{F8941C9F-76F1-725B-C753-9898BB4242E8}"/>
                    </a:ext>
                  </a:extLst>
                </p:cNvPr>
                <p:cNvPicPr/>
                <p:nvPr/>
              </p:nvPicPr>
              <p:blipFill>
                <a:blip r:embed="rId110"/>
                <a:stretch>
                  <a:fillRect/>
                </a:stretch>
              </p:blipFill>
              <p:spPr>
                <a:xfrm>
                  <a:off x="5895854" y="122837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0427" name="Ink 60426">
                  <a:extLst>
                    <a:ext uri="{FF2B5EF4-FFF2-40B4-BE49-F238E27FC236}">
                      <a16:creationId xmlns:a16="http://schemas.microsoft.com/office/drawing/2014/main" id="{E9156372-77B4-65E4-08D0-24EA4E3E0D5C}"/>
                    </a:ext>
                  </a:extLst>
                </p14:cNvPr>
                <p14:cNvContentPartPr/>
                <p14:nvPr/>
              </p14:nvContentPartPr>
              <p14:xfrm>
                <a:off x="6047774" y="1278779"/>
                <a:ext cx="303480" cy="107280"/>
              </p14:xfrm>
            </p:contentPart>
          </mc:Choice>
          <mc:Fallback xmlns="">
            <p:pic>
              <p:nvPicPr>
                <p:cNvPr id="60427" name="Ink 60426">
                  <a:extLst>
                    <a:ext uri="{FF2B5EF4-FFF2-40B4-BE49-F238E27FC236}">
                      <a16:creationId xmlns:a16="http://schemas.microsoft.com/office/drawing/2014/main" id="{E9156372-77B4-65E4-08D0-24EA4E3E0D5C}"/>
                    </a:ext>
                  </a:extLst>
                </p:cNvPr>
                <p:cNvPicPr/>
                <p:nvPr/>
              </p:nvPicPr>
              <p:blipFill>
                <a:blip r:embed="rId258"/>
                <a:stretch>
                  <a:fillRect/>
                </a:stretch>
              </p:blipFill>
              <p:spPr>
                <a:xfrm>
                  <a:off x="6032294" y="1263299"/>
                  <a:ext cx="334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60428" name="Ink 60427">
                  <a:extLst>
                    <a:ext uri="{FF2B5EF4-FFF2-40B4-BE49-F238E27FC236}">
                      <a16:creationId xmlns:a16="http://schemas.microsoft.com/office/drawing/2014/main" id="{CD880F05-7444-DA37-C152-C6B54AF8673B}"/>
                    </a:ext>
                  </a:extLst>
                </p14:cNvPr>
                <p14:cNvContentPartPr/>
                <p14:nvPr/>
              </p14:nvContentPartPr>
              <p14:xfrm>
                <a:off x="5996654" y="1308659"/>
                <a:ext cx="119160" cy="69840"/>
              </p14:xfrm>
            </p:contentPart>
          </mc:Choice>
          <mc:Fallback xmlns="">
            <p:pic>
              <p:nvPicPr>
                <p:cNvPr id="60428" name="Ink 60427">
                  <a:extLst>
                    <a:ext uri="{FF2B5EF4-FFF2-40B4-BE49-F238E27FC236}">
                      <a16:creationId xmlns:a16="http://schemas.microsoft.com/office/drawing/2014/main" id="{CD880F05-7444-DA37-C152-C6B54AF8673B}"/>
                    </a:ext>
                  </a:extLst>
                </p:cNvPr>
                <p:cNvPicPr/>
                <p:nvPr/>
              </p:nvPicPr>
              <p:blipFill>
                <a:blip r:embed="rId260"/>
                <a:stretch>
                  <a:fillRect/>
                </a:stretch>
              </p:blipFill>
              <p:spPr>
                <a:xfrm>
                  <a:off x="5981174" y="1293179"/>
                  <a:ext cx="149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60509" name="Ink 60508">
                  <a:extLst>
                    <a:ext uri="{FF2B5EF4-FFF2-40B4-BE49-F238E27FC236}">
                      <a16:creationId xmlns:a16="http://schemas.microsoft.com/office/drawing/2014/main" id="{2D8D5D64-97A1-095C-B428-C381417E59B0}"/>
                    </a:ext>
                  </a:extLst>
                </p14:cNvPr>
                <p14:cNvContentPartPr/>
                <p14:nvPr/>
              </p14:nvContentPartPr>
              <p14:xfrm>
                <a:off x="4869494" y="1044059"/>
                <a:ext cx="2130840" cy="113400"/>
              </p14:xfrm>
            </p:contentPart>
          </mc:Choice>
          <mc:Fallback xmlns="">
            <p:pic>
              <p:nvPicPr>
                <p:cNvPr id="60509" name="Ink 60508">
                  <a:extLst>
                    <a:ext uri="{FF2B5EF4-FFF2-40B4-BE49-F238E27FC236}">
                      <a16:creationId xmlns:a16="http://schemas.microsoft.com/office/drawing/2014/main" id="{2D8D5D64-97A1-095C-B428-C381417E59B0}"/>
                    </a:ext>
                  </a:extLst>
                </p:cNvPr>
                <p:cNvPicPr/>
                <p:nvPr/>
              </p:nvPicPr>
              <p:blipFill>
                <a:blip r:embed="rId262"/>
                <a:stretch>
                  <a:fillRect/>
                </a:stretch>
              </p:blipFill>
              <p:spPr>
                <a:xfrm>
                  <a:off x="4854014" y="1028579"/>
                  <a:ext cx="2161440" cy="144000"/>
                </a:xfrm>
                <a:prstGeom prst="rect">
                  <a:avLst/>
                </a:prstGeom>
              </p:spPr>
            </p:pic>
          </mc:Fallback>
        </mc:AlternateContent>
      </p:grpSp>
      <p:grpSp>
        <p:nvGrpSpPr>
          <p:cNvPr id="60459" name="Group 60511">
            <a:extLst>
              <a:ext uri="{FF2B5EF4-FFF2-40B4-BE49-F238E27FC236}">
                <a16:creationId xmlns:a16="http://schemas.microsoft.com/office/drawing/2014/main" id="{F620BAED-BE8D-8D39-C7B4-82C14EC12460}"/>
              </a:ext>
            </a:extLst>
          </p:cNvPr>
          <p:cNvGrpSpPr>
            <a:grpSpLocks/>
          </p:cNvGrpSpPr>
          <p:nvPr/>
        </p:nvGrpSpPr>
        <p:grpSpPr bwMode="auto">
          <a:xfrm>
            <a:off x="-1457325" y="1912938"/>
            <a:ext cx="3073400" cy="642937"/>
            <a:chOff x="-1456786" y="1913099"/>
            <a:chExt cx="3073320" cy="642240"/>
          </a:xfrm>
        </p:grpSpPr>
        <mc:AlternateContent xmlns:mc="http://schemas.openxmlformats.org/markup-compatibility/2006" xmlns:p14="http://schemas.microsoft.com/office/powerpoint/2010/main">
          <mc:Choice Requires="p14">
            <p:contentPart p14:bwMode="auto" r:id="rId263">
              <p14:nvContentPartPr>
                <p14:cNvPr id="11" name="Ink 10">
                  <a:extLst>
                    <a:ext uri="{FF2B5EF4-FFF2-40B4-BE49-F238E27FC236}">
                      <a16:creationId xmlns:a16="http://schemas.microsoft.com/office/drawing/2014/main" id="{934B3008-7C3D-1559-1F74-3EF75F697345}"/>
                    </a:ext>
                  </a:extLst>
                </p14:cNvPr>
                <p14:cNvContentPartPr/>
                <p14:nvPr/>
              </p14:nvContentPartPr>
              <p14:xfrm>
                <a:off x="281294" y="1913099"/>
                <a:ext cx="1335240" cy="491040"/>
              </p14:xfrm>
            </p:contentPart>
          </mc:Choice>
          <mc:Fallback xmlns="">
            <p:pic>
              <p:nvPicPr>
                <p:cNvPr id="11" name="Ink 10">
                  <a:extLst>
                    <a:ext uri="{FF2B5EF4-FFF2-40B4-BE49-F238E27FC236}">
                      <a16:creationId xmlns:a16="http://schemas.microsoft.com/office/drawing/2014/main" id="{934B3008-7C3D-1559-1F74-3EF75F697345}"/>
                    </a:ext>
                  </a:extLst>
                </p:cNvPr>
                <p:cNvPicPr/>
                <p:nvPr/>
              </p:nvPicPr>
              <p:blipFill>
                <a:blip r:embed="rId264"/>
                <a:stretch>
                  <a:fillRect/>
                </a:stretch>
              </p:blipFill>
              <p:spPr>
                <a:xfrm>
                  <a:off x="265814" y="1897608"/>
                  <a:ext cx="1365840" cy="521662"/>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 name="Ink 11">
                  <a:extLst>
                    <a:ext uri="{FF2B5EF4-FFF2-40B4-BE49-F238E27FC236}">
                      <a16:creationId xmlns:a16="http://schemas.microsoft.com/office/drawing/2014/main" id="{874AC6BD-AC04-C818-A368-E17D7E242873}"/>
                    </a:ext>
                  </a:extLst>
                </p14:cNvPr>
                <p14:cNvContentPartPr/>
                <p14:nvPr/>
              </p14:nvContentPartPr>
              <p14:xfrm>
                <a:off x="-401626" y="2158259"/>
                <a:ext cx="731520" cy="397080"/>
              </p14:xfrm>
            </p:contentPart>
          </mc:Choice>
          <mc:Fallback xmlns="">
            <p:pic>
              <p:nvPicPr>
                <p:cNvPr id="12" name="Ink 11">
                  <a:extLst>
                    <a:ext uri="{FF2B5EF4-FFF2-40B4-BE49-F238E27FC236}">
                      <a16:creationId xmlns:a16="http://schemas.microsoft.com/office/drawing/2014/main" id="{874AC6BD-AC04-C818-A368-E17D7E242873}"/>
                    </a:ext>
                  </a:extLst>
                </p:cNvPr>
                <p:cNvPicPr/>
                <p:nvPr/>
              </p:nvPicPr>
              <p:blipFill>
                <a:blip r:embed="rId266"/>
                <a:stretch>
                  <a:fillRect/>
                </a:stretch>
              </p:blipFill>
              <p:spPr>
                <a:xfrm>
                  <a:off x="-417106" y="2142779"/>
                  <a:ext cx="76212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60511" name="Ink 60510">
                  <a:extLst>
                    <a:ext uri="{FF2B5EF4-FFF2-40B4-BE49-F238E27FC236}">
                      <a16:creationId xmlns:a16="http://schemas.microsoft.com/office/drawing/2014/main" id="{22108BEE-0B33-BF78-8BF6-AFF52CD07A1A}"/>
                    </a:ext>
                  </a:extLst>
                </p14:cNvPr>
                <p14:cNvContentPartPr/>
                <p14:nvPr/>
              </p14:nvContentPartPr>
              <p14:xfrm>
                <a:off x="-1456786" y="2071499"/>
                <a:ext cx="1404000" cy="342360"/>
              </p14:xfrm>
            </p:contentPart>
          </mc:Choice>
          <mc:Fallback xmlns="">
            <p:pic>
              <p:nvPicPr>
                <p:cNvPr id="60511" name="Ink 60510">
                  <a:extLst>
                    <a:ext uri="{FF2B5EF4-FFF2-40B4-BE49-F238E27FC236}">
                      <a16:creationId xmlns:a16="http://schemas.microsoft.com/office/drawing/2014/main" id="{22108BEE-0B33-BF78-8BF6-AFF52CD07A1A}"/>
                    </a:ext>
                  </a:extLst>
                </p:cNvPr>
                <p:cNvPicPr/>
                <p:nvPr/>
              </p:nvPicPr>
              <p:blipFill>
                <a:blip r:embed="rId268"/>
                <a:stretch>
                  <a:fillRect/>
                </a:stretch>
              </p:blipFill>
              <p:spPr>
                <a:xfrm>
                  <a:off x="-1472266" y="2056019"/>
                  <a:ext cx="1434600" cy="372960"/>
                </a:xfrm>
                <a:prstGeom prst="rect">
                  <a:avLst/>
                </a:prstGeom>
              </p:spPr>
            </p:pic>
          </mc:Fallback>
        </mc:AlternateContent>
      </p:grpSp>
      <p:grpSp>
        <p:nvGrpSpPr>
          <p:cNvPr id="60460" name="Group 60514">
            <a:extLst>
              <a:ext uri="{FF2B5EF4-FFF2-40B4-BE49-F238E27FC236}">
                <a16:creationId xmlns:a16="http://schemas.microsoft.com/office/drawing/2014/main" id="{90658BCB-43AC-ED75-7943-C24DFB1D2A30}"/>
              </a:ext>
            </a:extLst>
          </p:cNvPr>
          <p:cNvGrpSpPr>
            <a:grpSpLocks/>
          </p:cNvGrpSpPr>
          <p:nvPr/>
        </p:nvGrpSpPr>
        <p:grpSpPr bwMode="auto">
          <a:xfrm>
            <a:off x="1335088" y="315913"/>
            <a:ext cx="225425" cy="285750"/>
            <a:chOff x="1334654" y="315779"/>
            <a:chExt cx="225360" cy="285480"/>
          </a:xfrm>
        </p:grpSpPr>
        <mc:AlternateContent xmlns:mc="http://schemas.openxmlformats.org/markup-compatibility/2006" xmlns:p14="http://schemas.microsoft.com/office/powerpoint/2010/main">
          <mc:Choice Requires="p14">
            <p:contentPart p14:bwMode="auto" r:id="rId269">
              <p14:nvContentPartPr>
                <p14:cNvPr id="60513" name="Ink 60512">
                  <a:extLst>
                    <a:ext uri="{FF2B5EF4-FFF2-40B4-BE49-F238E27FC236}">
                      <a16:creationId xmlns:a16="http://schemas.microsoft.com/office/drawing/2014/main" id="{DCA45607-B208-0BD4-DDF8-AA102058307A}"/>
                    </a:ext>
                  </a:extLst>
                </p14:cNvPr>
                <p14:cNvContentPartPr/>
                <p14:nvPr/>
              </p14:nvContentPartPr>
              <p14:xfrm>
                <a:off x="1334654" y="315779"/>
                <a:ext cx="137520" cy="201960"/>
              </p14:xfrm>
            </p:contentPart>
          </mc:Choice>
          <mc:Fallback xmlns="">
            <p:pic>
              <p:nvPicPr>
                <p:cNvPr id="60513" name="Ink 60512">
                  <a:extLst>
                    <a:ext uri="{FF2B5EF4-FFF2-40B4-BE49-F238E27FC236}">
                      <a16:creationId xmlns:a16="http://schemas.microsoft.com/office/drawing/2014/main" id="{DCA45607-B208-0BD4-DDF8-AA102058307A}"/>
                    </a:ext>
                  </a:extLst>
                </p:cNvPr>
                <p:cNvPicPr/>
                <p:nvPr/>
              </p:nvPicPr>
              <p:blipFill>
                <a:blip r:embed="rId270"/>
                <a:stretch>
                  <a:fillRect/>
                </a:stretch>
              </p:blipFill>
              <p:spPr>
                <a:xfrm>
                  <a:off x="1319133" y="300299"/>
                  <a:ext cx="1682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60514" name="Ink 60513">
                  <a:extLst>
                    <a:ext uri="{FF2B5EF4-FFF2-40B4-BE49-F238E27FC236}">
                      <a16:creationId xmlns:a16="http://schemas.microsoft.com/office/drawing/2014/main" id="{F6F6EDDB-9D1F-9D70-18F5-C6D959A95E8F}"/>
                    </a:ext>
                  </a:extLst>
                </p14:cNvPr>
                <p14:cNvContentPartPr/>
                <p14:nvPr/>
              </p14:nvContentPartPr>
              <p14:xfrm>
                <a:off x="1520414" y="403979"/>
                <a:ext cx="39600" cy="197280"/>
              </p14:xfrm>
            </p:contentPart>
          </mc:Choice>
          <mc:Fallback xmlns="">
            <p:pic>
              <p:nvPicPr>
                <p:cNvPr id="60514" name="Ink 60513">
                  <a:extLst>
                    <a:ext uri="{FF2B5EF4-FFF2-40B4-BE49-F238E27FC236}">
                      <a16:creationId xmlns:a16="http://schemas.microsoft.com/office/drawing/2014/main" id="{F6F6EDDB-9D1F-9D70-18F5-C6D959A95E8F}"/>
                    </a:ext>
                  </a:extLst>
                </p:cNvPr>
                <p:cNvPicPr/>
                <p:nvPr/>
              </p:nvPicPr>
              <p:blipFill>
                <a:blip r:embed="rId272"/>
                <a:stretch>
                  <a:fillRect/>
                </a:stretch>
              </p:blipFill>
              <p:spPr>
                <a:xfrm>
                  <a:off x="1504934" y="388499"/>
                  <a:ext cx="70200" cy="227880"/>
                </a:xfrm>
                <a:prstGeom prst="rect">
                  <a:avLst/>
                </a:prstGeom>
              </p:spPr>
            </p:pic>
          </mc:Fallback>
        </mc:AlternateContent>
      </p:grpSp>
      <p:grpSp>
        <p:nvGrpSpPr>
          <p:cNvPr id="60461" name="Group 60529">
            <a:extLst>
              <a:ext uri="{FF2B5EF4-FFF2-40B4-BE49-F238E27FC236}">
                <a16:creationId xmlns:a16="http://schemas.microsoft.com/office/drawing/2014/main" id="{37E380AC-FECE-B139-07AA-0EB316FD1962}"/>
              </a:ext>
            </a:extLst>
          </p:cNvPr>
          <p:cNvGrpSpPr>
            <a:grpSpLocks/>
          </p:cNvGrpSpPr>
          <p:nvPr/>
        </p:nvGrpSpPr>
        <p:grpSpPr bwMode="auto">
          <a:xfrm>
            <a:off x="1935163" y="1722438"/>
            <a:ext cx="298450" cy="312737"/>
            <a:chOff x="1934774" y="1722299"/>
            <a:chExt cx="298440" cy="312120"/>
          </a:xfrm>
        </p:grpSpPr>
        <mc:AlternateContent xmlns:mc="http://schemas.openxmlformats.org/markup-compatibility/2006" xmlns:p14="http://schemas.microsoft.com/office/powerpoint/2010/main">
          <mc:Choice Requires="p14">
            <p:contentPart p14:bwMode="auto" r:id="rId273">
              <p14:nvContentPartPr>
                <p14:cNvPr id="60516" name="Ink 60515">
                  <a:extLst>
                    <a:ext uri="{FF2B5EF4-FFF2-40B4-BE49-F238E27FC236}">
                      <a16:creationId xmlns:a16="http://schemas.microsoft.com/office/drawing/2014/main" id="{F3959A7D-C0B7-4D6B-A68D-5A5711F34D94}"/>
                    </a:ext>
                  </a:extLst>
                </p14:cNvPr>
                <p14:cNvContentPartPr/>
                <p14:nvPr/>
              </p14:nvContentPartPr>
              <p14:xfrm>
                <a:off x="1950254" y="1722299"/>
                <a:ext cx="282960" cy="69480"/>
              </p14:xfrm>
            </p:contentPart>
          </mc:Choice>
          <mc:Fallback xmlns="">
            <p:pic>
              <p:nvPicPr>
                <p:cNvPr id="60516" name="Ink 60515">
                  <a:extLst>
                    <a:ext uri="{FF2B5EF4-FFF2-40B4-BE49-F238E27FC236}">
                      <a16:creationId xmlns:a16="http://schemas.microsoft.com/office/drawing/2014/main" id="{F3959A7D-C0B7-4D6B-A68D-5A5711F34D94}"/>
                    </a:ext>
                  </a:extLst>
                </p:cNvPr>
                <p:cNvPicPr/>
                <p:nvPr/>
              </p:nvPicPr>
              <p:blipFill>
                <a:blip r:embed="rId274"/>
                <a:stretch>
                  <a:fillRect/>
                </a:stretch>
              </p:blipFill>
              <p:spPr>
                <a:xfrm>
                  <a:off x="1934754" y="1706819"/>
                  <a:ext cx="313599"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60517" name="Ink 60516">
                  <a:extLst>
                    <a:ext uri="{FF2B5EF4-FFF2-40B4-BE49-F238E27FC236}">
                      <a16:creationId xmlns:a16="http://schemas.microsoft.com/office/drawing/2014/main" id="{8EFB4F1B-5BD5-4201-3EA2-BB770BACA3E6}"/>
                    </a:ext>
                  </a:extLst>
                </p14:cNvPr>
                <p14:cNvContentPartPr/>
                <p14:nvPr/>
              </p14:nvContentPartPr>
              <p14:xfrm>
                <a:off x="1959254" y="1743539"/>
                <a:ext cx="90000" cy="80280"/>
              </p14:xfrm>
            </p:contentPart>
          </mc:Choice>
          <mc:Fallback xmlns="">
            <p:pic>
              <p:nvPicPr>
                <p:cNvPr id="60517" name="Ink 60516">
                  <a:extLst>
                    <a:ext uri="{FF2B5EF4-FFF2-40B4-BE49-F238E27FC236}">
                      <a16:creationId xmlns:a16="http://schemas.microsoft.com/office/drawing/2014/main" id="{8EFB4F1B-5BD5-4201-3EA2-BB770BACA3E6}"/>
                    </a:ext>
                  </a:extLst>
                </p:cNvPr>
                <p:cNvPicPr/>
                <p:nvPr/>
              </p:nvPicPr>
              <p:blipFill>
                <a:blip r:embed="rId276"/>
                <a:stretch>
                  <a:fillRect/>
                </a:stretch>
              </p:blipFill>
              <p:spPr>
                <a:xfrm>
                  <a:off x="1943774" y="1728059"/>
                  <a:ext cx="120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60518" name="Ink 60517">
                  <a:extLst>
                    <a:ext uri="{FF2B5EF4-FFF2-40B4-BE49-F238E27FC236}">
                      <a16:creationId xmlns:a16="http://schemas.microsoft.com/office/drawing/2014/main" id="{16194013-7450-77CB-540B-32D741B2ADE8}"/>
                    </a:ext>
                  </a:extLst>
                </p14:cNvPr>
                <p14:cNvContentPartPr/>
                <p14:nvPr/>
              </p14:nvContentPartPr>
              <p14:xfrm>
                <a:off x="1934774" y="1858739"/>
                <a:ext cx="98280" cy="125280"/>
              </p14:xfrm>
            </p:contentPart>
          </mc:Choice>
          <mc:Fallback xmlns="">
            <p:pic>
              <p:nvPicPr>
                <p:cNvPr id="60518" name="Ink 60517">
                  <a:extLst>
                    <a:ext uri="{FF2B5EF4-FFF2-40B4-BE49-F238E27FC236}">
                      <a16:creationId xmlns:a16="http://schemas.microsoft.com/office/drawing/2014/main" id="{16194013-7450-77CB-540B-32D741B2ADE8}"/>
                    </a:ext>
                  </a:extLst>
                </p:cNvPr>
                <p:cNvPicPr/>
                <p:nvPr/>
              </p:nvPicPr>
              <p:blipFill>
                <a:blip r:embed="rId278"/>
                <a:stretch>
                  <a:fillRect/>
                </a:stretch>
              </p:blipFill>
              <p:spPr>
                <a:xfrm>
                  <a:off x="1919294" y="1843259"/>
                  <a:ext cx="128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60519" name="Ink 60518">
                  <a:extLst>
                    <a:ext uri="{FF2B5EF4-FFF2-40B4-BE49-F238E27FC236}">
                      <a16:creationId xmlns:a16="http://schemas.microsoft.com/office/drawing/2014/main" id="{18F106E9-3568-37EC-0989-9D1E745197B5}"/>
                    </a:ext>
                  </a:extLst>
                </p14:cNvPr>
                <p14:cNvContentPartPr/>
                <p14:nvPr/>
              </p14:nvContentPartPr>
              <p14:xfrm>
                <a:off x="2083814" y="1963499"/>
                <a:ext cx="117720" cy="70920"/>
              </p14:xfrm>
            </p:contentPart>
          </mc:Choice>
          <mc:Fallback xmlns="">
            <p:pic>
              <p:nvPicPr>
                <p:cNvPr id="60519" name="Ink 60518">
                  <a:extLst>
                    <a:ext uri="{FF2B5EF4-FFF2-40B4-BE49-F238E27FC236}">
                      <a16:creationId xmlns:a16="http://schemas.microsoft.com/office/drawing/2014/main" id="{18F106E9-3568-37EC-0989-9D1E745197B5}"/>
                    </a:ext>
                  </a:extLst>
                </p:cNvPr>
                <p:cNvPicPr/>
                <p:nvPr/>
              </p:nvPicPr>
              <p:blipFill>
                <a:blip r:embed="rId280"/>
                <a:stretch>
                  <a:fillRect/>
                </a:stretch>
              </p:blipFill>
              <p:spPr>
                <a:xfrm>
                  <a:off x="2068334" y="1948019"/>
                  <a:ext cx="148320" cy="10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1">
            <p14:nvContentPartPr>
              <p14:cNvPr id="60520" name="Ink 60519">
                <a:extLst>
                  <a:ext uri="{FF2B5EF4-FFF2-40B4-BE49-F238E27FC236}">
                    <a16:creationId xmlns:a16="http://schemas.microsoft.com/office/drawing/2014/main" id="{AF073639-BAF6-4BCF-D006-4939126F61CC}"/>
                  </a:ext>
                </a:extLst>
              </p14:cNvPr>
              <p14:cNvContentPartPr/>
              <p14:nvPr/>
            </p14:nvContentPartPr>
            <p14:xfrm>
              <a:off x="-1308106" y="3348779"/>
              <a:ext cx="210600" cy="169560"/>
            </p14:xfrm>
          </p:contentPart>
        </mc:Choice>
        <mc:Fallback xmlns="">
          <p:pic>
            <p:nvPicPr>
              <p:cNvPr id="60520" name="Ink 60519">
                <a:extLst>
                  <a:ext uri="{FF2B5EF4-FFF2-40B4-BE49-F238E27FC236}">
                    <a16:creationId xmlns:a16="http://schemas.microsoft.com/office/drawing/2014/main" id="{AF073639-BAF6-4BCF-D006-4939126F61CC}"/>
                  </a:ext>
                </a:extLst>
              </p:cNvPr>
              <p:cNvPicPr/>
              <p:nvPr/>
            </p:nvPicPr>
            <p:blipFill>
              <a:blip r:embed="rId282"/>
              <a:stretch>
                <a:fillRect/>
              </a:stretch>
            </p:blipFill>
            <p:spPr>
              <a:xfrm>
                <a:off x="-1323586" y="3333299"/>
                <a:ext cx="2412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60521" name="Ink 60520">
                <a:extLst>
                  <a:ext uri="{FF2B5EF4-FFF2-40B4-BE49-F238E27FC236}">
                    <a16:creationId xmlns:a16="http://schemas.microsoft.com/office/drawing/2014/main" id="{931D1DFE-2310-58A6-427F-D764F789D3DA}"/>
                  </a:ext>
                </a:extLst>
              </p14:cNvPr>
              <p14:cNvContentPartPr/>
              <p14:nvPr/>
            </p14:nvContentPartPr>
            <p14:xfrm>
              <a:off x="-1042066" y="3455339"/>
              <a:ext cx="97920" cy="68760"/>
            </p14:xfrm>
          </p:contentPart>
        </mc:Choice>
        <mc:Fallback xmlns="">
          <p:pic>
            <p:nvPicPr>
              <p:cNvPr id="60521" name="Ink 60520">
                <a:extLst>
                  <a:ext uri="{FF2B5EF4-FFF2-40B4-BE49-F238E27FC236}">
                    <a16:creationId xmlns:a16="http://schemas.microsoft.com/office/drawing/2014/main" id="{931D1DFE-2310-58A6-427F-D764F789D3DA}"/>
                  </a:ext>
                </a:extLst>
              </p:cNvPr>
              <p:cNvPicPr/>
              <p:nvPr/>
            </p:nvPicPr>
            <p:blipFill>
              <a:blip r:embed="rId284"/>
              <a:stretch>
                <a:fillRect/>
              </a:stretch>
            </p:blipFill>
            <p:spPr>
              <a:xfrm>
                <a:off x="-1057546" y="3439859"/>
                <a:ext cx="128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60522" name="Ink 60521">
                <a:extLst>
                  <a:ext uri="{FF2B5EF4-FFF2-40B4-BE49-F238E27FC236}">
                    <a16:creationId xmlns:a16="http://schemas.microsoft.com/office/drawing/2014/main" id="{BC17B3DE-866A-E38D-8994-B899D6F3A811}"/>
                  </a:ext>
                </a:extLst>
              </p14:cNvPr>
              <p14:cNvContentPartPr/>
              <p14:nvPr/>
            </p14:nvContentPartPr>
            <p14:xfrm>
              <a:off x="-1137826" y="3613379"/>
              <a:ext cx="160200" cy="54720"/>
            </p14:xfrm>
          </p:contentPart>
        </mc:Choice>
        <mc:Fallback xmlns="">
          <p:pic>
            <p:nvPicPr>
              <p:cNvPr id="60522" name="Ink 60521">
                <a:extLst>
                  <a:ext uri="{FF2B5EF4-FFF2-40B4-BE49-F238E27FC236}">
                    <a16:creationId xmlns:a16="http://schemas.microsoft.com/office/drawing/2014/main" id="{BC17B3DE-866A-E38D-8994-B899D6F3A811}"/>
                  </a:ext>
                </a:extLst>
              </p:cNvPr>
              <p:cNvPicPr/>
              <p:nvPr/>
            </p:nvPicPr>
            <p:blipFill>
              <a:blip r:embed="rId286"/>
              <a:stretch>
                <a:fillRect/>
              </a:stretch>
            </p:blipFill>
            <p:spPr>
              <a:xfrm>
                <a:off x="-1153271" y="3597899"/>
                <a:ext cx="190731"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60523" name="Ink 60522">
                <a:extLst>
                  <a:ext uri="{FF2B5EF4-FFF2-40B4-BE49-F238E27FC236}">
                    <a16:creationId xmlns:a16="http://schemas.microsoft.com/office/drawing/2014/main" id="{390E46CE-E3F4-633B-9197-94D2535E1C93}"/>
                  </a:ext>
                </a:extLst>
              </p14:cNvPr>
              <p14:cNvContentPartPr/>
              <p14:nvPr/>
            </p14:nvContentPartPr>
            <p14:xfrm>
              <a:off x="-1109746" y="3721379"/>
              <a:ext cx="132480" cy="129240"/>
            </p14:xfrm>
          </p:contentPart>
        </mc:Choice>
        <mc:Fallback xmlns="">
          <p:pic>
            <p:nvPicPr>
              <p:cNvPr id="60523" name="Ink 60522">
                <a:extLst>
                  <a:ext uri="{FF2B5EF4-FFF2-40B4-BE49-F238E27FC236}">
                    <a16:creationId xmlns:a16="http://schemas.microsoft.com/office/drawing/2014/main" id="{390E46CE-E3F4-633B-9197-94D2535E1C93}"/>
                  </a:ext>
                </a:extLst>
              </p:cNvPr>
              <p:cNvPicPr/>
              <p:nvPr/>
            </p:nvPicPr>
            <p:blipFill>
              <a:blip r:embed="rId288"/>
              <a:stretch>
                <a:fillRect/>
              </a:stretch>
            </p:blipFill>
            <p:spPr>
              <a:xfrm>
                <a:off x="-1125226" y="3705942"/>
                <a:ext cx="163080" cy="159755"/>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60524" name="Ink 60523">
                <a:extLst>
                  <a:ext uri="{FF2B5EF4-FFF2-40B4-BE49-F238E27FC236}">
                    <a16:creationId xmlns:a16="http://schemas.microsoft.com/office/drawing/2014/main" id="{8AFD93E0-5752-3282-B2D8-46096FF90657}"/>
                  </a:ext>
                </a:extLst>
              </p14:cNvPr>
              <p14:cNvContentPartPr/>
              <p14:nvPr/>
            </p14:nvContentPartPr>
            <p14:xfrm>
              <a:off x="-925066" y="3763859"/>
              <a:ext cx="67320" cy="222840"/>
            </p14:xfrm>
          </p:contentPart>
        </mc:Choice>
        <mc:Fallback xmlns="">
          <p:pic>
            <p:nvPicPr>
              <p:cNvPr id="60524" name="Ink 60523">
                <a:extLst>
                  <a:ext uri="{FF2B5EF4-FFF2-40B4-BE49-F238E27FC236}">
                    <a16:creationId xmlns:a16="http://schemas.microsoft.com/office/drawing/2014/main" id="{8AFD93E0-5752-3282-B2D8-46096FF90657}"/>
                  </a:ext>
                </a:extLst>
              </p:cNvPr>
              <p:cNvPicPr/>
              <p:nvPr/>
            </p:nvPicPr>
            <p:blipFill>
              <a:blip r:embed="rId290"/>
              <a:stretch>
                <a:fillRect/>
              </a:stretch>
            </p:blipFill>
            <p:spPr>
              <a:xfrm>
                <a:off x="-940464" y="3748379"/>
                <a:ext cx="97757"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60525" name="Ink 60524">
                <a:extLst>
                  <a:ext uri="{FF2B5EF4-FFF2-40B4-BE49-F238E27FC236}">
                    <a16:creationId xmlns:a16="http://schemas.microsoft.com/office/drawing/2014/main" id="{04E2C8AB-919A-543E-1A3A-CBD083128A65}"/>
                  </a:ext>
                </a:extLst>
              </p14:cNvPr>
              <p14:cNvContentPartPr/>
              <p14:nvPr/>
            </p14:nvContentPartPr>
            <p14:xfrm>
              <a:off x="-829666" y="3454259"/>
              <a:ext cx="72720" cy="33120"/>
            </p14:xfrm>
          </p:contentPart>
        </mc:Choice>
        <mc:Fallback xmlns="">
          <p:pic>
            <p:nvPicPr>
              <p:cNvPr id="60525" name="Ink 60524">
                <a:extLst>
                  <a:ext uri="{FF2B5EF4-FFF2-40B4-BE49-F238E27FC236}">
                    <a16:creationId xmlns:a16="http://schemas.microsoft.com/office/drawing/2014/main" id="{04E2C8AB-919A-543E-1A3A-CBD083128A65}"/>
                  </a:ext>
                </a:extLst>
              </p:cNvPr>
              <p:cNvPicPr/>
              <p:nvPr/>
            </p:nvPicPr>
            <p:blipFill>
              <a:blip r:embed="rId292"/>
              <a:stretch>
                <a:fillRect/>
              </a:stretch>
            </p:blipFill>
            <p:spPr>
              <a:xfrm>
                <a:off x="-845223" y="3438779"/>
                <a:ext cx="103472"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60526" name="Ink 60525">
                <a:extLst>
                  <a:ext uri="{FF2B5EF4-FFF2-40B4-BE49-F238E27FC236}">
                    <a16:creationId xmlns:a16="http://schemas.microsoft.com/office/drawing/2014/main" id="{4CE9C0F1-6153-8A40-7179-FB44D71A9952}"/>
                  </a:ext>
                </a:extLst>
              </p14:cNvPr>
              <p14:cNvContentPartPr/>
              <p14:nvPr/>
            </p14:nvContentPartPr>
            <p14:xfrm>
              <a:off x="-840106" y="3525899"/>
              <a:ext cx="98280" cy="46800"/>
            </p14:xfrm>
          </p:contentPart>
        </mc:Choice>
        <mc:Fallback xmlns="">
          <p:pic>
            <p:nvPicPr>
              <p:cNvPr id="60526" name="Ink 60525">
                <a:extLst>
                  <a:ext uri="{FF2B5EF4-FFF2-40B4-BE49-F238E27FC236}">
                    <a16:creationId xmlns:a16="http://schemas.microsoft.com/office/drawing/2014/main" id="{4CE9C0F1-6153-8A40-7179-FB44D71A9952}"/>
                  </a:ext>
                </a:extLst>
              </p:cNvPr>
              <p:cNvPicPr/>
              <p:nvPr/>
            </p:nvPicPr>
            <p:blipFill>
              <a:blip r:embed="rId294"/>
              <a:stretch>
                <a:fillRect/>
              </a:stretch>
            </p:blipFill>
            <p:spPr>
              <a:xfrm>
                <a:off x="-855586" y="3510419"/>
                <a:ext cx="128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60527" name="Ink 60526">
                <a:extLst>
                  <a:ext uri="{FF2B5EF4-FFF2-40B4-BE49-F238E27FC236}">
                    <a16:creationId xmlns:a16="http://schemas.microsoft.com/office/drawing/2014/main" id="{374DF56F-550B-8D01-843B-4180401845AC}"/>
                  </a:ext>
                </a:extLst>
              </p14:cNvPr>
              <p14:cNvContentPartPr/>
              <p14:nvPr/>
            </p14:nvContentPartPr>
            <p14:xfrm>
              <a:off x="-606106" y="3253019"/>
              <a:ext cx="289440" cy="287280"/>
            </p14:xfrm>
          </p:contentPart>
        </mc:Choice>
        <mc:Fallback xmlns="">
          <p:pic>
            <p:nvPicPr>
              <p:cNvPr id="60527" name="Ink 60526">
                <a:extLst>
                  <a:ext uri="{FF2B5EF4-FFF2-40B4-BE49-F238E27FC236}">
                    <a16:creationId xmlns:a16="http://schemas.microsoft.com/office/drawing/2014/main" id="{374DF56F-550B-8D01-843B-4180401845AC}"/>
                  </a:ext>
                </a:extLst>
              </p:cNvPr>
              <p:cNvPicPr/>
              <p:nvPr/>
            </p:nvPicPr>
            <p:blipFill>
              <a:blip r:embed="rId296"/>
              <a:stretch>
                <a:fillRect/>
              </a:stretch>
            </p:blipFill>
            <p:spPr>
              <a:xfrm>
                <a:off x="-621586" y="3237558"/>
                <a:ext cx="320040" cy="317842"/>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60528" name="Ink 60527">
                <a:extLst>
                  <a:ext uri="{FF2B5EF4-FFF2-40B4-BE49-F238E27FC236}">
                    <a16:creationId xmlns:a16="http://schemas.microsoft.com/office/drawing/2014/main" id="{ECBD45BB-C5DF-033A-EC55-09C053FE74D4}"/>
                  </a:ext>
                </a:extLst>
              </p14:cNvPr>
              <p14:cNvContentPartPr/>
              <p14:nvPr/>
            </p14:nvContentPartPr>
            <p14:xfrm>
              <a:off x="-244666" y="3427259"/>
              <a:ext cx="128520" cy="21960"/>
            </p14:xfrm>
          </p:contentPart>
        </mc:Choice>
        <mc:Fallback xmlns="">
          <p:pic>
            <p:nvPicPr>
              <p:cNvPr id="60528" name="Ink 60527">
                <a:extLst>
                  <a:ext uri="{FF2B5EF4-FFF2-40B4-BE49-F238E27FC236}">
                    <a16:creationId xmlns:a16="http://schemas.microsoft.com/office/drawing/2014/main" id="{ECBD45BB-C5DF-033A-EC55-09C053FE74D4}"/>
                  </a:ext>
                </a:extLst>
              </p:cNvPr>
              <p:cNvPicPr/>
              <p:nvPr/>
            </p:nvPicPr>
            <p:blipFill>
              <a:blip r:embed="rId298"/>
              <a:stretch>
                <a:fillRect/>
              </a:stretch>
            </p:blipFill>
            <p:spPr>
              <a:xfrm>
                <a:off x="-260146" y="3412029"/>
                <a:ext cx="159120" cy="52066"/>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0529" name="Ink 60528">
                <a:extLst>
                  <a:ext uri="{FF2B5EF4-FFF2-40B4-BE49-F238E27FC236}">
                    <a16:creationId xmlns:a16="http://schemas.microsoft.com/office/drawing/2014/main" id="{DF765D5A-7F9A-5755-74BD-0971E2F2AD74}"/>
                  </a:ext>
                </a:extLst>
              </p14:cNvPr>
              <p14:cNvContentPartPr/>
              <p14:nvPr/>
            </p14:nvContentPartPr>
            <p14:xfrm>
              <a:off x="-176266" y="3391979"/>
              <a:ext cx="86040" cy="124200"/>
            </p14:xfrm>
          </p:contentPart>
        </mc:Choice>
        <mc:Fallback xmlns="">
          <p:pic>
            <p:nvPicPr>
              <p:cNvPr id="60529" name="Ink 60528">
                <a:extLst>
                  <a:ext uri="{FF2B5EF4-FFF2-40B4-BE49-F238E27FC236}">
                    <a16:creationId xmlns:a16="http://schemas.microsoft.com/office/drawing/2014/main" id="{DF765D5A-7F9A-5755-74BD-0971E2F2AD74}"/>
                  </a:ext>
                </a:extLst>
              </p:cNvPr>
              <p:cNvPicPr/>
              <p:nvPr/>
            </p:nvPicPr>
            <p:blipFill>
              <a:blip r:embed="rId300"/>
              <a:stretch>
                <a:fillRect/>
              </a:stretch>
            </p:blipFill>
            <p:spPr>
              <a:xfrm>
                <a:off x="-191746" y="3376544"/>
                <a:ext cx="116640" cy="154712"/>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a:extLst>
              <a:ext uri="{FF2B5EF4-FFF2-40B4-BE49-F238E27FC236}">
                <a16:creationId xmlns:a16="http://schemas.microsoft.com/office/drawing/2014/main" id="{AF0B2B8E-6B1B-4372-C2C4-216871C5B78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5B0F3111-0B5C-4772-BFCE-D8A48D2E84E9}" type="slidenum">
              <a:rPr lang="en-US" altLang="en-US" sz="1400" smtClean="0"/>
              <a:pPr>
                <a:spcBef>
                  <a:spcPct val="0"/>
                </a:spcBef>
                <a:spcAft>
                  <a:spcPct val="0"/>
                </a:spcAft>
                <a:buClrTx/>
                <a:buFontTx/>
                <a:buNone/>
              </a:pPr>
              <a:t>24</a:t>
            </a:fld>
            <a:endParaRPr lang="en-US" altLang="en-US" sz="1400"/>
          </a:p>
        </p:txBody>
      </p:sp>
      <p:sp>
        <p:nvSpPr>
          <p:cNvPr id="61442" name="Rectangle 5">
            <a:extLst>
              <a:ext uri="{FF2B5EF4-FFF2-40B4-BE49-F238E27FC236}">
                <a16:creationId xmlns:a16="http://schemas.microsoft.com/office/drawing/2014/main" id="{E2109BC8-9F43-8A35-FF2B-9B9D6E8C1B12}"/>
              </a:ext>
            </a:extLst>
          </p:cNvPr>
          <p:cNvSpPr>
            <a:spLocks noChangeArrowheads="1"/>
          </p:cNvSpPr>
          <p:nvPr/>
        </p:nvSpPr>
        <p:spPr bwMode="auto">
          <a:xfrm>
            <a:off x="609600" y="5029200"/>
            <a:ext cx="6019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0000CC"/>
                </a:solidFill>
              </a:rPr>
              <a:t>The </a:t>
            </a:r>
            <a:r>
              <a:rPr lang="tr-TR" altLang="en-US" sz="2000" b="0">
                <a:solidFill>
                  <a:srgbClr val="0000CC"/>
                </a:solidFill>
              </a:rPr>
              <a:t>available </a:t>
            </a:r>
            <a:r>
              <a:rPr lang="en-US" altLang="en-US" sz="2000" b="0">
                <a:solidFill>
                  <a:srgbClr val="0000CC"/>
                </a:solidFill>
              </a:rPr>
              <a:t>mechanical energy of water</a:t>
            </a:r>
            <a:r>
              <a:rPr lang="tr-TR" altLang="en-US" sz="2000" b="0">
                <a:solidFill>
                  <a:srgbClr val="0000CC"/>
                </a:solidFill>
              </a:rPr>
              <a:t> </a:t>
            </a:r>
            <a:r>
              <a:rPr lang="en-US" altLang="en-US" sz="2000" b="0">
                <a:solidFill>
                  <a:srgbClr val="0000CC"/>
                </a:solidFill>
              </a:rPr>
              <a:t>at the bottom of a container is equal</a:t>
            </a:r>
            <a:r>
              <a:rPr lang="tr-TR" altLang="en-US" sz="2000" b="0">
                <a:solidFill>
                  <a:srgbClr val="0000CC"/>
                </a:solidFill>
              </a:rPr>
              <a:t> </a:t>
            </a:r>
            <a:r>
              <a:rPr lang="en-US" altLang="en-US" sz="2000" b="0">
                <a:solidFill>
                  <a:srgbClr val="0000CC"/>
                </a:solidFill>
              </a:rPr>
              <a:t>to the </a:t>
            </a:r>
            <a:r>
              <a:rPr lang="tr-TR" altLang="en-US" sz="2000" b="0">
                <a:solidFill>
                  <a:srgbClr val="0000CC"/>
                </a:solidFill>
              </a:rPr>
              <a:t>available </a:t>
            </a:r>
            <a:r>
              <a:rPr lang="en-US" altLang="en-US" sz="2000" b="0">
                <a:solidFill>
                  <a:srgbClr val="0000CC"/>
                </a:solidFill>
              </a:rPr>
              <a:t>mechanical energy at any</a:t>
            </a:r>
            <a:r>
              <a:rPr lang="tr-TR" altLang="en-US" sz="2000" b="0">
                <a:solidFill>
                  <a:srgbClr val="0000CC"/>
                </a:solidFill>
              </a:rPr>
              <a:t> </a:t>
            </a:r>
            <a:r>
              <a:rPr lang="en-US" altLang="en-US" sz="2000" b="0">
                <a:solidFill>
                  <a:srgbClr val="0000CC"/>
                </a:solidFill>
              </a:rPr>
              <a:t>depth including the free surface</a:t>
            </a:r>
            <a:r>
              <a:rPr lang="tr-TR" altLang="en-US" sz="2000" b="0">
                <a:solidFill>
                  <a:srgbClr val="0000CC"/>
                </a:solidFill>
              </a:rPr>
              <a:t> </a:t>
            </a:r>
            <a:r>
              <a:rPr lang="en-US" altLang="en-US" sz="2000" b="0">
                <a:solidFill>
                  <a:srgbClr val="0000CC"/>
                </a:solidFill>
              </a:rPr>
              <a:t>of the container.</a:t>
            </a:r>
          </a:p>
        </p:txBody>
      </p:sp>
      <p:pic>
        <p:nvPicPr>
          <p:cNvPr id="61443" name="Picture 7">
            <a:extLst>
              <a:ext uri="{FF2B5EF4-FFF2-40B4-BE49-F238E27FC236}">
                <a16:creationId xmlns:a16="http://schemas.microsoft.com/office/drawing/2014/main" id="{A64FB3B0-DC96-5AC3-F23D-F724A1973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5164138"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5">
            <a:extLst>
              <a:ext uri="{FF2B5EF4-FFF2-40B4-BE49-F238E27FC236}">
                <a16:creationId xmlns:a16="http://schemas.microsoft.com/office/drawing/2014/main" id="{72D7EBB5-3CE9-D6F8-DA9D-E2972A69DE9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ED575D2E-6949-4E05-A5F9-7836463BADD2}" type="slidenum">
              <a:rPr lang="en-US" altLang="en-US" sz="1400" smtClean="0"/>
              <a:pPr>
                <a:spcBef>
                  <a:spcPct val="0"/>
                </a:spcBef>
                <a:spcAft>
                  <a:spcPct val="0"/>
                </a:spcAft>
                <a:buClrTx/>
                <a:buFontTx/>
                <a:buNone/>
              </a:pPr>
              <a:t>25</a:t>
            </a:fld>
            <a:endParaRPr lang="en-US" altLang="en-US" sz="1400"/>
          </a:p>
        </p:txBody>
      </p:sp>
      <p:sp>
        <p:nvSpPr>
          <p:cNvPr id="63490" name="Rectangle 8">
            <a:extLst>
              <a:ext uri="{FF2B5EF4-FFF2-40B4-BE49-F238E27FC236}">
                <a16:creationId xmlns:a16="http://schemas.microsoft.com/office/drawing/2014/main" id="{6B754FBC-B7B7-7815-B0B1-94793E2F0D35}"/>
              </a:ext>
            </a:extLst>
          </p:cNvPr>
          <p:cNvSpPr>
            <a:spLocks noChangeArrowheads="1"/>
          </p:cNvSpPr>
          <p:nvPr/>
        </p:nvSpPr>
        <p:spPr bwMode="auto">
          <a:xfrm>
            <a:off x="228600" y="2665413"/>
            <a:ext cx="8534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t>The effectiveness of the conversion process between the mechanical work supplied or extracted and the mechanical energy of the fluid is expressed by the </a:t>
            </a:r>
            <a:r>
              <a:rPr lang="en-US" altLang="en-US" sz="1800">
                <a:solidFill>
                  <a:srgbClr val="CC00CC"/>
                </a:solidFill>
              </a:rPr>
              <a:t>pump efficiency</a:t>
            </a:r>
            <a:r>
              <a:rPr lang="en-US" altLang="en-US" sz="1800"/>
              <a:t> </a:t>
            </a:r>
            <a:r>
              <a:rPr lang="en-US" altLang="en-US" sz="1800" b="0"/>
              <a:t>and </a:t>
            </a:r>
            <a:r>
              <a:rPr lang="en-US" altLang="en-US" sz="1800">
                <a:solidFill>
                  <a:srgbClr val="CC00CC"/>
                </a:solidFill>
              </a:rPr>
              <a:t>turbine efficiency</a:t>
            </a:r>
            <a:r>
              <a:rPr lang="en-US" altLang="en-US" sz="1800" b="0">
                <a:solidFill>
                  <a:srgbClr val="CC00CC"/>
                </a:solidFill>
              </a:rPr>
              <a:t>,</a:t>
            </a:r>
          </a:p>
        </p:txBody>
      </p:sp>
      <p:sp>
        <p:nvSpPr>
          <p:cNvPr id="63491" name="Rectangle 16">
            <a:extLst>
              <a:ext uri="{FF2B5EF4-FFF2-40B4-BE49-F238E27FC236}">
                <a16:creationId xmlns:a16="http://schemas.microsoft.com/office/drawing/2014/main" id="{79700DB6-42BB-25CE-B7CB-12AD29D2B189}"/>
              </a:ext>
            </a:extLst>
          </p:cNvPr>
          <p:cNvSpPr>
            <a:spLocks noChangeArrowheads="1"/>
          </p:cNvSpPr>
          <p:nvPr/>
        </p:nvSpPr>
        <p:spPr bwMode="auto">
          <a:xfrm>
            <a:off x="228600" y="152400"/>
            <a:ext cx="86106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Aft>
                <a:spcPct val="15000"/>
              </a:spcAft>
              <a:buClrTx/>
              <a:buFontTx/>
              <a:buNone/>
            </a:pPr>
            <a:r>
              <a:rPr lang="tr-TR" altLang="en-US" sz="2000" b="0" i="1">
                <a:solidFill>
                  <a:srgbClr val="CC00CC"/>
                </a:solidFill>
              </a:rPr>
              <a:t>S</a:t>
            </a:r>
            <a:r>
              <a:rPr lang="en-US" altLang="en-US" sz="2000" b="0" i="1">
                <a:solidFill>
                  <a:srgbClr val="CC00CC"/>
                </a:solidFill>
              </a:rPr>
              <a:t>haft work</a:t>
            </a:r>
            <a:r>
              <a:rPr lang="tr-TR" altLang="en-US" sz="2000" b="0" i="1">
                <a:solidFill>
                  <a:srgbClr val="CC00CC"/>
                </a:solidFill>
              </a:rPr>
              <a:t>:</a:t>
            </a:r>
            <a:r>
              <a:rPr lang="tr-TR" altLang="en-US" sz="1800" b="0" i="1"/>
              <a:t> </a:t>
            </a:r>
            <a:r>
              <a:rPr lang="en-US" altLang="en-US" sz="1800" b="0"/>
              <a:t>The transfer of mechanical energy is usually accomplished by a rotating</a:t>
            </a:r>
            <a:r>
              <a:rPr lang="tr-TR" altLang="en-US" sz="1800" b="0"/>
              <a:t> </a:t>
            </a:r>
            <a:r>
              <a:rPr lang="en-US" altLang="en-US" sz="1800" b="0"/>
              <a:t>shaft, and thus mechanical work is often referred to as </a:t>
            </a:r>
            <a:r>
              <a:rPr lang="en-US" altLang="en-US" sz="1800" b="0" i="1"/>
              <a:t>shaft work</a:t>
            </a:r>
            <a:r>
              <a:rPr lang="en-US" altLang="en-US" sz="1800" b="0"/>
              <a:t>. </a:t>
            </a:r>
            <a:endParaRPr lang="tr-TR" altLang="en-US" sz="1800" b="0"/>
          </a:p>
          <a:p>
            <a:pPr eaLnBrk="1" hangingPunct="1">
              <a:spcAft>
                <a:spcPct val="15000"/>
              </a:spcAft>
              <a:buClrTx/>
              <a:buFontTx/>
              <a:buNone/>
            </a:pPr>
            <a:r>
              <a:rPr lang="en-US" altLang="en-US" sz="1800">
                <a:solidFill>
                  <a:srgbClr val="CC00CC"/>
                </a:solidFill>
              </a:rPr>
              <a:t>A pump</a:t>
            </a:r>
            <a:r>
              <a:rPr lang="tr-TR" altLang="en-US" sz="1800" b="0"/>
              <a:t> </a:t>
            </a:r>
            <a:r>
              <a:rPr lang="en-US" altLang="en-US" sz="1800" b="0"/>
              <a:t>or a fan receives shaft work (usually from an electric motor) and transfers it</a:t>
            </a:r>
            <a:r>
              <a:rPr lang="tr-TR" altLang="en-US" sz="1800" b="0"/>
              <a:t> </a:t>
            </a:r>
            <a:r>
              <a:rPr lang="en-US" altLang="en-US" sz="1800" b="0"/>
              <a:t>to the fluid as mechanical energy (less frictional losses). </a:t>
            </a:r>
            <a:endParaRPr lang="tr-TR" altLang="en-US" sz="1800" b="0"/>
          </a:p>
          <a:p>
            <a:pPr eaLnBrk="1" hangingPunct="1">
              <a:spcAft>
                <a:spcPct val="15000"/>
              </a:spcAft>
              <a:buClrTx/>
              <a:buFontTx/>
              <a:buNone/>
            </a:pPr>
            <a:r>
              <a:rPr lang="en-US" altLang="en-US" sz="1800">
                <a:solidFill>
                  <a:srgbClr val="CC00CC"/>
                </a:solidFill>
              </a:rPr>
              <a:t>A turbine</a:t>
            </a:r>
            <a:r>
              <a:rPr lang="en-US" altLang="en-US" sz="1800" b="0"/>
              <a:t> converts the mechanical energy of a fluid to shaft work.</a:t>
            </a:r>
          </a:p>
        </p:txBody>
      </p:sp>
      <p:pic>
        <p:nvPicPr>
          <p:cNvPr id="63492" name="Picture 17">
            <a:extLst>
              <a:ext uri="{FF2B5EF4-FFF2-40B4-BE49-F238E27FC236}">
                <a16:creationId xmlns:a16="http://schemas.microsoft.com/office/drawing/2014/main" id="{1C49F557-7063-4555-89AA-B5FD15108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14525"/>
            <a:ext cx="55245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3" name="Picture 18">
            <a:extLst>
              <a:ext uri="{FF2B5EF4-FFF2-40B4-BE49-F238E27FC236}">
                <a16:creationId xmlns:a16="http://schemas.microsoft.com/office/drawing/2014/main" id="{7F9754B6-21F2-49E6-F716-F703290D1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22675"/>
            <a:ext cx="64690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4" name="Picture 19">
            <a:extLst>
              <a:ext uri="{FF2B5EF4-FFF2-40B4-BE49-F238E27FC236}">
                <a16:creationId xmlns:a16="http://schemas.microsoft.com/office/drawing/2014/main" id="{C0B58677-6CA2-6C1F-8009-880A143E0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070475"/>
            <a:ext cx="67389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5" name="Picture 20">
            <a:extLst>
              <a:ext uri="{FF2B5EF4-FFF2-40B4-BE49-F238E27FC236}">
                <a16:creationId xmlns:a16="http://schemas.microsoft.com/office/drawing/2014/main" id="{9767E291-C25A-E089-32C5-84BB057EBC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419600"/>
            <a:ext cx="3273425"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6" name="Picture 21">
            <a:extLst>
              <a:ext uri="{FF2B5EF4-FFF2-40B4-BE49-F238E27FC236}">
                <a16:creationId xmlns:a16="http://schemas.microsoft.com/office/drawing/2014/main" id="{98EE72CF-4E41-6F64-615F-D3171AA69B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876925"/>
            <a:ext cx="363378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7" name="Rectangle 23">
            <a:extLst>
              <a:ext uri="{FF2B5EF4-FFF2-40B4-BE49-F238E27FC236}">
                <a16:creationId xmlns:a16="http://schemas.microsoft.com/office/drawing/2014/main" id="{0FE00302-7E70-3594-578C-011EB5EABE87}"/>
              </a:ext>
            </a:extLst>
          </p:cNvPr>
          <p:cNvSpPr>
            <a:spLocks noChangeArrowheads="1"/>
          </p:cNvSpPr>
          <p:nvPr/>
        </p:nvSpPr>
        <p:spPr bwMode="auto">
          <a:xfrm>
            <a:off x="5867400" y="1919288"/>
            <a:ext cx="2895600" cy="6715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a:solidFill>
                  <a:srgbClr val="CC00CC"/>
                </a:solidFill>
              </a:rPr>
              <a:t>Mechanical</a:t>
            </a:r>
            <a:r>
              <a:rPr lang="tr-TR" altLang="en-US" sz="2000">
                <a:solidFill>
                  <a:srgbClr val="CC00CC"/>
                </a:solidFill>
              </a:rPr>
              <a:t> </a:t>
            </a:r>
            <a:r>
              <a:rPr lang="en-US" altLang="en-US" sz="2000">
                <a:solidFill>
                  <a:srgbClr val="CC00CC"/>
                </a:solidFill>
              </a:rPr>
              <a:t>efficiency</a:t>
            </a:r>
            <a:r>
              <a:rPr lang="en-US" altLang="en-US" sz="2000">
                <a:solidFill>
                  <a:srgbClr val="0000CC"/>
                </a:solidFill>
              </a:rPr>
              <a:t> </a:t>
            </a:r>
            <a:r>
              <a:rPr lang="en-US" altLang="en-US" sz="1800" b="0"/>
              <a:t>of a device or process</a:t>
            </a:r>
          </a:p>
        </p:txBody>
      </p:sp>
      <p:grpSp>
        <p:nvGrpSpPr>
          <p:cNvPr id="63498" name="Group 3">
            <a:extLst>
              <a:ext uri="{FF2B5EF4-FFF2-40B4-BE49-F238E27FC236}">
                <a16:creationId xmlns:a16="http://schemas.microsoft.com/office/drawing/2014/main" id="{419D89B9-F71F-21CC-1F34-03681A54F009}"/>
              </a:ext>
            </a:extLst>
          </p:cNvPr>
          <p:cNvGrpSpPr>
            <a:grpSpLocks/>
          </p:cNvGrpSpPr>
          <p:nvPr/>
        </p:nvGrpSpPr>
        <p:grpSpPr bwMode="auto">
          <a:xfrm>
            <a:off x="8964613" y="2185988"/>
            <a:ext cx="1366837" cy="323850"/>
            <a:chOff x="8964134" y="2185259"/>
            <a:chExt cx="1367280" cy="324720"/>
          </a:xfrm>
        </p:grpSpPr>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62CDE585-AFF8-401D-2C95-A5F72DC2E655}"/>
                    </a:ext>
                  </a:extLst>
                </p14:cNvPr>
                <p14:cNvContentPartPr/>
                <p14:nvPr/>
              </p14:nvContentPartPr>
              <p14:xfrm>
                <a:off x="9042614" y="2305859"/>
                <a:ext cx="1288800" cy="86400"/>
              </p14:xfrm>
            </p:contentPart>
          </mc:Choice>
          <mc:Fallback xmlns="">
            <p:pic>
              <p:nvPicPr>
                <p:cNvPr id="2" name="Ink 1">
                  <a:extLst>
                    <a:ext uri="{FF2B5EF4-FFF2-40B4-BE49-F238E27FC236}">
                      <a16:creationId xmlns:a16="http://schemas.microsoft.com/office/drawing/2014/main" id="{62CDE585-AFF8-401D-2C95-A5F72DC2E655}"/>
                    </a:ext>
                  </a:extLst>
                </p:cNvPr>
                <p:cNvPicPr/>
                <p:nvPr/>
              </p:nvPicPr>
              <p:blipFill>
                <a:blip r:embed="rId9"/>
                <a:stretch>
                  <a:fillRect/>
                </a:stretch>
              </p:blipFill>
              <p:spPr>
                <a:xfrm>
                  <a:off x="9027134" y="2290379"/>
                  <a:ext cx="1319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D383CEFB-9ED9-215D-8E33-50D65F54F801}"/>
                    </a:ext>
                  </a:extLst>
                </p14:cNvPr>
                <p14:cNvContentPartPr/>
                <p14:nvPr/>
              </p14:nvContentPartPr>
              <p14:xfrm>
                <a:off x="8964134" y="2185259"/>
                <a:ext cx="379080" cy="324720"/>
              </p14:xfrm>
            </p:contentPart>
          </mc:Choice>
          <mc:Fallback xmlns="">
            <p:pic>
              <p:nvPicPr>
                <p:cNvPr id="3" name="Ink 2">
                  <a:extLst>
                    <a:ext uri="{FF2B5EF4-FFF2-40B4-BE49-F238E27FC236}">
                      <a16:creationId xmlns:a16="http://schemas.microsoft.com/office/drawing/2014/main" id="{D383CEFB-9ED9-215D-8E33-50D65F54F801}"/>
                    </a:ext>
                  </a:extLst>
                </p:cNvPr>
                <p:cNvPicPr/>
                <p:nvPr/>
              </p:nvPicPr>
              <p:blipFill>
                <a:blip r:embed="rId11"/>
                <a:stretch>
                  <a:fillRect/>
                </a:stretch>
              </p:blipFill>
              <p:spPr>
                <a:xfrm>
                  <a:off x="8948654" y="2169779"/>
                  <a:ext cx="409680" cy="35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4107A2CA-FA08-C600-1324-5CBF81093340}"/>
                  </a:ext>
                </a:extLst>
              </p14:cNvPr>
              <p14:cNvContentPartPr/>
              <p14:nvPr/>
            </p14:nvContentPartPr>
            <p14:xfrm>
              <a:off x="-1425106" y="364019"/>
              <a:ext cx="42120" cy="55800"/>
            </p14:xfrm>
          </p:contentPart>
        </mc:Choice>
        <mc:Fallback xmlns="">
          <p:pic>
            <p:nvPicPr>
              <p:cNvPr id="5" name="Ink 4">
                <a:extLst>
                  <a:ext uri="{FF2B5EF4-FFF2-40B4-BE49-F238E27FC236}">
                    <a16:creationId xmlns:a16="http://schemas.microsoft.com/office/drawing/2014/main" id="{4107A2CA-FA08-C600-1324-5CBF81093340}"/>
                  </a:ext>
                </a:extLst>
              </p:cNvPr>
              <p:cNvPicPr/>
              <p:nvPr/>
            </p:nvPicPr>
            <p:blipFill>
              <a:blip r:embed="rId13"/>
              <a:stretch>
                <a:fillRect/>
              </a:stretch>
            </p:blipFill>
            <p:spPr>
              <a:xfrm>
                <a:off x="-1440586" y="348539"/>
                <a:ext cx="72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5083D996-4F7B-293E-2060-BB607F96146F}"/>
                  </a:ext>
                </a:extLst>
              </p14:cNvPr>
              <p14:cNvContentPartPr/>
              <p14:nvPr/>
            </p14:nvContentPartPr>
            <p14:xfrm>
              <a:off x="2785454" y="2532659"/>
              <a:ext cx="433440" cy="40680"/>
            </p14:xfrm>
          </p:contentPart>
        </mc:Choice>
        <mc:Fallback xmlns="">
          <p:pic>
            <p:nvPicPr>
              <p:cNvPr id="6" name="Ink 5">
                <a:extLst>
                  <a:ext uri="{FF2B5EF4-FFF2-40B4-BE49-F238E27FC236}">
                    <a16:creationId xmlns:a16="http://schemas.microsoft.com/office/drawing/2014/main" id="{5083D996-4F7B-293E-2060-BB607F96146F}"/>
                  </a:ext>
                </a:extLst>
              </p:cNvPr>
              <p:cNvPicPr/>
              <p:nvPr/>
            </p:nvPicPr>
            <p:blipFill>
              <a:blip r:embed="rId15"/>
              <a:stretch>
                <a:fillRect/>
              </a:stretch>
            </p:blipFill>
            <p:spPr>
              <a:xfrm>
                <a:off x="2769974" y="2517041"/>
                <a:ext cx="464040" cy="7155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03957F86-A79C-27EA-86F2-1D8FC36FA05F}"/>
                  </a:ext>
                </a:extLst>
              </p14:cNvPr>
              <p14:cNvContentPartPr/>
              <p14:nvPr/>
            </p14:nvContentPartPr>
            <p14:xfrm>
              <a:off x="2806694" y="2196419"/>
              <a:ext cx="477360" cy="36720"/>
            </p14:xfrm>
          </p:contentPart>
        </mc:Choice>
        <mc:Fallback xmlns="">
          <p:pic>
            <p:nvPicPr>
              <p:cNvPr id="7" name="Ink 6">
                <a:extLst>
                  <a:ext uri="{FF2B5EF4-FFF2-40B4-BE49-F238E27FC236}">
                    <a16:creationId xmlns:a16="http://schemas.microsoft.com/office/drawing/2014/main" id="{03957F86-A79C-27EA-86F2-1D8FC36FA05F}"/>
                  </a:ext>
                </a:extLst>
              </p:cNvPr>
              <p:cNvPicPr/>
              <p:nvPr/>
            </p:nvPicPr>
            <p:blipFill>
              <a:blip r:embed="rId17"/>
              <a:stretch>
                <a:fillRect/>
              </a:stretch>
            </p:blipFill>
            <p:spPr>
              <a:xfrm>
                <a:off x="2791214" y="2180939"/>
                <a:ext cx="507960" cy="67320"/>
              </a:xfrm>
              <a:prstGeom prst="rect">
                <a:avLst/>
              </a:prstGeom>
            </p:spPr>
          </p:pic>
        </mc:Fallback>
      </mc:AlternateContent>
      <p:grpSp>
        <p:nvGrpSpPr>
          <p:cNvPr id="63502" name="Group 24">
            <a:extLst>
              <a:ext uri="{FF2B5EF4-FFF2-40B4-BE49-F238E27FC236}">
                <a16:creationId xmlns:a16="http://schemas.microsoft.com/office/drawing/2014/main" id="{AD824FC4-C71F-B764-65B3-9AEAEFA6AC48}"/>
              </a:ext>
            </a:extLst>
          </p:cNvPr>
          <p:cNvGrpSpPr>
            <a:grpSpLocks/>
          </p:cNvGrpSpPr>
          <p:nvPr/>
        </p:nvGrpSpPr>
        <p:grpSpPr bwMode="auto">
          <a:xfrm>
            <a:off x="3965575" y="4092575"/>
            <a:ext cx="857250" cy="455613"/>
            <a:chOff x="3965894" y="4093259"/>
            <a:chExt cx="856800" cy="455400"/>
          </a:xfrm>
        </p:grpSpPr>
        <mc:AlternateContent xmlns:mc="http://schemas.openxmlformats.org/markup-compatibility/2006" xmlns:p14="http://schemas.microsoft.com/office/powerpoint/2010/main">
          <mc:Choice Requires="p14">
            <p:contentPart p14:bwMode="auto" r:id="rId18">
              <p14:nvContentPartPr>
                <p14:cNvPr id="8" name="Ink 7">
                  <a:extLst>
                    <a:ext uri="{FF2B5EF4-FFF2-40B4-BE49-F238E27FC236}">
                      <a16:creationId xmlns:a16="http://schemas.microsoft.com/office/drawing/2014/main" id="{2795639B-8322-0D15-6416-BAEFAA581474}"/>
                    </a:ext>
                  </a:extLst>
                </p14:cNvPr>
                <p14:cNvContentPartPr/>
                <p14:nvPr/>
              </p14:nvContentPartPr>
              <p14:xfrm>
                <a:off x="4029614" y="4114499"/>
                <a:ext cx="21240" cy="80640"/>
              </p14:xfrm>
            </p:contentPart>
          </mc:Choice>
          <mc:Fallback xmlns="">
            <p:pic>
              <p:nvPicPr>
                <p:cNvPr id="8" name="Ink 7">
                  <a:extLst>
                    <a:ext uri="{FF2B5EF4-FFF2-40B4-BE49-F238E27FC236}">
                      <a16:creationId xmlns:a16="http://schemas.microsoft.com/office/drawing/2014/main" id="{2795639B-8322-0D15-6416-BAEFAA581474}"/>
                    </a:ext>
                  </a:extLst>
                </p:cNvPr>
                <p:cNvPicPr/>
                <p:nvPr/>
              </p:nvPicPr>
              <p:blipFill>
                <a:blip r:embed="rId19"/>
                <a:stretch>
                  <a:fillRect/>
                </a:stretch>
              </p:blipFill>
              <p:spPr>
                <a:xfrm>
                  <a:off x="4014134" y="4098950"/>
                  <a:ext cx="51840" cy="11137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9C00FE07-8995-7639-0BD5-5E27FDD47E6E}"/>
                    </a:ext>
                  </a:extLst>
                </p14:cNvPr>
                <p14:cNvContentPartPr/>
                <p14:nvPr/>
              </p14:nvContentPartPr>
              <p14:xfrm>
                <a:off x="4072094" y="4135739"/>
                <a:ext cx="71280" cy="36000"/>
              </p14:xfrm>
            </p:contentPart>
          </mc:Choice>
          <mc:Fallback xmlns="">
            <p:pic>
              <p:nvPicPr>
                <p:cNvPr id="9" name="Ink 8">
                  <a:extLst>
                    <a:ext uri="{FF2B5EF4-FFF2-40B4-BE49-F238E27FC236}">
                      <a16:creationId xmlns:a16="http://schemas.microsoft.com/office/drawing/2014/main" id="{9C00FE07-8995-7639-0BD5-5E27FDD47E6E}"/>
                    </a:ext>
                  </a:extLst>
                </p:cNvPr>
                <p:cNvPicPr/>
                <p:nvPr/>
              </p:nvPicPr>
              <p:blipFill>
                <a:blip r:embed="rId21"/>
                <a:stretch>
                  <a:fillRect/>
                </a:stretch>
              </p:blipFill>
              <p:spPr>
                <a:xfrm>
                  <a:off x="4056692" y="4120259"/>
                  <a:ext cx="101726"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Ink 9">
                  <a:extLst>
                    <a:ext uri="{FF2B5EF4-FFF2-40B4-BE49-F238E27FC236}">
                      <a16:creationId xmlns:a16="http://schemas.microsoft.com/office/drawing/2014/main" id="{E50139D3-D5B5-15D8-8D7C-124EB519395D}"/>
                    </a:ext>
                  </a:extLst>
                </p14:cNvPr>
                <p14:cNvContentPartPr/>
                <p14:nvPr/>
              </p14:nvContentPartPr>
              <p14:xfrm>
                <a:off x="4189094" y="4104059"/>
                <a:ext cx="34920" cy="48960"/>
              </p14:xfrm>
            </p:contentPart>
          </mc:Choice>
          <mc:Fallback xmlns="">
            <p:pic>
              <p:nvPicPr>
                <p:cNvPr id="10" name="Ink 9">
                  <a:extLst>
                    <a:ext uri="{FF2B5EF4-FFF2-40B4-BE49-F238E27FC236}">
                      <a16:creationId xmlns:a16="http://schemas.microsoft.com/office/drawing/2014/main" id="{E50139D3-D5B5-15D8-8D7C-124EB519395D}"/>
                    </a:ext>
                  </a:extLst>
                </p:cNvPr>
                <p:cNvPicPr/>
                <p:nvPr/>
              </p:nvPicPr>
              <p:blipFill>
                <a:blip r:embed="rId23"/>
                <a:stretch>
                  <a:fillRect/>
                </a:stretch>
              </p:blipFill>
              <p:spPr>
                <a:xfrm>
                  <a:off x="4173772" y="4088579"/>
                  <a:ext cx="65208"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Ink 10">
                  <a:extLst>
                    <a:ext uri="{FF2B5EF4-FFF2-40B4-BE49-F238E27FC236}">
                      <a16:creationId xmlns:a16="http://schemas.microsoft.com/office/drawing/2014/main" id="{A3701216-3A43-BC76-5343-9B73CD4DF85B}"/>
                    </a:ext>
                  </a:extLst>
                </p14:cNvPr>
                <p14:cNvContentPartPr/>
                <p14:nvPr/>
              </p14:nvContentPartPr>
              <p14:xfrm>
                <a:off x="4199534" y="4114499"/>
                <a:ext cx="74880" cy="1080"/>
              </p14:xfrm>
            </p:contentPart>
          </mc:Choice>
          <mc:Fallback xmlns="">
            <p:pic>
              <p:nvPicPr>
                <p:cNvPr id="11" name="Ink 10">
                  <a:extLst>
                    <a:ext uri="{FF2B5EF4-FFF2-40B4-BE49-F238E27FC236}">
                      <a16:creationId xmlns:a16="http://schemas.microsoft.com/office/drawing/2014/main" id="{A3701216-3A43-BC76-5343-9B73CD4DF85B}"/>
                    </a:ext>
                  </a:extLst>
                </p:cNvPr>
                <p:cNvPicPr/>
                <p:nvPr/>
              </p:nvPicPr>
              <p:blipFill>
                <a:blip r:embed="rId25"/>
                <a:stretch>
                  <a:fillRect/>
                </a:stretch>
              </p:blipFill>
              <p:spPr>
                <a:xfrm>
                  <a:off x="4184054" y="4091279"/>
                  <a:ext cx="105480" cy="469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Ink 11">
                  <a:extLst>
                    <a:ext uri="{FF2B5EF4-FFF2-40B4-BE49-F238E27FC236}">
                      <a16:creationId xmlns:a16="http://schemas.microsoft.com/office/drawing/2014/main" id="{0E1DCAA0-1648-664A-E0C0-FD715086E080}"/>
                    </a:ext>
                  </a:extLst>
                </p14:cNvPr>
                <p14:cNvContentPartPr/>
                <p14:nvPr/>
              </p14:nvContentPartPr>
              <p14:xfrm>
                <a:off x="4290254" y="4114499"/>
                <a:ext cx="54720" cy="57240"/>
              </p14:xfrm>
            </p:contentPart>
          </mc:Choice>
          <mc:Fallback xmlns="">
            <p:pic>
              <p:nvPicPr>
                <p:cNvPr id="12" name="Ink 11">
                  <a:extLst>
                    <a:ext uri="{FF2B5EF4-FFF2-40B4-BE49-F238E27FC236}">
                      <a16:creationId xmlns:a16="http://schemas.microsoft.com/office/drawing/2014/main" id="{0E1DCAA0-1648-664A-E0C0-FD715086E080}"/>
                    </a:ext>
                  </a:extLst>
                </p:cNvPr>
                <p:cNvPicPr/>
                <p:nvPr/>
              </p:nvPicPr>
              <p:blipFill>
                <a:blip r:embed="rId27"/>
                <a:stretch>
                  <a:fillRect/>
                </a:stretch>
              </p:blipFill>
              <p:spPr>
                <a:xfrm>
                  <a:off x="4274774" y="4099019"/>
                  <a:ext cx="85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Ink 13">
                  <a:extLst>
                    <a:ext uri="{FF2B5EF4-FFF2-40B4-BE49-F238E27FC236}">
                      <a16:creationId xmlns:a16="http://schemas.microsoft.com/office/drawing/2014/main" id="{B7CFDE68-C3E3-FB76-0A4A-242AF3AF1A54}"/>
                    </a:ext>
                  </a:extLst>
                </p14:cNvPr>
                <p14:cNvContentPartPr/>
                <p14:nvPr/>
              </p14:nvContentPartPr>
              <p14:xfrm>
                <a:off x="4582574" y="4104059"/>
                <a:ext cx="20520" cy="54720"/>
              </p14:xfrm>
            </p:contentPart>
          </mc:Choice>
          <mc:Fallback xmlns="">
            <p:pic>
              <p:nvPicPr>
                <p:cNvPr id="14" name="Ink 13">
                  <a:extLst>
                    <a:ext uri="{FF2B5EF4-FFF2-40B4-BE49-F238E27FC236}">
                      <a16:creationId xmlns:a16="http://schemas.microsoft.com/office/drawing/2014/main" id="{B7CFDE68-C3E3-FB76-0A4A-242AF3AF1A54}"/>
                    </a:ext>
                  </a:extLst>
                </p:cNvPr>
                <p:cNvPicPr/>
                <p:nvPr/>
              </p:nvPicPr>
              <p:blipFill>
                <a:blip r:embed="rId29"/>
                <a:stretch>
                  <a:fillRect/>
                </a:stretch>
              </p:blipFill>
              <p:spPr>
                <a:xfrm>
                  <a:off x="4567094" y="4088680"/>
                  <a:ext cx="51120" cy="85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Ink 14">
                  <a:extLst>
                    <a:ext uri="{FF2B5EF4-FFF2-40B4-BE49-F238E27FC236}">
                      <a16:creationId xmlns:a16="http://schemas.microsoft.com/office/drawing/2014/main" id="{02F39E47-8278-0B54-45DC-01D2C26E9973}"/>
                    </a:ext>
                  </a:extLst>
                </p14:cNvPr>
                <p14:cNvContentPartPr/>
                <p14:nvPr/>
              </p14:nvContentPartPr>
              <p14:xfrm>
                <a:off x="4582214" y="4104059"/>
                <a:ext cx="360" cy="360"/>
              </p14:xfrm>
            </p:contentPart>
          </mc:Choice>
          <mc:Fallback xmlns="">
            <p:pic>
              <p:nvPicPr>
                <p:cNvPr id="15" name="Ink 14">
                  <a:extLst>
                    <a:ext uri="{FF2B5EF4-FFF2-40B4-BE49-F238E27FC236}">
                      <a16:creationId xmlns:a16="http://schemas.microsoft.com/office/drawing/2014/main" id="{02F39E47-8278-0B54-45DC-01D2C26E9973}"/>
                    </a:ext>
                  </a:extLst>
                </p:cNvPr>
                <p:cNvPicPr/>
                <p:nvPr/>
              </p:nvPicPr>
              <p:blipFill>
                <a:blip r:embed="rId31"/>
                <a:stretch>
                  <a:fillRect/>
                </a:stretch>
              </p:blipFill>
              <p:spPr>
                <a:xfrm>
                  <a:off x="4566734" y="408857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Ink 15">
                  <a:extLst>
                    <a:ext uri="{FF2B5EF4-FFF2-40B4-BE49-F238E27FC236}">
                      <a16:creationId xmlns:a16="http://schemas.microsoft.com/office/drawing/2014/main" id="{69DA97FF-55E0-88CE-7440-A546B58E7862}"/>
                    </a:ext>
                  </a:extLst>
                </p14:cNvPr>
                <p14:cNvContentPartPr/>
                <p14:nvPr/>
              </p14:nvContentPartPr>
              <p14:xfrm>
                <a:off x="4635494" y="4093259"/>
                <a:ext cx="79200" cy="69480"/>
              </p14:xfrm>
            </p:contentPart>
          </mc:Choice>
          <mc:Fallback xmlns="">
            <p:pic>
              <p:nvPicPr>
                <p:cNvPr id="16" name="Ink 15">
                  <a:extLst>
                    <a:ext uri="{FF2B5EF4-FFF2-40B4-BE49-F238E27FC236}">
                      <a16:creationId xmlns:a16="http://schemas.microsoft.com/office/drawing/2014/main" id="{69DA97FF-55E0-88CE-7440-A546B58E7862}"/>
                    </a:ext>
                  </a:extLst>
                </p:cNvPr>
                <p:cNvPicPr/>
                <p:nvPr/>
              </p:nvPicPr>
              <p:blipFill>
                <a:blip r:embed="rId33"/>
                <a:stretch>
                  <a:fillRect/>
                </a:stretch>
              </p:blipFill>
              <p:spPr>
                <a:xfrm>
                  <a:off x="4619943" y="4077779"/>
                  <a:ext cx="1099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Ink 16">
                  <a:extLst>
                    <a:ext uri="{FF2B5EF4-FFF2-40B4-BE49-F238E27FC236}">
                      <a16:creationId xmlns:a16="http://schemas.microsoft.com/office/drawing/2014/main" id="{13281718-1277-9BBE-3345-13D93DE64309}"/>
                    </a:ext>
                  </a:extLst>
                </p14:cNvPr>
                <p14:cNvContentPartPr/>
                <p14:nvPr/>
              </p14:nvContentPartPr>
              <p14:xfrm>
                <a:off x="4765814" y="4119179"/>
                <a:ext cx="56880" cy="48600"/>
              </p14:xfrm>
            </p:contentPart>
          </mc:Choice>
          <mc:Fallback xmlns="">
            <p:pic>
              <p:nvPicPr>
                <p:cNvPr id="17" name="Ink 16">
                  <a:extLst>
                    <a:ext uri="{FF2B5EF4-FFF2-40B4-BE49-F238E27FC236}">
                      <a16:creationId xmlns:a16="http://schemas.microsoft.com/office/drawing/2014/main" id="{13281718-1277-9BBE-3345-13D93DE64309}"/>
                    </a:ext>
                  </a:extLst>
                </p:cNvPr>
                <p:cNvPicPr/>
                <p:nvPr/>
              </p:nvPicPr>
              <p:blipFill>
                <a:blip r:embed="rId35"/>
                <a:stretch>
                  <a:fillRect/>
                </a:stretch>
              </p:blipFill>
              <p:spPr>
                <a:xfrm>
                  <a:off x="4750334" y="4103699"/>
                  <a:ext cx="87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DEA208E9-4919-9DAF-A041-1D54BCA0C668}"/>
                    </a:ext>
                  </a:extLst>
                </p14:cNvPr>
                <p14:cNvContentPartPr/>
                <p14:nvPr/>
              </p14:nvContentPartPr>
              <p14:xfrm>
                <a:off x="3965894" y="4242299"/>
                <a:ext cx="36720" cy="198720"/>
              </p14:xfrm>
            </p:contentPart>
          </mc:Choice>
          <mc:Fallback xmlns="">
            <p:pic>
              <p:nvPicPr>
                <p:cNvPr id="19" name="Ink 18">
                  <a:extLst>
                    <a:ext uri="{FF2B5EF4-FFF2-40B4-BE49-F238E27FC236}">
                      <a16:creationId xmlns:a16="http://schemas.microsoft.com/office/drawing/2014/main" id="{DEA208E9-4919-9DAF-A041-1D54BCA0C668}"/>
                    </a:ext>
                  </a:extLst>
                </p:cNvPr>
                <p:cNvPicPr/>
                <p:nvPr/>
              </p:nvPicPr>
              <p:blipFill>
                <a:blip r:embed="rId37"/>
                <a:stretch>
                  <a:fillRect/>
                </a:stretch>
              </p:blipFill>
              <p:spPr>
                <a:xfrm>
                  <a:off x="3950414" y="4226819"/>
                  <a:ext cx="67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06E71C9A-99EA-10DC-D89B-D4202C5BCCBE}"/>
                    </a:ext>
                  </a:extLst>
                </p14:cNvPr>
                <p14:cNvContentPartPr/>
                <p14:nvPr/>
              </p14:nvContentPartPr>
              <p14:xfrm>
                <a:off x="3997574" y="4301699"/>
                <a:ext cx="88560" cy="47880"/>
              </p14:xfrm>
            </p:contentPart>
          </mc:Choice>
          <mc:Fallback xmlns="">
            <p:pic>
              <p:nvPicPr>
                <p:cNvPr id="20" name="Ink 19">
                  <a:extLst>
                    <a:ext uri="{FF2B5EF4-FFF2-40B4-BE49-F238E27FC236}">
                      <a16:creationId xmlns:a16="http://schemas.microsoft.com/office/drawing/2014/main" id="{06E71C9A-99EA-10DC-D89B-D4202C5BCCBE}"/>
                    </a:ext>
                  </a:extLst>
                </p:cNvPr>
                <p:cNvPicPr/>
                <p:nvPr/>
              </p:nvPicPr>
              <p:blipFill>
                <a:blip r:embed="rId39"/>
                <a:stretch>
                  <a:fillRect/>
                </a:stretch>
              </p:blipFill>
              <p:spPr>
                <a:xfrm>
                  <a:off x="3982031" y="4286219"/>
                  <a:ext cx="119285"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a:extLst>
                    <a:ext uri="{FF2B5EF4-FFF2-40B4-BE49-F238E27FC236}">
                      <a16:creationId xmlns:a16="http://schemas.microsoft.com/office/drawing/2014/main" id="{D842A46B-7DF7-B080-7381-7445C89CF166}"/>
                    </a:ext>
                  </a:extLst>
                </p14:cNvPr>
                <p14:cNvContentPartPr/>
                <p14:nvPr/>
              </p14:nvContentPartPr>
              <p14:xfrm>
                <a:off x="4135814" y="4306019"/>
                <a:ext cx="142560" cy="54360"/>
              </p14:xfrm>
            </p:contentPart>
          </mc:Choice>
          <mc:Fallback xmlns="">
            <p:pic>
              <p:nvPicPr>
                <p:cNvPr id="21" name="Ink 20">
                  <a:extLst>
                    <a:ext uri="{FF2B5EF4-FFF2-40B4-BE49-F238E27FC236}">
                      <a16:creationId xmlns:a16="http://schemas.microsoft.com/office/drawing/2014/main" id="{D842A46B-7DF7-B080-7381-7445C89CF166}"/>
                    </a:ext>
                  </a:extLst>
                </p:cNvPr>
                <p:cNvPicPr/>
                <p:nvPr/>
              </p:nvPicPr>
              <p:blipFill>
                <a:blip r:embed="rId41"/>
                <a:stretch>
                  <a:fillRect/>
                </a:stretch>
              </p:blipFill>
              <p:spPr>
                <a:xfrm>
                  <a:off x="4120334" y="4290539"/>
                  <a:ext cx="173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a:extLst>
                    <a:ext uri="{FF2B5EF4-FFF2-40B4-BE49-F238E27FC236}">
                      <a16:creationId xmlns:a16="http://schemas.microsoft.com/office/drawing/2014/main" id="{771F5FA4-EADC-0E4C-6F17-B3DECFA6DAAE}"/>
                    </a:ext>
                  </a:extLst>
                </p14:cNvPr>
                <p14:cNvContentPartPr/>
                <p14:nvPr/>
              </p14:nvContentPartPr>
              <p14:xfrm>
                <a:off x="4348574" y="4259219"/>
                <a:ext cx="246240" cy="46800"/>
              </p14:xfrm>
            </p:contentPart>
          </mc:Choice>
          <mc:Fallback xmlns="">
            <p:pic>
              <p:nvPicPr>
                <p:cNvPr id="22" name="Ink 21">
                  <a:extLst>
                    <a:ext uri="{FF2B5EF4-FFF2-40B4-BE49-F238E27FC236}">
                      <a16:creationId xmlns:a16="http://schemas.microsoft.com/office/drawing/2014/main" id="{771F5FA4-EADC-0E4C-6F17-B3DECFA6DAAE}"/>
                    </a:ext>
                  </a:extLst>
                </p:cNvPr>
                <p:cNvPicPr/>
                <p:nvPr/>
              </p:nvPicPr>
              <p:blipFill>
                <a:blip r:embed="rId43"/>
                <a:stretch>
                  <a:fillRect/>
                </a:stretch>
              </p:blipFill>
              <p:spPr>
                <a:xfrm>
                  <a:off x="4333071" y="4243739"/>
                  <a:ext cx="276885"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25EAAD9D-F5E7-2910-29A3-184A5BE54DF7}"/>
                    </a:ext>
                  </a:extLst>
                </p14:cNvPr>
                <p14:cNvContentPartPr/>
                <p14:nvPr/>
              </p14:nvContentPartPr>
              <p14:xfrm>
                <a:off x="4614254" y="4231499"/>
                <a:ext cx="74160" cy="317160"/>
              </p14:xfrm>
            </p:contentPart>
          </mc:Choice>
          <mc:Fallback xmlns="">
            <p:pic>
              <p:nvPicPr>
                <p:cNvPr id="23" name="Ink 22">
                  <a:extLst>
                    <a:ext uri="{FF2B5EF4-FFF2-40B4-BE49-F238E27FC236}">
                      <a16:creationId xmlns:a16="http://schemas.microsoft.com/office/drawing/2014/main" id="{25EAAD9D-F5E7-2910-29A3-184A5BE54DF7}"/>
                    </a:ext>
                  </a:extLst>
                </p:cNvPr>
                <p:cNvPicPr/>
                <p:nvPr/>
              </p:nvPicPr>
              <p:blipFill>
                <a:blip r:embed="rId45"/>
                <a:stretch>
                  <a:fillRect/>
                </a:stretch>
              </p:blipFill>
              <p:spPr>
                <a:xfrm>
                  <a:off x="4598774" y="4216019"/>
                  <a:ext cx="1047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3B645085-74BF-AF72-F8FC-468718827048}"/>
                    </a:ext>
                  </a:extLst>
                </p14:cNvPr>
                <p14:cNvContentPartPr/>
                <p14:nvPr/>
              </p14:nvContentPartPr>
              <p14:xfrm>
                <a:off x="4699574" y="4325099"/>
                <a:ext cx="60480" cy="66240"/>
              </p14:xfrm>
            </p:contentPart>
          </mc:Choice>
          <mc:Fallback xmlns="">
            <p:pic>
              <p:nvPicPr>
                <p:cNvPr id="24" name="Ink 23">
                  <a:extLst>
                    <a:ext uri="{FF2B5EF4-FFF2-40B4-BE49-F238E27FC236}">
                      <a16:creationId xmlns:a16="http://schemas.microsoft.com/office/drawing/2014/main" id="{3B645085-74BF-AF72-F8FC-468718827048}"/>
                    </a:ext>
                  </a:extLst>
                </p:cNvPr>
                <p:cNvPicPr/>
                <p:nvPr/>
              </p:nvPicPr>
              <p:blipFill>
                <a:blip r:embed="rId47"/>
                <a:stretch>
                  <a:fillRect/>
                </a:stretch>
              </p:blipFill>
              <p:spPr>
                <a:xfrm>
                  <a:off x="4684094" y="4309619"/>
                  <a:ext cx="91080" cy="9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26" name="Ink 25">
                <a:extLst>
                  <a:ext uri="{FF2B5EF4-FFF2-40B4-BE49-F238E27FC236}">
                    <a16:creationId xmlns:a16="http://schemas.microsoft.com/office/drawing/2014/main" id="{08B5742D-F6A4-9C80-883B-3967570D658C}"/>
                  </a:ext>
                </a:extLst>
              </p14:cNvPr>
              <p14:cNvContentPartPr/>
              <p14:nvPr/>
            </p14:nvContentPartPr>
            <p14:xfrm>
              <a:off x="-743986" y="5100179"/>
              <a:ext cx="824040" cy="619920"/>
            </p14:xfrm>
          </p:contentPart>
        </mc:Choice>
        <mc:Fallback xmlns="">
          <p:pic>
            <p:nvPicPr>
              <p:cNvPr id="26" name="Ink 25">
                <a:extLst>
                  <a:ext uri="{FF2B5EF4-FFF2-40B4-BE49-F238E27FC236}">
                    <a16:creationId xmlns:a16="http://schemas.microsoft.com/office/drawing/2014/main" id="{08B5742D-F6A4-9C80-883B-3967570D658C}"/>
                  </a:ext>
                </a:extLst>
              </p:cNvPr>
              <p:cNvPicPr/>
              <p:nvPr/>
            </p:nvPicPr>
            <p:blipFill>
              <a:blip r:embed="rId49"/>
              <a:stretch>
                <a:fillRect/>
              </a:stretch>
            </p:blipFill>
            <p:spPr>
              <a:xfrm>
                <a:off x="-759466" y="5084699"/>
                <a:ext cx="85464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k 26">
                <a:extLst>
                  <a:ext uri="{FF2B5EF4-FFF2-40B4-BE49-F238E27FC236}">
                    <a16:creationId xmlns:a16="http://schemas.microsoft.com/office/drawing/2014/main" id="{15290864-2B64-4D1F-1FF5-F2E711383B68}"/>
                  </a:ext>
                </a:extLst>
              </p14:cNvPr>
              <p14:cNvContentPartPr/>
              <p14:nvPr/>
            </p14:nvContentPartPr>
            <p14:xfrm>
              <a:off x="1004534" y="5708939"/>
              <a:ext cx="378000" cy="202680"/>
            </p14:xfrm>
          </p:contentPart>
        </mc:Choice>
        <mc:Fallback xmlns="">
          <p:pic>
            <p:nvPicPr>
              <p:cNvPr id="27" name="Ink 26">
                <a:extLst>
                  <a:ext uri="{FF2B5EF4-FFF2-40B4-BE49-F238E27FC236}">
                    <a16:creationId xmlns:a16="http://schemas.microsoft.com/office/drawing/2014/main" id="{15290864-2B64-4D1F-1FF5-F2E711383B68}"/>
                  </a:ext>
                </a:extLst>
              </p:cNvPr>
              <p:cNvPicPr/>
              <p:nvPr/>
            </p:nvPicPr>
            <p:blipFill>
              <a:blip r:embed="rId51"/>
              <a:stretch>
                <a:fillRect/>
              </a:stretch>
            </p:blipFill>
            <p:spPr>
              <a:xfrm>
                <a:off x="989054" y="5693459"/>
                <a:ext cx="408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Ink 27">
                <a:extLst>
                  <a:ext uri="{FF2B5EF4-FFF2-40B4-BE49-F238E27FC236}">
                    <a16:creationId xmlns:a16="http://schemas.microsoft.com/office/drawing/2014/main" id="{6ED60ED7-91B9-0FD1-2EA3-A291513C693D}"/>
                  </a:ext>
                </a:extLst>
              </p14:cNvPr>
              <p14:cNvContentPartPr/>
              <p14:nvPr/>
            </p14:nvContentPartPr>
            <p14:xfrm>
              <a:off x="-1137826" y="6111779"/>
              <a:ext cx="146160" cy="153360"/>
            </p14:xfrm>
          </p:contentPart>
        </mc:Choice>
        <mc:Fallback xmlns="">
          <p:pic>
            <p:nvPicPr>
              <p:cNvPr id="28" name="Ink 27">
                <a:extLst>
                  <a:ext uri="{FF2B5EF4-FFF2-40B4-BE49-F238E27FC236}">
                    <a16:creationId xmlns:a16="http://schemas.microsoft.com/office/drawing/2014/main" id="{6ED60ED7-91B9-0FD1-2EA3-A291513C693D}"/>
                  </a:ext>
                </a:extLst>
              </p:cNvPr>
              <p:cNvPicPr/>
              <p:nvPr/>
            </p:nvPicPr>
            <p:blipFill>
              <a:blip r:embed="rId53"/>
              <a:stretch>
                <a:fillRect/>
              </a:stretch>
            </p:blipFill>
            <p:spPr>
              <a:xfrm>
                <a:off x="-1153306" y="6096299"/>
                <a:ext cx="176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Ink 28">
                <a:extLst>
                  <a:ext uri="{FF2B5EF4-FFF2-40B4-BE49-F238E27FC236}">
                    <a16:creationId xmlns:a16="http://schemas.microsoft.com/office/drawing/2014/main" id="{CC06ED18-FD14-A7E6-8A46-C4987C30E044}"/>
                  </a:ext>
                </a:extLst>
              </p14:cNvPr>
              <p14:cNvContentPartPr/>
              <p14:nvPr/>
            </p14:nvContentPartPr>
            <p14:xfrm>
              <a:off x="-946666" y="6137699"/>
              <a:ext cx="100800" cy="106200"/>
            </p14:xfrm>
          </p:contentPart>
        </mc:Choice>
        <mc:Fallback xmlns="">
          <p:pic>
            <p:nvPicPr>
              <p:cNvPr id="29" name="Ink 28">
                <a:extLst>
                  <a:ext uri="{FF2B5EF4-FFF2-40B4-BE49-F238E27FC236}">
                    <a16:creationId xmlns:a16="http://schemas.microsoft.com/office/drawing/2014/main" id="{CC06ED18-FD14-A7E6-8A46-C4987C30E044}"/>
                  </a:ext>
                </a:extLst>
              </p:cNvPr>
              <p:cNvPicPr/>
              <p:nvPr/>
            </p:nvPicPr>
            <p:blipFill>
              <a:blip r:embed="rId55"/>
              <a:stretch>
                <a:fillRect/>
              </a:stretch>
            </p:blipFill>
            <p:spPr>
              <a:xfrm>
                <a:off x="-962146" y="6122219"/>
                <a:ext cx="131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 name="Ink 29">
                <a:extLst>
                  <a:ext uri="{FF2B5EF4-FFF2-40B4-BE49-F238E27FC236}">
                    <a16:creationId xmlns:a16="http://schemas.microsoft.com/office/drawing/2014/main" id="{30E151E9-A435-84F9-8895-7EF6E8ED1D79}"/>
                  </a:ext>
                </a:extLst>
              </p14:cNvPr>
              <p14:cNvContentPartPr/>
              <p14:nvPr/>
            </p14:nvContentPartPr>
            <p14:xfrm>
              <a:off x="-813826" y="6091619"/>
              <a:ext cx="79920" cy="79920"/>
            </p14:xfrm>
          </p:contentPart>
        </mc:Choice>
        <mc:Fallback xmlns="">
          <p:pic>
            <p:nvPicPr>
              <p:cNvPr id="30" name="Ink 29">
                <a:extLst>
                  <a:ext uri="{FF2B5EF4-FFF2-40B4-BE49-F238E27FC236}">
                    <a16:creationId xmlns:a16="http://schemas.microsoft.com/office/drawing/2014/main" id="{30E151E9-A435-84F9-8895-7EF6E8ED1D79}"/>
                  </a:ext>
                </a:extLst>
              </p:cNvPr>
              <p:cNvPicPr/>
              <p:nvPr/>
            </p:nvPicPr>
            <p:blipFill>
              <a:blip r:embed="rId57"/>
              <a:stretch>
                <a:fillRect/>
              </a:stretch>
            </p:blipFill>
            <p:spPr>
              <a:xfrm>
                <a:off x="-829306" y="6076139"/>
                <a:ext cx="110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 name="Ink 30">
                <a:extLst>
                  <a:ext uri="{FF2B5EF4-FFF2-40B4-BE49-F238E27FC236}">
                    <a16:creationId xmlns:a16="http://schemas.microsoft.com/office/drawing/2014/main" id="{0B17B4D7-417C-DAD0-44A7-6F89DD1E22AB}"/>
                  </a:ext>
                </a:extLst>
              </p14:cNvPr>
              <p14:cNvContentPartPr/>
              <p14:nvPr/>
            </p14:nvContentPartPr>
            <p14:xfrm>
              <a:off x="-733906" y="6053099"/>
              <a:ext cx="117000" cy="102240"/>
            </p14:xfrm>
          </p:contentPart>
        </mc:Choice>
        <mc:Fallback xmlns="">
          <p:pic>
            <p:nvPicPr>
              <p:cNvPr id="31" name="Ink 30">
                <a:extLst>
                  <a:ext uri="{FF2B5EF4-FFF2-40B4-BE49-F238E27FC236}">
                    <a16:creationId xmlns:a16="http://schemas.microsoft.com/office/drawing/2014/main" id="{0B17B4D7-417C-DAD0-44A7-6F89DD1E22AB}"/>
                  </a:ext>
                </a:extLst>
              </p:cNvPr>
              <p:cNvPicPr/>
              <p:nvPr/>
            </p:nvPicPr>
            <p:blipFill>
              <a:blip r:embed="rId59"/>
              <a:stretch>
                <a:fillRect/>
              </a:stretch>
            </p:blipFill>
            <p:spPr>
              <a:xfrm>
                <a:off x="-749434" y="6037564"/>
                <a:ext cx="147694" cy="13294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2" name="Ink 31">
                <a:extLst>
                  <a:ext uri="{FF2B5EF4-FFF2-40B4-BE49-F238E27FC236}">
                    <a16:creationId xmlns:a16="http://schemas.microsoft.com/office/drawing/2014/main" id="{2B1AAFC7-71F1-4556-6977-E85283C5179D}"/>
                  </a:ext>
                </a:extLst>
              </p14:cNvPr>
              <p14:cNvContentPartPr/>
              <p14:nvPr/>
            </p14:nvContentPartPr>
            <p14:xfrm>
              <a:off x="-581986" y="5996579"/>
              <a:ext cx="123120" cy="225360"/>
            </p14:xfrm>
          </p:contentPart>
        </mc:Choice>
        <mc:Fallback xmlns="">
          <p:pic>
            <p:nvPicPr>
              <p:cNvPr id="32" name="Ink 31">
                <a:extLst>
                  <a:ext uri="{FF2B5EF4-FFF2-40B4-BE49-F238E27FC236}">
                    <a16:creationId xmlns:a16="http://schemas.microsoft.com/office/drawing/2014/main" id="{2B1AAFC7-71F1-4556-6977-E85283C5179D}"/>
                  </a:ext>
                </a:extLst>
              </p:cNvPr>
              <p:cNvPicPr/>
              <p:nvPr/>
            </p:nvPicPr>
            <p:blipFill>
              <a:blip r:embed="rId61"/>
              <a:stretch>
                <a:fillRect/>
              </a:stretch>
            </p:blipFill>
            <p:spPr>
              <a:xfrm>
                <a:off x="-597421" y="5981074"/>
                <a:ext cx="153631" cy="25600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3" name="Ink 32">
                <a:extLst>
                  <a:ext uri="{FF2B5EF4-FFF2-40B4-BE49-F238E27FC236}">
                    <a16:creationId xmlns:a16="http://schemas.microsoft.com/office/drawing/2014/main" id="{29D76500-1027-684F-84D1-80FE0435D6DC}"/>
                  </a:ext>
                </a:extLst>
              </p14:cNvPr>
              <p14:cNvContentPartPr/>
              <p14:nvPr/>
            </p14:nvContentPartPr>
            <p14:xfrm>
              <a:off x="-446626" y="5985779"/>
              <a:ext cx="135000" cy="161280"/>
            </p14:xfrm>
          </p:contentPart>
        </mc:Choice>
        <mc:Fallback xmlns="">
          <p:pic>
            <p:nvPicPr>
              <p:cNvPr id="33" name="Ink 32">
                <a:extLst>
                  <a:ext uri="{FF2B5EF4-FFF2-40B4-BE49-F238E27FC236}">
                    <a16:creationId xmlns:a16="http://schemas.microsoft.com/office/drawing/2014/main" id="{29D76500-1027-684F-84D1-80FE0435D6DC}"/>
                  </a:ext>
                </a:extLst>
              </p:cNvPr>
              <p:cNvPicPr/>
              <p:nvPr/>
            </p:nvPicPr>
            <p:blipFill>
              <a:blip r:embed="rId63"/>
              <a:stretch>
                <a:fillRect/>
              </a:stretch>
            </p:blipFill>
            <p:spPr>
              <a:xfrm>
                <a:off x="-462106" y="5970299"/>
                <a:ext cx="165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9CE4756B-A224-9B58-B5CB-0AC694B4D71D}"/>
                  </a:ext>
                </a:extLst>
              </p14:cNvPr>
              <p14:cNvContentPartPr/>
              <p14:nvPr/>
            </p14:nvContentPartPr>
            <p14:xfrm>
              <a:off x="-74746" y="5860859"/>
              <a:ext cx="66960" cy="132480"/>
            </p14:xfrm>
          </p:contentPart>
        </mc:Choice>
        <mc:Fallback xmlns="">
          <p:pic>
            <p:nvPicPr>
              <p:cNvPr id="35" name="Ink 34">
                <a:extLst>
                  <a:ext uri="{FF2B5EF4-FFF2-40B4-BE49-F238E27FC236}">
                    <a16:creationId xmlns:a16="http://schemas.microsoft.com/office/drawing/2014/main" id="{9CE4756B-A224-9B58-B5CB-0AC694B4D71D}"/>
                  </a:ext>
                </a:extLst>
              </p:cNvPr>
              <p:cNvPicPr/>
              <p:nvPr/>
            </p:nvPicPr>
            <p:blipFill>
              <a:blip r:embed="rId65"/>
              <a:stretch>
                <a:fillRect/>
              </a:stretch>
            </p:blipFill>
            <p:spPr>
              <a:xfrm>
                <a:off x="-90226" y="5845379"/>
                <a:ext cx="97560" cy="163080"/>
              </a:xfrm>
              <a:prstGeom prst="rect">
                <a:avLst/>
              </a:prstGeom>
            </p:spPr>
          </p:pic>
        </mc:Fallback>
      </mc:AlternateContent>
      <p:grpSp>
        <p:nvGrpSpPr>
          <p:cNvPr id="63512" name="Group 45">
            <a:extLst>
              <a:ext uri="{FF2B5EF4-FFF2-40B4-BE49-F238E27FC236}">
                <a16:creationId xmlns:a16="http://schemas.microsoft.com/office/drawing/2014/main" id="{D350A103-4775-5C4C-4D07-59FAAA2B1E82}"/>
              </a:ext>
            </a:extLst>
          </p:cNvPr>
          <p:cNvGrpSpPr>
            <a:grpSpLocks/>
          </p:cNvGrpSpPr>
          <p:nvPr/>
        </p:nvGrpSpPr>
        <p:grpSpPr bwMode="auto">
          <a:xfrm>
            <a:off x="-169863" y="5741988"/>
            <a:ext cx="382588" cy="242887"/>
            <a:chOff x="-170506" y="5741339"/>
            <a:chExt cx="383760" cy="243720"/>
          </a:xfrm>
        </p:grpSpPr>
        <mc:AlternateContent xmlns:mc="http://schemas.openxmlformats.org/markup-compatibility/2006" xmlns:p14="http://schemas.microsoft.com/office/powerpoint/2010/main">
          <mc:Choice Requires="p14">
            <p:contentPart p14:bwMode="auto" r:id="rId66">
              <p14:nvContentPartPr>
                <p14:cNvPr id="34" name="Ink 33">
                  <a:extLst>
                    <a:ext uri="{FF2B5EF4-FFF2-40B4-BE49-F238E27FC236}">
                      <a16:creationId xmlns:a16="http://schemas.microsoft.com/office/drawing/2014/main" id="{C835DDF6-9620-A434-1349-FB23C95E18DD}"/>
                    </a:ext>
                  </a:extLst>
                </p14:cNvPr>
                <p14:cNvContentPartPr/>
                <p14:nvPr/>
              </p14:nvContentPartPr>
              <p14:xfrm>
                <a:off x="-170506" y="5741339"/>
                <a:ext cx="68040" cy="243720"/>
              </p14:xfrm>
            </p:contentPart>
          </mc:Choice>
          <mc:Fallback xmlns="">
            <p:pic>
              <p:nvPicPr>
                <p:cNvPr id="34" name="Ink 33">
                  <a:extLst>
                    <a:ext uri="{FF2B5EF4-FFF2-40B4-BE49-F238E27FC236}">
                      <a16:creationId xmlns:a16="http://schemas.microsoft.com/office/drawing/2014/main" id="{C835DDF6-9620-A434-1349-FB23C95E18DD}"/>
                    </a:ext>
                  </a:extLst>
                </p:cNvPr>
                <p:cNvPicPr/>
                <p:nvPr/>
              </p:nvPicPr>
              <p:blipFill>
                <a:blip r:embed="rId67"/>
                <a:stretch>
                  <a:fillRect/>
                </a:stretch>
              </p:blipFill>
              <p:spPr>
                <a:xfrm>
                  <a:off x="-185986" y="5725859"/>
                  <a:ext cx="986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 name="Ink 35">
                  <a:extLst>
                    <a:ext uri="{FF2B5EF4-FFF2-40B4-BE49-F238E27FC236}">
                      <a16:creationId xmlns:a16="http://schemas.microsoft.com/office/drawing/2014/main" id="{BE733EAE-E175-6EFA-9465-7BED69D19F09}"/>
                    </a:ext>
                  </a:extLst>
                </p14:cNvPr>
                <p14:cNvContentPartPr/>
                <p14:nvPr/>
              </p14:nvContentPartPr>
              <p14:xfrm>
                <a:off x="44414" y="5804699"/>
                <a:ext cx="68760" cy="121680"/>
              </p14:xfrm>
            </p:contentPart>
          </mc:Choice>
          <mc:Fallback xmlns="">
            <p:pic>
              <p:nvPicPr>
                <p:cNvPr id="36" name="Ink 35">
                  <a:extLst>
                    <a:ext uri="{FF2B5EF4-FFF2-40B4-BE49-F238E27FC236}">
                      <a16:creationId xmlns:a16="http://schemas.microsoft.com/office/drawing/2014/main" id="{BE733EAE-E175-6EFA-9465-7BED69D19F09}"/>
                    </a:ext>
                  </a:extLst>
                </p:cNvPr>
                <p:cNvPicPr/>
                <p:nvPr/>
              </p:nvPicPr>
              <p:blipFill>
                <a:blip r:embed="rId69"/>
                <a:stretch>
                  <a:fillRect/>
                </a:stretch>
              </p:blipFill>
              <p:spPr>
                <a:xfrm>
                  <a:off x="28934" y="5789219"/>
                  <a:ext cx="99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Ink 36">
                  <a:extLst>
                    <a:ext uri="{FF2B5EF4-FFF2-40B4-BE49-F238E27FC236}">
                      <a16:creationId xmlns:a16="http://schemas.microsoft.com/office/drawing/2014/main" id="{9D50FB2B-2B46-40D2-C365-54A5F5BBD466}"/>
                    </a:ext>
                  </a:extLst>
                </p14:cNvPr>
                <p14:cNvContentPartPr/>
                <p14:nvPr/>
              </p14:nvContentPartPr>
              <p14:xfrm>
                <a:off x="127574" y="5741339"/>
                <a:ext cx="69480" cy="165960"/>
              </p14:xfrm>
            </p:contentPart>
          </mc:Choice>
          <mc:Fallback xmlns="">
            <p:pic>
              <p:nvPicPr>
                <p:cNvPr id="37" name="Ink 36">
                  <a:extLst>
                    <a:ext uri="{FF2B5EF4-FFF2-40B4-BE49-F238E27FC236}">
                      <a16:creationId xmlns:a16="http://schemas.microsoft.com/office/drawing/2014/main" id="{9D50FB2B-2B46-40D2-C365-54A5F5BBD466}"/>
                    </a:ext>
                  </a:extLst>
                </p:cNvPr>
                <p:cNvPicPr/>
                <p:nvPr/>
              </p:nvPicPr>
              <p:blipFill>
                <a:blip r:embed="rId71"/>
                <a:stretch>
                  <a:fillRect/>
                </a:stretch>
              </p:blipFill>
              <p:spPr>
                <a:xfrm>
                  <a:off x="112094" y="5725859"/>
                  <a:ext cx="100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Ink 37">
                  <a:extLst>
                    <a:ext uri="{FF2B5EF4-FFF2-40B4-BE49-F238E27FC236}">
                      <a16:creationId xmlns:a16="http://schemas.microsoft.com/office/drawing/2014/main" id="{D4E03CF0-8106-B57E-4F71-0B439A35D591}"/>
                    </a:ext>
                  </a:extLst>
                </p14:cNvPr>
                <p14:cNvContentPartPr/>
                <p14:nvPr/>
              </p14:nvContentPartPr>
              <p14:xfrm>
                <a:off x="116054" y="5809379"/>
                <a:ext cx="97200" cy="49320"/>
              </p14:xfrm>
            </p:contentPart>
          </mc:Choice>
          <mc:Fallback xmlns="">
            <p:pic>
              <p:nvPicPr>
                <p:cNvPr id="38" name="Ink 37">
                  <a:extLst>
                    <a:ext uri="{FF2B5EF4-FFF2-40B4-BE49-F238E27FC236}">
                      <a16:creationId xmlns:a16="http://schemas.microsoft.com/office/drawing/2014/main" id="{D4E03CF0-8106-B57E-4F71-0B439A35D591}"/>
                    </a:ext>
                  </a:extLst>
                </p:cNvPr>
                <p:cNvPicPr/>
                <p:nvPr/>
              </p:nvPicPr>
              <p:blipFill>
                <a:blip r:embed="rId73"/>
                <a:stretch>
                  <a:fillRect/>
                </a:stretch>
              </p:blipFill>
              <p:spPr>
                <a:xfrm>
                  <a:off x="100574" y="5793785"/>
                  <a:ext cx="127800" cy="8014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98D46D61-5A51-420D-4FD2-0BA212061711}"/>
                  </a:ext>
                </a:extLst>
              </p14:cNvPr>
              <p14:cNvContentPartPr/>
              <p14:nvPr/>
            </p14:nvContentPartPr>
            <p14:xfrm>
              <a:off x="-340426" y="6324179"/>
              <a:ext cx="196920" cy="151200"/>
            </p14:xfrm>
          </p:contentPart>
        </mc:Choice>
        <mc:Fallback xmlns="">
          <p:pic>
            <p:nvPicPr>
              <p:cNvPr id="47" name="Ink 46">
                <a:extLst>
                  <a:ext uri="{FF2B5EF4-FFF2-40B4-BE49-F238E27FC236}">
                    <a16:creationId xmlns:a16="http://schemas.microsoft.com/office/drawing/2014/main" id="{98D46D61-5A51-420D-4FD2-0BA212061711}"/>
                  </a:ext>
                </a:extLst>
              </p:cNvPr>
              <p:cNvPicPr/>
              <p:nvPr/>
            </p:nvPicPr>
            <p:blipFill>
              <a:blip r:embed="rId75"/>
              <a:stretch>
                <a:fillRect/>
              </a:stretch>
            </p:blipFill>
            <p:spPr>
              <a:xfrm>
                <a:off x="-355934" y="6308736"/>
                <a:ext cx="227576" cy="181727"/>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D0DEFD47-A300-B04D-33DD-E6E06BF4EECA}"/>
                  </a:ext>
                </a:extLst>
              </p14:cNvPr>
              <p14:cNvContentPartPr/>
              <p14:nvPr/>
            </p14:nvContentPartPr>
            <p14:xfrm>
              <a:off x="-223426" y="6251819"/>
              <a:ext cx="57600" cy="202680"/>
            </p14:xfrm>
          </p:contentPart>
        </mc:Choice>
        <mc:Fallback xmlns="">
          <p:pic>
            <p:nvPicPr>
              <p:cNvPr id="48" name="Ink 47">
                <a:extLst>
                  <a:ext uri="{FF2B5EF4-FFF2-40B4-BE49-F238E27FC236}">
                    <a16:creationId xmlns:a16="http://schemas.microsoft.com/office/drawing/2014/main" id="{D0DEFD47-A300-B04D-33DD-E6E06BF4EECA}"/>
                  </a:ext>
                </a:extLst>
              </p:cNvPr>
              <p:cNvPicPr/>
              <p:nvPr/>
            </p:nvPicPr>
            <p:blipFill>
              <a:blip r:embed="rId77"/>
              <a:stretch>
                <a:fillRect/>
              </a:stretch>
            </p:blipFill>
            <p:spPr>
              <a:xfrm>
                <a:off x="-238810" y="6236339"/>
                <a:ext cx="88010" cy="233280"/>
              </a:xfrm>
              <a:prstGeom prst="rect">
                <a:avLst/>
              </a:prstGeom>
            </p:spPr>
          </p:pic>
        </mc:Fallback>
      </mc:AlternateContent>
      <p:grpSp>
        <p:nvGrpSpPr>
          <p:cNvPr id="63515" name="Group 58">
            <a:extLst>
              <a:ext uri="{FF2B5EF4-FFF2-40B4-BE49-F238E27FC236}">
                <a16:creationId xmlns:a16="http://schemas.microsoft.com/office/drawing/2014/main" id="{C493198A-7287-CFD5-0C67-BB97E4CC2471}"/>
              </a:ext>
            </a:extLst>
          </p:cNvPr>
          <p:cNvGrpSpPr>
            <a:grpSpLocks/>
          </p:cNvGrpSpPr>
          <p:nvPr/>
        </p:nvGrpSpPr>
        <p:grpSpPr bwMode="auto">
          <a:xfrm>
            <a:off x="-117475" y="6232525"/>
            <a:ext cx="347663" cy="180975"/>
            <a:chOff x="-117226" y="6232019"/>
            <a:chExt cx="347040" cy="181080"/>
          </a:xfrm>
        </p:grpSpPr>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537F8C31-BF0A-27E9-7DC9-FB1D7025A23C}"/>
                    </a:ext>
                  </a:extLst>
                </p14:cNvPr>
                <p14:cNvContentPartPr/>
                <p14:nvPr/>
              </p14:nvContentPartPr>
              <p14:xfrm>
                <a:off x="-117226" y="6273059"/>
                <a:ext cx="146880" cy="140040"/>
              </p14:xfrm>
            </p:contentPart>
          </mc:Choice>
          <mc:Fallback xmlns="">
            <p:pic>
              <p:nvPicPr>
                <p:cNvPr id="49" name="Ink 48">
                  <a:extLst>
                    <a:ext uri="{FF2B5EF4-FFF2-40B4-BE49-F238E27FC236}">
                      <a16:creationId xmlns:a16="http://schemas.microsoft.com/office/drawing/2014/main" id="{537F8C31-BF0A-27E9-7DC9-FB1D7025A23C}"/>
                    </a:ext>
                  </a:extLst>
                </p:cNvPr>
                <p:cNvPicPr/>
                <p:nvPr/>
              </p:nvPicPr>
              <p:blipFill>
                <a:blip r:embed="rId79"/>
                <a:stretch>
                  <a:fillRect/>
                </a:stretch>
              </p:blipFill>
              <p:spPr>
                <a:xfrm>
                  <a:off x="-132706" y="6257619"/>
                  <a:ext cx="177480" cy="170562"/>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73980C55-D385-0422-2E3B-AC7D4A126383}"/>
                    </a:ext>
                  </a:extLst>
                </p14:cNvPr>
                <p14:cNvContentPartPr/>
                <p14:nvPr/>
              </p14:nvContentPartPr>
              <p14:xfrm>
                <a:off x="105974" y="6232019"/>
                <a:ext cx="123840" cy="116640"/>
              </p14:xfrm>
            </p:contentPart>
          </mc:Choice>
          <mc:Fallback xmlns="">
            <p:pic>
              <p:nvPicPr>
                <p:cNvPr id="50" name="Ink 49">
                  <a:extLst>
                    <a:ext uri="{FF2B5EF4-FFF2-40B4-BE49-F238E27FC236}">
                      <a16:creationId xmlns:a16="http://schemas.microsoft.com/office/drawing/2014/main" id="{73980C55-D385-0422-2E3B-AC7D4A126383}"/>
                    </a:ext>
                  </a:extLst>
                </p:cNvPr>
                <p:cNvPicPr/>
                <p:nvPr/>
              </p:nvPicPr>
              <p:blipFill>
                <a:blip r:embed="rId81"/>
                <a:stretch>
                  <a:fillRect/>
                </a:stretch>
              </p:blipFill>
              <p:spPr>
                <a:xfrm>
                  <a:off x="90494" y="6216587"/>
                  <a:ext cx="154440" cy="147146"/>
                </a:xfrm>
                <a:prstGeom prst="rect">
                  <a:avLst/>
                </a:prstGeom>
              </p:spPr>
            </p:pic>
          </mc:Fallback>
        </mc:AlternateContent>
      </p:grpSp>
      <p:grpSp>
        <p:nvGrpSpPr>
          <p:cNvPr id="63516" name="Group 57">
            <a:extLst>
              <a:ext uri="{FF2B5EF4-FFF2-40B4-BE49-F238E27FC236}">
                <a16:creationId xmlns:a16="http://schemas.microsoft.com/office/drawing/2014/main" id="{14E334B4-FD8C-11A7-FBA4-6AD904D5AABA}"/>
              </a:ext>
            </a:extLst>
          </p:cNvPr>
          <p:cNvGrpSpPr>
            <a:grpSpLocks/>
          </p:cNvGrpSpPr>
          <p:nvPr/>
        </p:nvGrpSpPr>
        <p:grpSpPr bwMode="auto">
          <a:xfrm>
            <a:off x="457200" y="5624513"/>
            <a:ext cx="657225" cy="660400"/>
            <a:chOff x="456974" y="5624339"/>
            <a:chExt cx="657720" cy="660600"/>
          </a:xfrm>
        </p:grpSpPr>
        <mc:AlternateContent xmlns:mc="http://schemas.openxmlformats.org/markup-compatibility/2006" xmlns:p14="http://schemas.microsoft.com/office/powerpoint/2010/main">
          <mc:Choice Requires="p14">
            <p:contentPart p14:bwMode="auto" r:id="rId82">
              <p14:nvContentPartPr>
                <p14:cNvPr id="39" name="Ink 38">
                  <a:extLst>
                    <a:ext uri="{FF2B5EF4-FFF2-40B4-BE49-F238E27FC236}">
                      <a16:creationId xmlns:a16="http://schemas.microsoft.com/office/drawing/2014/main" id="{980E71E5-CB83-1CDF-954F-8ACF7C44BEFF}"/>
                    </a:ext>
                  </a:extLst>
                </p14:cNvPr>
                <p14:cNvContentPartPr/>
                <p14:nvPr/>
              </p14:nvContentPartPr>
              <p14:xfrm>
                <a:off x="531494" y="5624339"/>
                <a:ext cx="50400" cy="204480"/>
              </p14:xfrm>
            </p:contentPart>
          </mc:Choice>
          <mc:Fallback xmlns="">
            <p:pic>
              <p:nvPicPr>
                <p:cNvPr id="39" name="Ink 38">
                  <a:extLst>
                    <a:ext uri="{FF2B5EF4-FFF2-40B4-BE49-F238E27FC236}">
                      <a16:creationId xmlns:a16="http://schemas.microsoft.com/office/drawing/2014/main" id="{980E71E5-CB83-1CDF-954F-8ACF7C44BEFF}"/>
                    </a:ext>
                  </a:extLst>
                </p:cNvPr>
                <p:cNvPicPr/>
                <p:nvPr/>
              </p:nvPicPr>
              <p:blipFill>
                <a:blip r:embed="rId83"/>
                <a:stretch>
                  <a:fillRect/>
                </a:stretch>
              </p:blipFill>
              <p:spPr>
                <a:xfrm>
                  <a:off x="516014" y="5608859"/>
                  <a:ext cx="810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0" name="Ink 39">
                  <a:extLst>
                    <a:ext uri="{FF2B5EF4-FFF2-40B4-BE49-F238E27FC236}">
                      <a16:creationId xmlns:a16="http://schemas.microsoft.com/office/drawing/2014/main" id="{AE42F3C8-6BEB-A7F7-5D1A-075EAC0E8F11}"/>
                    </a:ext>
                  </a:extLst>
                </p14:cNvPr>
                <p14:cNvContentPartPr/>
                <p14:nvPr/>
              </p14:nvContentPartPr>
              <p14:xfrm>
                <a:off x="541934" y="5737739"/>
                <a:ext cx="88200" cy="87840"/>
              </p14:xfrm>
            </p:contentPart>
          </mc:Choice>
          <mc:Fallback xmlns="">
            <p:pic>
              <p:nvPicPr>
                <p:cNvPr id="40" name="Ink 39">
                  <a:extLst>
                    <a:ext uri="{FF2B5EF4-FFF2-40B4-BE49-F238E27FC236}">
                      <a16:creationId xmlns:a16="http://schemas.microsoft.com/office/drawing/2014/main" id="{AE42F3C8-6BEB-A7F7-5D1A-075EAC0E8F11}"/>
                    </a:ext>
                  </a:extLst>
                </p:cNvPr>
                <p:cNvPicPr/>
                <p:nvPr/>
              </p:nvPicPr>
              <p:blipFill>
                <a:blip r:embed="rId85"/>
                <a:stretch>
                  <a:fillRect/>
                </a:stretch>
              </p:blipFill>
              <p:spPr>
                <a:xfrm>
                  <a:off x="526454" y="5722259"/>
                  <a:ext cx="118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1" name="Ink 40">
                  <a:extLst>
                    <a:ext uri="{FF2B5EF4-FFF2-40B4-BE49-F238E27FC236}">
                      <a16:creationId xmlns:a16="http://schemas.microsoft.com/office/drawing/2014/main" id="{147D5F6B-D69A-C830-CB1F-319AFAC4A2BC}"/>
                    </a:ext>
                  </a:extLst>
                </p14:cNvPr>
                <p14:cNvContentPartPr/>
                <p14:nvPr/>
              </p14:nvContentPartPr>
              <p14:xfrm>
                <a:off x="658934" y="5741339"/>
                <a:ext cx="99000" cy="43200"/>
              </p14:xfrm>
            </p:contentPart>
          </mc:Choice>
          <mc:Fallback xmlns="">
            <p:pic>
              <p:nvPicPr>
                <p:cNvPr id="41" name="Ink 40">
                  <a:extLst>
                    <a:ext uri="{FF2B5EF4-FFF2-40B4-BE49-F238E27FC236}">
                      <a16:creationId xmlns:a16="http://schemas.microsoft.com/office/drawing/2014/main" id="{147D5F6B-D69A-C830-CB1F-319AFAC4A2BC}"/>
                    </a:ext>
                  </a:extLst>
                </p:cNvPr>
                <p:cNvPicPr/>
                <p:nvPr/>
              </p:nvPicPr>
              <p:blipFill>
                <a:blip r:embed="rId87"/>
                <a:stretch>
                  <a:fillRect/>
                </a:stretch>
              </p:blipFill>
              <p:spPr>
                <a:xfrm>
                  <a:off x="643454" y="5725859"/>
                  <a:ext cx="129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2" name="Ink 41">
                  <a:extLst>
                    <a:ext uri="{FF2B5EF4-FFF2-40B4-BE49-F238E27FC236}">
                      <a16:creationId xmlns:a16="http://schemas.microsoft.com/office/drawing/2014/main" id="{38346AFE-6ABE-EE06-ACF9-9A586E664154}"/>
                    </a:ext>
                  </a:extLst>
                </p14:cNvPr>
                <p14:cNvContentPartPr/>
                <p14:nvPr/>
              </p14:nvContentPartPr>
              <p14:xfrm>
                <a:off x="755774" y="5666819"/>
                <a:ext cx="31320" cy="234360"/>
              </p14:xfrm>
            </p:contentPart>
          </mc:Choice>
          <mc:Fallback xmlns="">
            <p:pic>
              <p:nvPicPr>
                <p:cNvPr id="42" name="Ink 41">
                  <a:extLst>
                    <a:ext uri="{FF2B5EF4-FFF2-40B4-BE49-F238E27FC236}">
                      <a16:creationId xmlns:a16="http://schemas.microsoft.com/office/drawing/2014/main" id="{38346AFE-6ABE-EE06-ACF9-9A586E664154}"/>
                    </a:ext>
                  </a:extLst>
                </p:cNvPr>
                <p:cNvPicPr/>
                <p:nvPr/>
              </p:nvPicPr>
              <p:blipFill>
                <a:blip r:embed="rId89"/>
                <a:stretch>
                  <a:fillRect/>
                </a:stretch>
              </p:blipFill>
              <p:spPr>
                <a:xfrm>
                  <a:off x="740294" y="5651339"/>
                  <a:ext cx="619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72675CA1-00EC-3D18-E53D-81BF9A7A0B3D}"/>
                    </a:ext>
                  </a:extLst>
                </p14:cNvPr>
                <p14:cNvContentPartPr/>
                <p14:nvPr/>
              </p14:nvContentPartPr>
              <p14:xfrm>
                <a:off x="473534" y="5999459"/>
                <a:ext cx="70920" cy="285480"/>
              </p14:xfrm>
            </p:contentPart>
          </mc:Choice>
          <mc:Fallback xmlns="">
            <p:pic>
              <p:nvPicPr>
                <p:cNvPr id="51" name="Ink 50">
                  <a:extLst>
                    <a:ext uri="{FF2B5EF4-FFF2-40B4-BE49-F238E27FC236}">
                      <a16:creationId xmlns:a16="http://schemas.microsoft.com/office/drawing/2014/main" id="{72675CA1-00EC-3D18-E53D-81BF9A7A0B3D}"/>
                    </a:ext>
                  </a:extLst>
                </p:cNvPr>
                <p:cNvPicPr/>
                <p:nvPr/>
              </p:nvPicPr>
              <p:blipFill>
                <a:blip r:embed="rId91"/>
                <a:stretch>
                  <a:fillRect/>
                </a:stretch>
              </p:blipFill>
              <p:spPr>
                <a:xfrm>
                  <a:off x="457975" y="5983979"/>
                  <a:ext cx="101676"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Ink 51">
                  <a:extLst>
                    <a:ext uri="{FF2B5EF4-FFF2-40B4-BE49-F238E27FC236}">
                      <a16:creationId xmlns:a16="http://schemas.microsoft.com/office/drawing/2014/main" id="{B23E79A3-5048-1A65-67A8-EC59FA6512DF}"/>
                    </a:ext>
                  </a:extLst>
                </p14:cNvPr>
                <p14:cNvContentPartPr/>
                <p14:nvPr/>
              </p14:nvContentPartPr>
              <p14:xfrm>
                <a:off x="456974" y="6166859"/>
                <a:ext cx="137880" cy="74520"/>
              </p14:xfrm>
            </p:contentPart>
          </mc:Choice>
          <mc:Fallback xmlns="">
            <p:pic>
              <p:nvPicPr>
                <p:cNvPr id="52" name="Ink 51">
                  <a:extLst>
                    <a:ext uri="{FF2B5EF4-FFF2-40B4-BE49-F238E27FC236}">
                      <a16:creationId xmlns:a16="http://schemas.microsoft.com/office/drawing/2014/main" id="{B23E79A3-5048-1A65-67A8-EC59FA6512DF}"/>
                    </a:ext>
                  </a:extLst>
                </p:cNvPr>
                <p:cNvPicPr/>
                <p:nvPr/>
              </p:nvPicPr>
              <p:blipFill>
                <a:blip r:embed="rId93"/>
                <a:stretch>
                  <a:fillRect/>
                </a:stretch>
              </p:blipFill>
              <p:spPr>
                <a:xfrm>
                  <a:off x="441453" y="6151379"/>
                  <a:ext cx="168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Ink 52">
                  <a:extLst>
                    <a:ext uri="{FF2B5EF4-FFF2-40B4-BE49-F238E27FC236}">
                      <a16:creationId xmlns:a16="http://schemas.microsoft.com/office/drawing/2014/main" id="{B93B11C2-C1C8-DD23-23D3-AB93F39F0545}"/>
                    </a:ext>
                  </a:extLst>
                </p14:cNvPr>
                <p14:cNvContentPartPr/>
                <p14:nvPr/>
              </p14:nvContentPartPr>
              <p14:xfrm>
                <a:off x="637694" y="5996579"/>
                <a:ext cx="57600" cy="204120"/>
              </p14:xfrm>
            </p:contentPart>
          </mc:Choice>
          <mc:Fallback xmlns="">
            <p:pic>
              <p:nvPicPr>
                <p:cNvPr id="53" name="Ink 52">
                  <a:extLst>
                    <a:ext uri="{FF2B5EF4-FFF2-40B4-BE49-F238E27FC236}">
                      <a16:creationId xmlns:a16="http://schemas.microsoft.com/office/drawing/2014/main" id="{B93B11C2-C1C8-DD23-23D3-AB93F39F0545}"/>
                    </a:ext>
                  </a:extLst>
                </p:cNvPr>
                <p:cNvPicPr/>
                <p:nvPr/>
              </p:nvPicPr>
              <p:blipFill>
                <a:blip r:embed="rId95"/>
                <a:stretch>
                  <a:fillRect/>
                </a:stretch>
              </p:blipFill>
              <p:spPr>
                <a:xfrm>
                  <a:off x="622214" y="5981072"/>
                  <a:ext cx="88200" cy="234774"/>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Ink 53">
                  <a:extLst>
                    <a:ext uri="{FF2B5EF4-FFF2-40B4-BE49-F238E27FC236}">
                      <a16:creationId xmlns:a16="http://schemas.microsoft.com/office/drawing/2014/main" id="{06DBF66C-0009-0DA2-1FCD-D4D3C0781510}"/>
                    </a:ext>
                  </a:extLst>
                </p14:cNvPr>
                <p14:cNvContentPartPr/>
                <p14:nvPr/>
              </p14:nvContentPartPr>
              <p14:xfrm>
                <a:off x="723014" y="6047339"/>
                <a:ext cx="210240" cy="116280"/>
              </p14:xfrm>
            </p:contentPart>
          </mc:Choice>
          <mc:Fallback xmlns="">
            <p:pic>
              <p:nvPicPr>
                <p:cNvPr id="54" name="Ink 53">
                  <a:extLst>
                    <a:ext uri="{FF2B5EF4-FFF2-40B4-BE49-F238E27FC236}">
                      <a16:creationId xmlns:a16="http://schemas.microsoft.com/office/drawing/2014/main" id="{06DBF66C-0009-0DA2-1FCD-D4D3C0781510}"/>
                    </a:ext>
                  </a:extLst>
                </p:cNvPr>
                <p:cNvPicPr/>
                <p:nvPr/>
              </p:nvPicPr>
              <p:blipFill>
                <a:blip r:embed="rId97"/>
                <a:stretch>
                  <a:fillRect/>
                </a:stretch>
              </p:blipFill>
              <p:spPr>
                <a:xfrm>
                  <a:off x="707560" y="6031859"/>
                  <a:ext cx="240788"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Ink 54">
                  <a:extLst>
                    <a:ext uri="{FF2B5EF4-FFF2-40B4-BE49-F238E27FC236}">
                      <a16:creationId xmlns:a16="http://schemas.microsoft.com/office/drawing/2014/main" id="{F94FB756-FBC7-3EAB-91A5-2CCA33E69AA5}"/>
                    </a:ext>
                  </a:extLst>
                </p14:cNvPr>
                <p14:cNvContentPartPr/>
                <p14:nvPr/>
              </p14:nvContentPartPr>
              <p14:xfrm>
                <a:off x="924974" y="5943299"/>
                <a:ext cx="360" cy="360"/>
              </p14:xfrm>
            </p:contentPart>
          </mc:Choice>
          <mc:Fallback xmlns="">
            <p:pic>
              <p:nvPicPr>
                <p:cNvPr id="55" name="Ink 54">
                  <a:extLst>
                    <a:ext uri="{FF2B5EF4-FFF2-40B4-BE49-F238E27FC236}">
                      <a16:creationId xmlns:a16="http://schemas.microsoft.com/office/drawing/2014/main" id="{F94FB756-FBC7-3EAB-91A5-2CCA33E69AA5}"/>
                    </a:ext>
                  </a:extLst>
                </p:cNvPr>
                <p:cNvPicPr/>
                <p:nvPr/>
              </p:nvPicPr>
              <p:blipFill>
                <a:blip r:embed="rId31"/>
                <a:stretch>
                  <a:fillRect/>
                </a:stretch>
              </p:blipFill>
              <p:spPr>
                <a:xfrm>
                  <a:off x="909494" y="592781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Ink 55">
                  <a:extLst>
                    <a:ext uri="{FF2B5EF4-FFF2-40B4-BE49-F238E27FC236}">
                      <a16:creationId xmlns:a16="http://schemas.microsoft.com/office/drawing/2014/main" id="{39B64F8C-A147-F20B-F843-0CA3221E4721}"/>
                    </a:ext>
                  </a:extLst>
                </p14:cNvPr>
                <p14:cNvContentPartPr/>
                <p14:nvPr/>
              </p14:nvContentPartPr>
              <p14:xfrm>
                <a:off x="986174" y="6017819"/>
                <a:ext cx="110160" cy="99000"/>
              </p14:xfrm>
            </p:contentPart>
          </mc:Choice>
          <mc:Fallback xmlns="">
            <p:pic>
              <p:nvPicPr>
                <p:cNvPr id="56" name="Ink 55">
                  <a:extLst>
                    <a:ext uri="{FF2B5EF4-FFF2-40B4-BE49-F238E27FC236}">
                      <a16:creationId xmlns:a16="http://schemas.microsoft.com/office/drawing/2014/main" id="{39B64F8C-A147-F20B-F843-0CA3221E4721}"/>
                    </a:ext>
                  </a:extLst>
                </p:cNvPr>
                <p:cNvPicPr/>
                <p:nvPr/>
              </p:nvPicPr>
              <p:blipFill>
                <a:blip r:embed="rId100"/>
                <a:stretch>
                  <a:fillRect/>
                </a:stretch>
              </p:blipFill>
              <p:spPr>
                <a:xfrm>
                  <a:off x="970694" y="6002339"/>
                  <a:ext cx="140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Ink 56">
                  <a:extLst>
                    <a:ext uri="{FF2B5EF4-FFF2-40B4-BE49-F238E27FC236}">
                      <a16:creationId xmlns:a16="http://schemas.microsoft.com/office/drawing/2014/main" id="{CE42D08D-4C43-9918-E1B6-E29787D27C66}"/>
                    </a:ext>
                  </a:extLst>
                </p14:cNvPr>
                <p14:cNvContentPartPr/>
                <p14:nvPr/>
              </p14:nvContentPartPr>
              <p14:xfrm>
                <a:off x="1041974" y="5847899"/>
                <a:ext cx="72720" cy="268200"/>
              </p14:xfrm>
            </p:contentPart>
          </mc:Choice>
          <mc:Fallback xmlns="">
            <p:pic>
              <p:nvPicPr>
                <p:cNvPr id="57" name="Ink 56">
                  <a:extLst>
                    <a:ext uri="{FF2B5EF4-FFF2-40B4-BE49-F238E27FC236}">
                      <a16:creationId xmlns:a16="http://schemas.microsoft.com/office/drawing/2014/main" id="{CE42D08D-4C43-9918-E1B6-E29787D27C66}"/>
                    </a:ext>
                  </a:extLst>
                </p:cNvPr>
                <p:cNvPicPr/>
                <p:nvPr/>
              </p:nvPicPr>
              <p:blipFill>
                <a:blip r:embed="rId102"/>
                <a:stretch>
                  <a:fillRect/>
                </a:stretch>
              </p:blipFill>
              <p:spPr>
                <a:xfrm>
                  <a:off x="1026494" y="5832419"/>
                  <a:ext cx="103320" cy="298800"/>
                </a:xfrm>
                <a:prstGeom prst="rect">
                  <a:avLst/>
                </a:prstGeom>
              </p:spPr>
            </p:pic>
          </mc:Fallback>
        </mc:AlternateContent>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5">
            <a:extLst>
              <a:ext uri="{FF2B5EF4-FFF2-40B4-BE49-F238E27FC236}">
                <a16:creationId xmlns:a16="http://schemas.microsoft.com/office/drawing/2014/main" id="{18EB0A46-F639-B6BD-C3E1-5E12021856B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9BA98A21-B773-40E9-910E-7C3133938F69}" type="slidenum">
              <a:rPr lang="en-US" altLang="en-US" sz="1400" smtClean="0"/>
              <a:pPr>
                <a:spcBef>
                  <a:spcPct val="0"/>
                </a:spcBef>
                <a:spcAft>
                  <a:spcPct val="0"/>
                </a:spcAft>
                <a:buClrTx/>
                <a:buFontTx/>
                <a:buNone/>
              </a:pPr>
              <a:t>26</a:t>
            </a:fld>
            <a:endParaRPr lang="en-US" altLang="en-US" sz="1400"/>
          </a:p>
        </p:txBody>
      </p:sp>
      <p:sp>
        <p:nvSpPr>
          <p:cNvPr id="65538" name="Rectangle 17">
            <a:extLst>
              <a:ext uri="{FF2B5EF4-FFF2-40B4-BE49-F238E27FC236}">
                <a16:creationId xmlns:a16="http://schemas.microsoft.com/office/drawing/2014/main" id="{C676C067-8B24-BFA3-16D8-7E54DE4E8969}"/>
              </a:ext>
            </a:extLst>
          </p:cNvPr>
          <p:cNvSpPr>
            <a:spLocks noChangeArrowheads="1"/>
          </p:cNvSpPr>
          <p:nvPr/>
        </p:nvSpPr>
        <p:spPr bwMode="auto">
          <a:xfrm>
            <a:off x="4648200" y="3962400"/>
            <a:ext cx="3124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3333FF"/>
                </a:solidFill>
              </a:rPr>
              <a:t>The mechanical efficiency of a fan</a:t>
            </a:r>
            <a:r>
              <a:rPr lang="tr-TR" altLang="en-US" sz="2000" b="0">
                <a:solidFill>
                  <a:srgbClr val="3333FF"/>
                </a:solidFill>
              </a:rPr>
              <a:t> </a:t>
            </a:r>
            <a:r>
              <a:rPr lang="en-US" altLang="en-US" sz="2000" b="0">
                <a:solidFill>
                  <a:srgbClr val="3333FF"/>
                </a:solidFill>
              </a:rPr>
              <a:t>is the ratio of the rate of increase of</a:t>
            </a:r>
            <a:r>
              <a:rPr lang="tr-TR" altLang="en-US" sz="2000" b="0">
                <a:solidFill>
                  <a:srgbClr val="3333FF"/>
                </a:solidFill>
              </a:rPr>
              <a:t> </a:t>
            </a:r>
            <a:r>
              <a:rPr lang="en-US" altLang="en-US" sz="2000" b="0">
                <a:solidFill>
                  <a:srgbClr val="3333FF"/>
                </a:solidFill>
              </a:rPr>
              <a:t>the mechanical energy of the air to the</a:t>
            </a:r>
            <a:r>
              <a:rPr lang="tr-TR" altLang="en-US" sz="2000" b="0">
                <a:solidFill>
                  <a:srgbClr val="3333FF"/>
                </a:solidFill>
              </a:rPr>
              <a:t> </a:t>
            </a:r>
            <a:r>
              <a:rPr lang="en-US" altLang="en-US" sz="2000" b="0">
                <a:solidFill>
                  <a:srgbClr val="3333FF"/>
                </a:solidFill>
              </a:rPr>
              <a:t>mechanical power in</a:t>
            </a:r>
            <a:r>
              <a:rPr lang="tr-TR" altLang="en-US" sz="2000" b="0">
                <a:solidFill>
                  <a:srgbClr val="3333FF"/>
                </a:solidFill>
              </a:rPr>
              <a:t>put.</a:t>
            </a:r>
            <a:endParaRPr lang="en-US" altLang="en-US" sz="2000" b="0">
              <a:solidFill>
                <a:srgbClr val="3333FF"/>
              </a:solidFill>
            </a:endParaRPr>
          </a:p>
        </p:txBody>
      </p:sp>
      <p:pic>
        <p:nvPicPr>
          <p:cNvPr id="65539" name="Picture 18">
            <a:extLst>
              <a:ext uri="{FF2B5EF4-FFF2-40B4-BE49-F238E27FC236}">
                <a16:creationId xmlns:a16="http://schemas.microsoft.com/office/drawing/2014/main" id="{30DF51E8-6776-F561-86D7-08F570129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3971925"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F14EA15-7018-DCD3-24A7-70B419B9F013}"/>
                  </a:ext>
                </a:extLst>
              </p14:cNvPr>
              <p14:cNvContentPartPr/>
              <p14:nvPr/>
            </p14:nvContentPartPr>
            <p14:xfrm>
              <a:off x="-1087786" y="3008219"/>
              <a:ext cx="1231200" cy="659160"/>
            </p14:xfrm>
          </p:contentPart>
        </mc:Choice>
        <mc:Fallback xmlns="">
          <p:pic>
            <p:nvPicPr>
              <p:cNvPr id="2" name="Ink 1">
                <a:extLst>
                  <a:ext uri="{FF2B5EF4-FFF2-40B4-BE49-F238E27FC236}">
                    <a16:creationId xmlns:a16="http://schemas.microsoft.com/office/drawing/2014/main" id="{1F14EA15-7018-DCD3-24A7-70B419B9F013}"/>
                  </a:ext>
                </a:extLst>
              </p:cNvPr>
              <p:cNvPicPr/>
              <p:nvPr/>
            </p:nvPicPr>
            <p:blipFill>
              <a:blip r:embed="rId5"/>
              <a:stretch>
                <a:fillRect/>
              </a:stretch>
            </p:blipFill>
            <p:spPr>
              <a:xfrm>
                <a:off x="-1103266" y="2992739"/>
                <a:ext cx="1261800" cy="68976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a:extLst>
              <a:ext uri="{FF2B5EF4-FFF2-40B4-BE49-F238E27FC236}">
                <a16:creationId xmlns:a16="http://schemas.microsoft.com/office/drawing/2014/main" id="{6E4F9053-F892-ACE4-77C7-41CD54FC6FA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F58EA5E0-33BE-4242-9DB3-F38580E7CA3B}" type="slidenum">
              <a:rPr lang="en-US" altLang="en-US" sz="1400" smtClean="0"/>
              <a:pPr>
                <a:spcBef>
                  <a:spcPct val="0"/>
                </a:spcBef>
                <a:spcAft>
                  <a:spcPct val="0"/>
                </a:spcAft>
                <a:buClrTx/>
                <a:buFontTx/>
                <a:buNone/>
              </a:pPr>
              <a:t>27</a:t>
            </a:fld>
            <a:endParaRPr lang="en-US" altLang="en-US" sz="1400"/>
          </a:p>
        </p:txBody>
      </p:sp>
      <p:pic>
        <p:nvPicPr>
          <p:cNvPr id="67586" name="Picture 3">
            <a:extLst>
              <a:ext uri="{FF2B5EF4-FFF2-40B4-BE49-F238E27FC236}">
                <a16:creationId xmlns:a16="http://schemas.microsoft.com/office/drawing/2014/main" id="{E3EE3084-D89B-35DD-4ABB-9F9F882FA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8" y="1023938"/>
            <a:ext cx="4684712"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7" name="Picture 4">
            <a:extLst>
              <a:ext uri="{FF2B5EF4-FFF2-40B4-BE49-F238E27FC236}">
                <a16:creationId xmlns:a16="http://schemas.microsoft.com/office/drawing/2014/main" id="{5A8C66C8-97DE-4814-2596-414A8F3B5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1844675"/>
            <a:ext cx="493077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5">
            <a:extLst>
              <a:ext uri="{FF2B5EF4-FFF2-40B4-BE49-F238E27FC236}">
                <a16:creationId xmlns:a16="http://schemas.microsoft.com/office/drawing/2014/main" id="{FC17C813-B9D7-69C5-E61B-12AF65FB89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151188"/>
            <a:ext cx="5181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9" name="Text Box 6">
            <a:extLst>
              <a:ext uri="{FF2B5EF4-FFF2-40B4-BE49-F238E27FC236}">
                <a16:creationId xmlns:a16="http://schemas.microsoft.com/office/drawing/2014/main" id="{7707831C-6912-EA28-2160-562901C8D5B7}"/>
              </a:ext>
            </a:extLst>
          </p:cNvPr>
          <p:cNvSpPr txBox="1">
            <a:spLocks noChangeArrowheads="1"/>
          </p:cNvSpPr>
          <p:nvPr/>
        </p:nvSpPr>
        <p:spPr bwMode="auto">
          <a:xfrm>
            <a:off x="5257800" y="1066800"/>
            <a:ext cx="137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2000" b="0"/>
              <a:t>Generator efficiency</a:t>
            </a:r>
          </a:p>
        </p:txBody>
      </p:sp>
      <p:sp>
        <p:nvSpPr>
          <p:cNvPr id="67590" name="Text Box 7">
            <a:extLst>
              <a:ext uri="{FF2B5EF4-FFF2-40B4-BE49-F238E27FC236}">
                <a16:creationId xmlns:a16="http://schemas.microsoft.com/office/drawing/2014/main" id="{45A513C0-E599-A8DB-82A2-29BBBAD4A2D5}"/>
              </a:ext>
            </a:extLst>
          </p:cNvPr>
          <p:cNvSpPr txBox="1">
            <a:spLocks noChangeArrowheads="1"/>
          </p:cNvSpPr>
          <p:nvPr/>
        </p:nvSpPr>
        <p:spPr bwMode="auto">
          <a:xfrm>
            <a:off x="5486400" y="1905000"/>
            <a:ext cx="213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2000" b="0"/>
              <a:t>Pump-Motor overall efficiency</a:t>
            </a:r>
          </a:p>
        </p:txBody>
      </p:sp>
      <p:sp>
        <p:nvSpPr>
          <p:cNvPr id="67591" name="Text Box 8">
            <a:extLst>
              <a:ext uri="{FF2B5EF4-FFF2-40B4-BE49-F238E27FC236}">
                <a16:creationId xmlns:a16="http://schemas.microsoft.com/office/drawing/2014/main" id="{12F3C057-FABD-4748-912C-766DDD03B60F}"/>
              </a:ext>
            </a:extLst>
          </p:cNvPr>
          <p:cNvSpPr txBox="1">
            <a:spLocks noChangeArrowheads="1"/>
          </p:cNvSpPr>
          <p:nvPr/>
        </p:nvSpPr>
        <p:spPr bwMode="auto">
          <a:xfrm>
            <a:off x="228600" y="2743200"/>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2000" b="0"/>
              <a:t>Turbine-Generator overall efficiency</a:t>
            </a:r>
            <a:r>
              <a:rPr lang="tr-TR" altLang="en-US" sz="2000" b="0"/>
              <a:t>:</a:t>
            </a:r>
            <a:endParaRPr lang="en-US" altLang="en-US" sz="2000" b="0"/>
          </a:p>
        </p:txBody>
      </p:sp>
      <p:sp>
        <p:nvSpPr>
          <p:cNvPr id="67592" name="Rectangle 9">
            <a:extLst>
              <a:ext uri="{FF2B5EF4-FFF2-40B4-BE49-F238E27FC236}">
                <a16:creationId xmlns:a16="http://schemas.microsoft.com/office/drawing/2014/main" id="{18440865-8FC1-C617-447E-92DD510845C9}"/>
              </a:ext>
            </a:extLst>
          </p:cNvPr>
          <p:cNvSpPr>
            <a:spLocks noChangeArrowheads="1"/>
          </p:cNvSpPr>
          <p:nvPr/>
        </p:nvSpPr>
        <p:spPr bwMode="auto">
          <a:xfrm>
            <a:off x="1295400" y="4419600"/>
            <a:ext cx="4114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2000" b="0">
                <a:solidFill>
                  <a:srgbClr val="0000CC"/>
                </a:solidFill>
              </a:rPr>
              <a:t>The overall efficiency of a turbine–generator is the product of the efficiency of the turbine and the efficiency of the generator, and represents the fraction of the mechanical energy of the fluid converted to electric energy.</a:t>
            </a:r>
          </a:p>
        </p:txBody>
      </p:sp>
      <p:pic>
        <p:nvPicPr>
          <p:cNvPr id="67593" name="Picture 10">
            <a:extLst>
              <a:ext uri="{FF2B5EF4-FFF2-40B4-BE49-F238E27FC236}">
                <a16:creationId xmlns:a16="http://schemas.microsoft.com/office/drawing/2014/main" id="{E5FB5496-E8EC-528C-913E-9D79D0A3AB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52400"/>
            <a:ext cx="45847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4" name="Text Box 11">
            <a:extLst>
              <a:ext uri="{FF2B5EF4-FFF2-40B4-BE49-F238E27FC236}">
                <a16:creationId xmlns:a16="http://schemas.microsoft.com/office/drawing/2014/main" id="{B45DF365-2A5F-A9FB-2536-32E4E0C172DA}"/>
              </a:ext>
            </a:extLst>
          </p:cNvPr>
          <p:cNvSpPr txBox="1">
            <a:spLocks noChangeArrowheads="1"/>
          </p:cNvSpPr>
          <p:nvPr/>
        </p:nvSpPr>
        <p:spPr bwMode="auto">
          <a:xfrm>
            <a:off x="5181600" y="228600"/>
            <a:ext cx="137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tr-TR" altLang="en-US" sz="2000" b="0"/>
              <a:t>Motor </a:t>
            </a:r>
            <a:r>
              <a:rPr lang="en-US" altLang="en-US" sz="2000" b="0"/>
              <a:t>efficiency</a:t>
            </a:r>
          </a:p>
        </p:txBody>
      </p:sp>
      <p:pic>
        <p:nvPicPr>
          <p:cNvPr id="67595" name="Picture 12">
            <a:extLst>
              <a:ext uri="{FF2B5EF4-FFF2-40B4-BE49-F238E27FC236}">
                <a16:creationId xmlns:a16="http://schemas.microsoft.com/office/drawing/2014/main" id="{2E9CDC72-6F14-D200-04CA-464572A7C9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2895600"/>
            <a:ext cx="3605213" cy="37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7596" name="Group 67610">
            <a:extLst>
              <a:ext uri="{FF2B5EF4-FFF2-40B4-BE49-F238E27FC236}">
                <a16:creationId xmlns:a16="http://schemas.microsoft.com/office/drawing/2014/main" id="{0F5E9990-3B34-0E92-AC44-E4FEE85E09A2}"/>
              </a:ext>
            </a:extLst>
          </p:cNvPr>
          <p:cNvGrpSpPr>
            <a:grpSpLocks/>
          </p:cNvGrpSpPr>
          <p:nvPr/>
        </p:nvGrpSpPr>
        <p:grpSpPr bwMode="auto">
          <a:xfrm>
            <a:off x="6535738" y="381000"/>
            <a:ext cx="4243387" cy="2114550"/>
            <a:chOff x="6535574" y="381659"/>
            <a:chExt cx="4242960" cy="2113200"/>
          </a:xfrm>
        </p:grpSpPr>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4D47C48A-B8EC-B115-49F6-D728EB43B62A}"/>
                    </a:ext>
                  </a:extLst>
                </p14:cNvPr>
                <p14:cNvContentPartPr/>
                <p14:nvPr/>
              </p14:nvContentPartPr>
              <p14:xfrm>
                <a:off x="8798894" y="1271579"/>
                <a:ext cx="37080" cy="564480"/>
              </p14:xfrm>
            </p:contentPart>
          </mc:Choice>
          <mc:Fallback xmlns="">
            <p:pic>
              <p:nvPicPr>
                <p:cNvPr id="2" name="Ink 1">
                  <a:extLst>
                    <a:ext uri="{FF2B5EF4-FFF2-40B4-BE49-F238E27FC236}">
                      <a16:creationId xmlns:a16="http://schemas.microsoft.com/office/drawing/2014/main" id="{4D47C48A-B8EC-B115-49F6-D728EB43B62A}"/>
                    </a:ext>
                  </a:extLst>
                </p:cNvPr>
                <p:cNvPicPr/>
                <p:nvPr/>
              </p:nvPicPr>
              <p:blipFill>
                <a:blip r:embed="rId9"/>
                <a:stretch>
                  <a:fillRect/>
                </a:stretch>
              </p:blipFill>
              <p:spPr>
                <a:xfrm>
                  <a:off x="8783414" y="1256099"/>
                  <a:ext cx="6768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5D3011C2-289B-3735-D0B8-AE2602E203E0}"/>
                    </a:ext>
                  </a:extLst>
                </p14:cNvPr>
                <p14:cNvContentPartPr/>
                <p14:nvPr/>
              </p14:nvContentPartPr>
              <p14:xfrm>
                <a:off x="8748854" y="1269419"/>
                <a:ext cx="1027440" cy="77040"/>
              </p14:xfrm>
            </p:contentPart>
          </mc:Choice>
          <mc:Fallback xmlns="">
            <p:pic>
              <p:nvPicPr>
                <p:cNvPr id="3" name="Ink 2">
                  <a:extLst>
                    <a:ext uri="{FF2B5EF4-FFF2-40B4-BE49-F238E27FC236}">
                      <a16:creationId xmlns:a16="http://schemas.microsoft.com/office/drawing/2014/main" id="{5D3011C2-289B-3735-D0B8-AE2602E203E0}"/>
                    </a:ext>
                  </a:extLst>
                </p:cNvPr>
                <p:cNvPicPr/>
                <p:nvPr/>
              </p:nvPicPr>
              <p:blipFill>
                <a:blip r:embed="rId11"/>
                <a:stretch>
                  <a:fillRect/>
                </a:stretch>
              </p:blipFill>
              <p:spPr>
                <a:xfrm>
                  <a:off x="8733369" y="1253866"/>
                  <a:ext cx="1058051" cy="10778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321C7224-6D35-E005-D27E-66D79CCBB75A}"/>
                    </a:ext>
                  </a:extLst>
                </p14:cNvPr>
                <p14:cNvContentPartPr/>
                <p14:nvPr/>
              </p14:nvContentPartPr>
              <p14:xfrm>
                <a:off x="8846054" y="1849739"/>
                <a:ext cx="1091520" cy="21600"/>
              </p14:xfrm>
            </p:contentPart>
          </mc:Choice>
          <mc:Fallback xmlns="">
            <p:pic>
              <p:nvPicPr>
                <p:cNvPr id="4" name="Ink 3">
                  <a:extLst>
                    <a:ext uri="{FF2B5EF4-FFF2-40B4-BE49-F238E27FC236}">
                      <a16:creationId xmlns:a16="http://schemas.microsoft.com/office/drawing/2014/main" id="{321C7224-6D35-E005-D27E-66D79CCBB75A}"/>
                    </a:ext>
                  </a:extLst>
                </p:cNvPr>
                <p:cNvPicPr/>
                <p:nvPr/>
              </p:nvPicPr>
              <p:blipFill>
                <a:blip r:embed="rId13"/>
                <a:stretch>
                  <a:fillRect/>
                </a:stretch>
              </p:blipFill>
              <p:spPr>
                <a:xfrm>
                  <a:off x="8830569" y="1833997"/>
                  <a:ext cx="1122130" cy="5271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62D0361B-B6C3-1877-1573-FA099E05EE2A}"/>
                    </a:ext>
                  </a:extLst>
                </p14:cNvPr>
                <p14:cNvContentPartPr/>
                <p14:nvPr/>
              </p14:nvContentPartPr>
              <p14:xfrm>
                <a:off x="9675494" y="1304699"/>
                <a:ext cx="296280" cy="509040"/>
              </p14:xfrm>
            </p:contentPart>
          </mc:Choice>
          <mc:Fallback xmlns="">
            <p:pic>
              <p:nvPicPr>
                <p:cNvPr id="5" name="Ink 4">
                  <a:extLst>
                    <a:ext uri="{FF2B5EF4-FFF2-40B4-BE49-F238E27FC236}">
                      <a16:creationId xmlns:a16="http://schemas.microsoft.com/office/drawing/2014/main" id="{62D0361B-B6C3-1877-1573-FA099E05EE2A}"/>
                    </a:ext>
                  </a:extLst>
                </p:cNvPr>
                <p:cNvPicPr/>
                <p:nvPr/>
              </p:nvPicPr>
              <p:blipFill>
                <a:blip r:embed="rId15"/>
                <a:stretch>
                  <a:fillRect/>
                </a:stretch>
              </p:blipFill>
              <p:spPr>
                <a:xfrm>
                  <a:off x="9660014" y="1289219"/>
                  <a:ext cx="32688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9BD4CEF5-D4B7-6C91-A75A-BE7B6B966BE3}"/>
                    </a:ext>
                  </a:extLst>
                </p14:cNvPr>
                <p14:cNvContentPartPr/>
                <p14:nvPr/>
              </p14:nvContentPartPr>
              <p14:xfrm>
                <a:off x="8388854" y="1499099"/>
                <a:ext cx="539280" cy="50040"/>
              </p14:xfrm>
            </p:contentPart>
          </mc:Choice>
          <mc:Fallback xmlns="">
            <p:pic>
              <p:nvPicPr>
                <p:cNvPr id="7" name="Ink 6">
                  <a:extLst>
                    <a:ext uri="{FF2B5EF4-FFF2-40B4-BE49-F238E27FC236}">
                      <a16:creationId xmlns:a16="http://schemas.microsoft.com/office/drawing/2014/main" id="{9BD4CEF5-D4B7-6C91-A75A-BE7B6B966BE3}"/>
                    </a:ext>
                  </a:extLst>
                </p:cNvPr>
                <p:cNvPicPr/>
                <p:nvPr/>
              </p:nvPicPr>
              <p:blipFill>
                <a:blip r:embed="rId17"/>
                <a:stretch>
                  <a:fillRect/>
                </a:stretch>
              </p:blipFill>
              <p:spPr>
                <a:xfrm>
                  <a:off x="8373374" y="1483619"/>
                  <a:ext cx="569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k 7">
                  <a:extLst>
                    <a:ext uri="{FF2B5EF4-FFF2-40B4-BE49-F238E27FC236}">
                      <a16:creationId xmlns:a16="http://schemas.microsoft.com/office/drawing/2014/main" id="{CE5D3D76-E1A9-751D-61A5-D0E41444A9E5}"/>
                    </a:ext>
                  </a:extLst>
                </p14:cNvPr>
                <p14:cNvContentPartPr/>
                <p14:nvPr/>
              </p14:nvContentPartPr>
              <p14:xfrm>
                <a:off x="8208134" y="1581899"/>
                <a:ext cx="535680" cy="2520"/>
              </p14:xfrm>
            </p:contentPart>
          </mc:Choice>
          <mc:Fallback xmlns="">
            <p:pic>
              <p:nvPicPr>
                <p:cNvPr id="8" name="Ink 7">
                  <a:extLst>
                    <a:ext uri="{FF2B5EF4-FFF2-40B4-BE49-F238E27FC236}">
                      <a16:creationId xmlns:a16="http://schemas.microsoft.com/office/drawing/2014/main" id="{CE5D3D76-E1A9-751D-61A5-D0E41444A9E5}"/>
                    </a:ext>
                  </a:extLst>
                </p:cNvPr>
                <p:cNvPicPr/>
                <p:nvPr/>
              </p:nvPicPr>
              <p:blipFill>
                <a:blip r:embed="rId19"/>
                <a:stretch>
                  <a:fillRect/>
                </a:stretch>
              </p:blipFill>
              <p:spPr>
                <a:xfrm>
                  <a:off x="8192654" y="1566419"/>
                  <a:ext cx="566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A660C695-9A6C-8FE4-F76F-33FF9416EB42}"/>
                    </a:ext>
                  </a:extLst>
                </p14:cNvPr>
                <p14:cNvContentPartPr/>
                <p14:nvPr/>
              </p14:nvContentPartPr>
              <p14:xfrm>
                <a:off x="8144414" y="1456619"/>
                <a:ext cx="254160" cy="24840"/>
              </p14:xfrm>
            </p:contentPart>
          </mc:Choice>
          <mc:Fallback xmlns="">
            <p:pic>
              <p:nvPicPr>
                <p:cNvPr id="9" name="Ink 8">
                  <a:extLst>
                    <a:ext uri="{FF2B5EF4-FFF2-40B4-BE49-F238E27FC236}">
                      <a16:creationId xmlns:a16="http://schemas.microsoft.com/office/drawing/2014/main" id="{A660C695-9A6C-8FE4-F76F-33FF9416EB42}"/>
                    </a:ext>
                  </a:extLst>
                </p:cNvPr>
                <p:cNvPicPr/>
                <p:nvPr/>
              </p:nvPicPr>
              <p:blipFill>
                <a:blip r:embed="rId21"/>
                <a:stretch>
                  <a:fillRect/>
                </a:stretch>
              </p:blipFill>
              <p:spPr>
                <a:xfrm>
                  <a:off x="8128934" y="1441139"/>
                  <a:ext cx="284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EFEA9F89-4E16-E202-3267-4C87C15F758B}"/>
                    </a:ext>
                  </a:extLst>
                </p14:cNvPr>
                <p14:cNvContentPartPr/>
                <p14:nvPr/>
              </p14:nvContentPartPr>
              <p14:xfrm>
                <a:off x="8091134" y="1222619"/>
                <a:ext cx="360" cy="360"/>
              </p14:xfrm>
            </p:contentPart>
          </mc:Choice>
          <mc:Fallback xmlns="">
            <p:pic>
              <p:nvPicPr>
                <p:cNvPr id="11" name="Ink 10">
                  <a:extLst>
                    <a:ext uri="{FF2B5EF4-FFF2-40B4-BE49-F238E27FC236}">
                      <a16:creationId xmlns:a16="http://schemas.microsoft.com/office/drawing/2014/main" id="{EFEA9F89-4E16-E202-3267-4C87C15F758B}"/>
                    </a:ext>
                  </a:extLst>
                </p:cNvPr>
                <p:cNvPicPr/>
                <p:nvPr/>
              </p:nvPicPr>
              <p:blipFill>
                <a:blip r:embed="rId23"/>
                <a:stretch>
                  <a:fillRect/>
                </a:stretch>
              </p:blipFill>
              <p:spPr>
                <a:xfrm>
                  <a:off x="8075654" y="120713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Ink 11">
                  <a:extLst>
                    <a:ext uri="{FF2B5EF4-FFF2-40B4-BE49-F238E27FC236}">
                      <a16:creationId xmlns:a16="http://schemas.microsoft.com/office/drawing/2014/main" id="{90CE0AD1-8D4E-47EA-B1FA-6E72E2821393}"/>
                    </a:ext>
                  </a:extLst>
                </p14:cNvPr>
                <p14:cNvContentPartPr/>
                <p14:nvPr/>
              </p14:nvContentPartPr>
              <p14:xfrm>
                <a:off x="7634294" y="1226219"/>
                <a:ext cx="535320" cy="473760"/>
              </p14:xfrm>
            </p:contentPart>
          </mc:Choice>
          <mc:Fallback xmlns="">
            <p:pic>
              <p:nvPicPr>
                <p:cNvPr id="12" name="Ink 11">
                  <a:extLst>
                    <a:ext uri="{FF2B5EF4-FFF2-40B4-BE49-F238E27FC236}">
                      <a16:creationId xmlns:a16="http://schemas.microsoft.com/office/drawing/2014/main" id="{90CE0AD1-8D4E-47EA-B1FA-6E72E2821393}"/>
                    </a:ext>
                  </a:extLst>
                </p:cNvPr>
                <p:cNvPicPr/>
                <p:nvPr/>
              </p:nvPicPr>
              <p:blipFill>
                <a:blip r:embed="rId25"/>
                <a:stretch>
                  <a:fillRect/>
                </a:stretch>
              </p:blipFill>
              <p:spPr>
                <a:xfrm>
                  <a:off x="7618814" y="1210739"/>
                  <a:ext cx="56592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Ink 12">
                  <a:extLst>
                    <a:ext uri="{FF2B5EF4-FFF2-40B4-BE49-F238E27FC236}">
                      <a16:creationId xmlns:a16="http://schemas.microsoft.com/office/drawing/2014/main" id="{9939CADE-4EB7-C79A-40E7-89E0E1900472}"/>
                    </a:ext>
                  </a:extLst>
                </p14:cNvPr>
                <p14:cNvContentPartPr/>
                <p14:nvPr/>
              </p14:nvContentPartPr>
              <p14:xfrm>
                <a:off x="7822934" y="1350059"/>
                <a:ext cx="117360" cy="152280"/>
              </p14:xfrm>
            </p:contentPart>
          </mc:Choice>
          <mc:Fallback xmlns="">
            <p:pic>
              <p:nvPicPr>
                <p:cNvPr id="13" name="Ink 12">
                  <a:extLst>
                    <a:ext uri="{FF2B5EF4-FFF2-40B4-BE49-F238E27FC236}">
                      <a16:creationId xmlns:a16="http://schemas.microsoft.com/office/drawing/2014/main" id="{9939CADE-4EB7-C79A-40E7-89E0E1900472}"/>
                    </a:ext>
                  </a:extLst>
                </p:cNvPr>
                <p:cNvPicPr/>
                <p:nvPr/>
              </p:nvPicPr>
              <p:blipFill>
                <a:blip r:embed="rId27"/>
                <a:stretch>
                  <a:fillRect/>
                </a:stretch>
              </p:blipFill>
              <p:spPr>
                <a:xfrm>
                  <a:off x="7807454" y="1334579"/>
                  <a:ext cx="1479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72BD34FA-0BB0-1401-3D94-BC94A2C88CFA}"/>
                    </a:ext>
                  </a:extLst>
                </p14:cNvPr>
                <p14:cNvContentPartPr/>
                <p14:nvPr/>
              </p14:nvContentPartPr>
              <p14:xfrm>
                <a:off x="7851014" y="1201379"/>
                <a:ext cx="17280" cy="3960"/>
              </p14:xfrm>
            </p:contentPart>
          </mc:Choice>
          <mc:Fallback xmlns="">
            <p:pic>
              <p:nvPicPr>
                <p:cNvPr id="15" name="Ink 14">
                  <a:extLst>
                    <a:ext uri="{FF2B5EF4-FFF2-40B4-BE49-F238E27FC236}">
                      <a16:creationId xmlns:a16="http://schemas.microsoft.com/office/drawing/2014/main" id="{72BD34FA-0BB0-1401-3D94-BC94A2C88CFA}"/>
                    </a:ext>
                  </a:extLst>
                </p:cNvPr>
                <p:cNvPicPr/>
                <p:nvPr/>
              </p:nvPicPr>
              <p:blipFill>
                <a:blip r:embed="rId29"/>
                <a:stretch>
                  <a:fillRect/>
                </a:stretch>
              </p:blipFill>
              <p:spPr>
                <a:xfrm>
                  <a:off x="7835534" y="1187189"/>
                  <a:ext cx="47880" cy="3201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FC436AD1-95DD-45DA-5C80-9F6E641CA77A}"/>
                    </a:ext>
                  </a:extLst>
                </p14:cNvPr>
                <p14:cNvContentPartPr/>
                <p14:nvPr/>
              </p14:nvContentPartPr>
              <p14:xfrm>
                <a:off x="7848854" y="871619"/>
                <a:ext cx="9360" cy="371880"/>
              </p14:xfrm>
            </p:contentPart>
          </mc:Choice>
          <mc:Fallback xmlns="">
            <p:pic>
              <p:nvPicPr>
                <p:cNvPr id="17" name="Ink 16">
                  <a:extLst>
                    <a:ext uri="{FF2B5EF4-FFF2-40B4-BE49-F238E27FC236}">
                      <a16:creationId xmlns:a16="http://schemas.microsoft.com/office/drawing/2014/main" id="{FC436AD1-95DD-45DA-5C80-9F6E641CA77A}"/>
                    </a:ext>
                  </a:extLst>
                </p:cNvPr>
                <p:cNvPicPr/>
                <p:nvPr/>
              </p:nvPicPr>
              <p:blipFill>
                <a:blip r:embed="rId31"/>
                <a:stretch>
                  <a:fillRect/>
                </a:stretch>
              </p:blipFill>
              <p:spPr>
                <a:xfrm>
                  <a:off x="7833374" y="856139"/>
                  <a:ext cx="3996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4DF89529-313D-9F8F-112F-FB223122FE87}"/>
                    </a:ext>
                  </a:extLst>
                </p14:cNvPr>
                <p14:cNvContentPartPr/>
                <p14:nvPr/>
              </p14:nvContentPartPr>
              <p14:xfrm>
                <a:off x="7943534" y="958739"/>
                <a:ext cx="52200" cy="279000"/>
              </p14:xfrm>
            </p:contentPart>
          </mc:Choice>
          <mc:Fallback xmlns="">
            <p:pic>
              <p:nvPicPr>
                <p:cNvPr id="19" name="Ink 18">
                  <a:extLst>
                    <a:ext uri="{FF2B5EF4-FFF2-40B4-BE49-F238E27FC236}">
                      <a16:creationId xmlns:a16="http://schemas.microsoft.com/office/drawing/2014/main" id="{4DF89529-313D-9F8F-112F-FB223122FE87}"/>
                    </a:ext>
                  </a:extLst>
                </p:cNvPr>
                <p:cNvPicPr/>
                <p:nvPr/>
              </p:nvPicPr>
              <p:blipFill>
                <a:blip r:embed="rId33"/>
                <a:stretch>
                  <a:fillRect/>
                </a:stretch>
              </p:blipFill>
              <p:spPr>
                <a:xfrm>
                  <a:off x="7928054" y="943259"/>
                  <a:ext cx="828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BA0637CD-77A6-DA2F-9675-F7D989B159AE}"/>
                    </a:ext>
                  </a:extLst>
                </p14:cNvPr>
                <p14:cNvContentPartPr/>
                <p14:nvPr/>
              </p14:nvContentPartPr>
              <p14:xfrm>
                <a:off x="7862174" y="1711499"/>
                <a:ext cx="7560" cy="343800"/>
              </p14:xfrm>
            </p:contentPart>
          </mc:Choice>
          <mc:Fallback xmlns="">
            <p:pic>
              <p:nvPicPr>
                <p:cNvPr id="21" name="Ink 20">
                  <a:extLst>
                    <a:ext uri="{FF2B5EF4-FFF2-40B4-BE49-F238E27FC236}">
                      <a16:creationId xmlns:a16="http://schemas.microsoft.com/office/drawing/2014/main" id="{BA0637CD-77A6-DA2F-9675-F7D989B159AE}"/>
                    </a:ext>
                  </a:extLst>
                </p:cNvPr>
                <p:cNvPicPr/>
                <p:nvPr/>
              </p:nvPicPr>
              <p:blipFill>
                <a:blip r:embed="rId35"/>
                <a:stretch>
                  <a:fillRect/>
                </a:stretch>
              </p:blipFill>
              <p:spPr>
                <a:xfrm>
                  <a:off x="7846694" y="1696019"/>
                  <a:ext cx="381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2F0461F1-0CBF-D8B9-F9B1-51D3D744DFE5}"/>
                    </a:ext>
                  </a:extLst>
                </p14:cNvPr>
                <p14:cNvContentPartPr/>
                <p14:nvPr/>
              </p14:nvContentPartPr>
              <p14:xfrm>
                <a:off x="7971974" y="1722299"/>
                <a:ext cx="38520" cy="325080"/>
              </p14:xfrm>
            </p:contentPart>
          </mc:Choice>
          <mc:Fallback xmlns="">
            <p:pic>
              <p:nvPicPr>
                <p:cNvPr id="22" name="Ink 21">
                  <a:extLst>
                    <a:ext uri="{FF2B5EF4-FFF2-40B4-BE49-F238E27FC236}">
                      <a16:creationId xmlns:a16="http://schemas.microsoft.com/office/drawing/2014/main" id="{2F0461F1-0CBF-D8B9-F9B1-51D3D744DFE5}"/>
                    </a:ext>
                  </a:extLst>
                </p:cNvPr>
                <p:cNvPicPr/>
                <p:nvPr/>
              </p:nvPicPr>
              <p:blipFill>
                <a:blip r:embed="rId37"/>
                <a:stretch>
                  <a:fillRect/>
                </a:stretch>
              </p:blipFill>
              <p:spPr>
                <a:xfrm>
                  <a:off x="7956637" y="1706836"/>
                  <a:ext cx="68837" cy="35564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8B8A76A5-3ABE-2405-53D9-54D5355EF3E9}"/>
                    </a:ext>
                  </a:extLst>
                </p14:cNvPr>
                <p14:cNvContentPartPr/>
                <p14:nvPr/>
              </p14:nvContentPartPr>
              <p14:xfrm>
                <a:off x="9170414" y="1530779"/>
                <a:ext cx="26640" cy="188280"/>
              </p14:xfrm>
            </p:contentPart>
          </mc:Choice>
          <mc:Fallback xmlns="">
            <p:pic>
              <p:nvPicPr>
                <p:cNvPr id="23" name="Ink 22">
                  <a:extLst>
                    <a:ext uri="{FF2B5EF4-FFF2-40B4-BE49-F238E27FC236}">
                      <a16:creationId xmlns:a16="http://schemas.microsoft.com/office/drawing/2014/main" id="{8B8A76A5-3ABE-2405-53D9-54D5355EF3E9}"/>
                    </a:ext>
                  </a:extLst>
                </p:cNvPr>
                <p:cNvPicPr/>
                <p:nvPr/>
              </p:nvPicPr>
              <p:blipFill>
                <a:blip r:embed="rId39"/>
                <a:stretch>
                  <a:fillRect/>
                </a:stretch>
              </p:blipFill>
              <p:spPr>
                <a:xfrm>
                  <a:off x="9154934" y="1515299"/>
                  <a:ext cx="572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265A44E2-84A0-37D3-E0F0-5B8EAD5A2129}"/>
                    </a:ext>
                  </a:extLst>
                </p14:cNvPr>
                <p14:cNvContentPartPr/>
                <p14:nvPr/>
              </p14:nvContentPartPr>
              <p14:xfrm>
                <a:off x="9176534" y="1506299"/>
                <a:ext cx="353880" cy="227160"/>
              </p14:xfrm>
            </p:contentPart>
          </mc:Choice>
          <mc:Fallback xmlns="">
            <p:pic>
              <p:nvPicPr>
                <p:cNvPr id="24" name="Ink 23">
                  <a:extLst>
                    <a:ext uri="{FF2B5EF4-FFF2-40B4-BE49-F238E27FC236}">
                      <a16:creationId xmlns:a16="http://schemas.microsoft.com/office/drawing/2014/main" id="{265A44E2-84A0-37D3-E0F0-5B8EAD5A2129}"/>
                    </a:ext>
                  </a:extLst>
                </p:cNvPr>
                <p:cNvPicPr/>
                <p:nvPr/>
              </p:nvPicPr>
              <p:blipFill>
                <a:blip r:embed="rId41"/>
                <a:stretch>
                  <a:fillRect/>
                </a:stretch>
              </p:blipFill>
              <p:spPr>
                <a:xfrm>
                  <a:off x="9161054" y="1490819"/>
                  <a:ext cx="3844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EFA12DE7-BECD-A66B-DA6C-569B27D7B119}"/>
                    </a:ext>
                  </a:extLst>
                </p14:cNvPr>
                <p14:cNvContentPartPr/>
                <p14:nvPr/>
              </p14:nvContentPartPr>
              <p14:xfrm>
                <a:off x="7145054" y="1286339"/>
                <a:ext cx="56880" cy="327960"/>
              </p14:xfrm>
            </p:contentPart>
          </mc:Choice>
          <mc:Fallback xmlns="">
            <p:pic>
              <p:nvPicPr>
                <p:cNvPr id="26" name="Ink 25">
                  <a:extLst>
                    <a:ext uri="{FF2B5EF4-FFF2-40B4-BE49-F238E27FC236}">
                      <a16:creationId xmlns:a16="http://schemas.microsoft.com/office/drawing/2014/main" id="{EFA12DE7-BECD-A66B-DA6C-569B27D7B119}"/>
                    </a:ext>
                  </a:extLst>
                </p:cNvPr>
                <p:cNvPicPr/>
                <p:nvPr/>
              </p:nvPicPr>
              <p:blipFill>
                <a:blip r:embed="rId43"/>
                <a:stretch>
                  <a:fillRect/>
                </a:stretch>
              </p:blipFill>
              <p:spPr>
                <a:xfrm>
                  <a:off x="7129574" y="1270859"/>
                  <a:ext cx="874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708D7B66-87A2-361A-BCBD-3306DAE80967}"/>
                    </a:ext>
                  </a:extLst>
                </p14:cNvPr>
                <p14:cNvContentPartPr/>
                <p14:nvPr/>
              </p14:nvContentPartPr>
              <p14:xfrm>
                <a:off x="7174214" y="1252499"/>
                <a:ext cx="218880" cy="191880"/>
              </p14:xfrm>
            </p:contentPart>
          </mc:Choice>
          <mc:Fallback xmlns="">
            <p:pic>
              <p:nvPicPr>
                <p:cNvPr id="27" name="Ink 26">
                  <a:extLst>
                    <a:ext uri="{FF2B5EF4-FFF2-40B4-BE49-F238E27FC236}">
                      <a16:creationId xmlns:a16="http://schemas.microsoft.com/office/drawing/2014/main" id="{708D7B66-87A2-361A-BCBD-3306DAE80967}"/>
                    </a:ext>
                  </a:extLst>
                </p:cNvPr>
                <p:cNvPicPr/>
                <p:nvPr/>
              </p:nvPicPr>
              <p:blipFill>
                <a:blip r:embed="rId45"/>
                <a:stretch>
                  <a:fillRect/>
                </a:stretch>
              </p:blipFill>
              <p:spPr>
                <a:xfrm>
                  <a:off x="7158734" y="1237019"/>
                  <a:ext cx="2494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3FAB3029-72AD-036A-2BFB-1AC0970071C5}"/>
                    </a:ext>
                  </a:extLst>
                </p14:cNvPr>
                <p14:cNvContentPartPr/>
                <p14:nvPr/>
              </p14:nvContentPartPr>
              <p14:xfrm>
                <a:off x="8682974" y="1566779"/>
                <a:ext cx="127440" cy="28440"/>
              </p14:xfrm>
            </p:contentPart>
          </mc:Choice>
          <mc:Fallback xmlns="">
            <p:pic>
              <p:nvPicPr>
                <p:cNvPr id="29" name="Ink 28">
                  <a:extLst>
                    <a:ext uri="{FF2B5EF4-FFF2-40B4-BE49-F238E27FC236}">
                      <a16:creationId xmlns:a16="http://schemas.microsoft.com/office/drawing/2014/main" id="{3FAB3029-72AD-036A-2BFB-1AC0970071C5}"/>
                    </a:ext>
                  </a:extLst>
                </p:cNvPr>
                <p:cNvPicPr/>
                <p:nvPr/>
              </p:nvPicPr>
              <p:blipFill>
                <a:blip r:embed="rId47"/>
                <a:stretch>
                  <a:fillRect/>
                </a:stretch>
              </p:blipFill>
              <p:spPr>
                <a:xfrm>
                  <a:off x="8667450" y="1551299"/>
                  <a:ext cx="158127"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56D10169-507B-D874-0275-7D511962E235}"/>
                    </a:ext>
                  </a:extLst>
                </p14:cNvPr>
                <p14:cNvContentPartPr/>
                <p14:nvPr/>
              </p14:nvContentPartPr>
              <p14:xfrm>
                <a:off x="9594494" y="747779"/>
                <a:ext cx="581040" cy="736560"/>
              </p14:xfrm>
            </p:contentPart>
          </mc:Choice>
          <mc:Fallback xmlns="">
            <p:pic>
              <p:nvPicPr>
                <p:cNvPr id="31" name="Ink 30">
                  <a:extLst>
                    <a:ext uri="{FF2B5EF4-FFF2-40B4-BE49-F238E27FC236}">
                      <a16:creationId xmlns:a16="http://schemas.microsoft.com/office/drawing/2014/main" id="{56D10169-507B-D874-0275-7D511962E235}"/>
                    </a:ext>
                  </a:extLst>
                </p:cNvPr>
                <p:cNvPicPr/>
                <p:nvPr/>
              </p:nvPicPr>
              <p:blipFill>
                <a:blip r:embed="rId49"/>
                <a:stretch>
                  <a:fillRect/>
                </a:stretch>
              </p:blipFill>
              <p:spPr>
                <a:xfrm>
                  <a:off x="9579014" y="732307"/>
                  <a:ext cx="611640" cy="76714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1B8FE783-5BDA-4D34-90BA-21D59F6365EA}"/>
                    </a:ext>
                  </a:extLst>
                </p14:cNvPr>
                <p14:cNvContentPartPr/>
                <p14:nvPr/>
              </p14:nvContentPartPr>
              <p14:xfrm>
                <a:off x="9579734" y="1328819"/>
                <a:ext cx="12240" cy="152640"/>
              </p14:xfrm>
            </p:contentPart>
          </mc:Choice>
          <mc:Fallback xmlns="">
            <p:pic>
              <p:nvPicPr>
                <p:cNvPr id="32" name="Ink 31">
                  <a:extLst>
                    <a:ext uri="{FF2B5EF4-FFF2-40B4-BE49-F238E27FC236}">
                      <a16:creationId xmlns:a16="http://schemas.microsoft.com/office/drawing/2014/main" id="{1B8FE783-5BDA-4D34-90BA-21D59F6365EA}"/>
                    </a:ext>
                  </a:extLst>
                </p:cNvPr>
                <p:cNvPicPr/>
                <p:nvPr/>
              </p:nvPicPr>
              <p:blipFill>
                <a:blip r:embed="rId51"/>
                <a:stretch>
                  <a:fillRect/>
                </a:stretch>
              </p:blipFill>
              <p:spPr>
                <a:xfrm>
                  <a:off x="9563785" y="1313302"/>
                  <a:ext cx="43767" cy="183312"/>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CEC3F346-B371-8789-A717-D289D5B8AAE1}"/>
                    </a:ext>
                  </a:extLst>
                </p14:cNvPr>
                <p14:cNvContentPartPr/>
                <p14:nvPr/>
              </p14:nvContentPartPr>
              <p14:xfrm>
                <a:off x="9569294" y="1328819"/>
                <a:ext cx="151920" cy="176760"/>
              </p14:xfrm>
            </p:contentPart>
          </mc:Choice>
          <mc:Fallback xmlns="">
            <p:pic>
              <p:nvPicPr>
                <p:cNvPr id="33" name="Ink 32">
                  <a:extLst>
                    <a:ext uri="{FF2B5EF4-FFF2-40B4-BE49-F238E27FC236}">
                      <a16:creationId xmlns:a16="http://schemas.microsoft.com/office/drawing/2014/main" id="{CEC3F346-B371-8789-A717-D289D5B8AAE1}"/>
                    </a:ext>
                  </a:extLst>
                </p:cNvPr>
                <p:cNvPicPr/>
                <p:nvPr/>
              </p:nvPicPr>
              <p:blipFill>
                <a:blip r:embed="rId53"/>
                <a:stretch>
                  <a:fillRect/>
                </a:stretch>
              </p:blipFill>
              <p:spPr>
                <a:xfrm>
                  <a:off x="9553814" y="1313339"/>
                  <a:ext cx="182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E32BAB10-E3ED-896A-F614-117FF582D8CB}"/>
                    </a:ext>
                  </a:extLst>
                </p14:cNvPr>
                <p14:cNvContentPartPr/>
                <p14:nvPr/>
              </p14:nvContentPartPr>
              <p14:xfrm>
                <a:off x="9430694" y="414419"/>
                <a:ext cx="151920" cy="16560"/>
              </p14:xfrm>
            </p:contentPart>
          </mc:Choice>
          <mc:Fallback xmlns="">
            <p:pic>
              <p:nvPicPr>
                <p:cNvPr id="34" name="Ink 33">
                  <a:extLst>
                    <a:ext uri="{FF2B5EF4-FFF2-40B4-BE49-F238E27FC236}">
                      <a16:creationId xmlns:a16="http://schemas.microsoft.com/office/drawing/2014/main" id="{E32BAB10-E3ED-896A-F614-117FF582D8CB}"/>
                    </a:ext>
                  </a:extLst>
                </p:cNvPr>
                <p:cNvPicPr/>
                <p:nvPr/>
              </p:nvPicPr>
              <p:blipFill>
                <a:blip r:embed="rId55"/>
                <a:stretch>
                  <a:fillRect/>
                </a:stretch>
              </p:blipFill>
              <p:spPr>
                <a:xfrm>
                  <a:off x="9415214" y="398939"/>
                  <a:ext cx="182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FB31EE2C-9798-5FA8-2960-C0C0A20D9EE1}"/>
                    </a:ext>
                  </a:extLst>
                </p14:cNvPr>
                <p14:cNvContentPartPr/>
                <p14:nvPr/>
              </p14:nvContentPartPr>
              <p14:xfrm>
                <a:off x="9447614" y="393179"/>
                <a:ext cx="170640" cy="289440"/>
              </p14:xfrm>
            </p:contentPart>
          </mc:Choice>
          <mc:Fallback xmlns="">
            <p:pic>
              <p:nvPicPr>
                <p:cNvPr id="35" name="Ink 34">
                  <a:extLst>
                    <a:ext uri="{FF2B5EF4-FFF2-40B4-BE49-F238E27FC236}">
                      <a16:creationId xmlns:a16="http://schemas.microsoft.com/office/drawing/2014/main" id="{FB31EE2C-9798-5FA8-2960-C0C0A20D9EE1}"/>
                    </a:ext>
                  </a:extLst>
                </p:cNvPr>
                <p:cNvPicPr/>
                <p:nvPr/>
              </p:nvPicPr>
              <p:blipFill>
                <a:blip r:embed="rId57"/>
                <a:stretch>
                  <a:fillRect/>
                </a:stretch>
              </p:blipFill>
              <p:spPr>
                <a:xfrm>
                  <a:off x="9432134" y="377699"/>
                  <a:ext cx="2012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F8D57008-C1AD-BAC6-795B-02937219D5A8}"/>
                    </a:ext>
                  </a:extLst>
                </p14:cNvPr>
                <p14:cNvContentPartPr/>
                <p14:nvPr/>
              </p14:nvContentPartPr>
              <p14:xfrm>
                <a:off x="9494774" y="564539"/>
                <a:ext cx="167760" cy="9720"/>
              </p14:xfrm>
            </p:contentPart>
          </mc:Choice>
          <mc:Fallback xmlns="">
            <p:pic>
              <p:nvPicPr>
                <p:cNvPr id="36" name="Ink 35">
                  <a:extLst>
                    <a:ext uri="{FF2B5EF4-FFF2-40B4-BE49-F238E27FC236}">
                      <a16:creationId xmlns:a16="http://schemas.microsoft.com/office/drawing/2014/main" id="{F8D57008-C1AD-BAC6-795B-02937219D5A8}"/>
                    </a:ext>
                  </a:extLst>
                </p:cNvPr>
                <p:cNvPicPr/>
                <p:nvPr/>
              </p:nvPicPr>
              <p:blipFill>
                <a:blip r:embed="rId59"/>
                <a:stretch>
                  <a:fillRect/>
                </a:stretch>
              </p:blipFill>
              <p:spPr>
                <a:xfrm>
                  <a:off x="9479294" y="549612"/>
                  <a:ext cx="198360" cy="3922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2A832083-C984-FDB3-5C25-745177E87E70}"/>
                    </a:ext>
                  </a:extLst>
                </p14:cNvPr>
                <p14:cNvContentPartPr/>
                <p14:nvPr/>
              </p14:nvContentPartPr>
              <p14:xfrm>
                <a:off x="9769814" y="414419"/>
                <a:ext cx="23040" cy="249840"/>
              </p14:xfrm>
            </p:contentPart>
          </mc:Choice>
          <mc:Fallback xmlns="">
            <p:pic>
              <p:nvPicPr>
                <p:cNvPr id="37" name="Ink 36">
                  <a:extLst>
                    <a:ext uri="{FF2B5EF4-FFF2-40B4-BE49-F238E27FC236}">
                      <a16:creationId xmlns:a16="http://schemas.microsoft.com/office/drawing/2014/main" id="{2A832083-C984-FDB3-5C25-745177E87E70}"/>
                    </a:ext>
                  </a:extLst>
                </p:cNvPr>
                <p:cNvPicPr/>
                <p:nvPr/>
              </p:nvPicPr>
              <p:blipFill>
                <a:blip r:embed="rId61"/>
                <a:stretch>
                  <a:fillRect/>
                </a:stretch>
              </p:blipFill>
              <p:spPr>
                <a:xfrm>
                  <a:off x="9754088" y="398939"/>
                  <a:ext cx="54126"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9E2DF254-A5A9-4E8B-ED18-9B343080FFCD}"/>
                    </a:ext>
                  </a:extLst>
                </p14:cNvPr>
                <p14:cNvContentPartPr/>
                <p14:nvPr/>
              </p14:nvContentPartPr>
              <p14:xfrm>
                <a:off x="9813734" y="541139"/>
                <a:ext cx="160920" cy="102240"/>
              </p14:xfrm>
            </p:contentPart>
          </mc:Choice>
          <mc:Fallback xmlns="">
            <p:pic>
              <p:nvPicPr>
                <p:cNvPr id="38" name="Ink 37">
                  <a:extLst>
                    <a:ext uri="{FF2B5EF4-FFF2-40B4-BE49-F238E27FC236}">
                      <a16:creationId xmlns:a16="http://schemas.microsoft.com/office/drawing/2014/main" id="{9E2DF254-A5A9-4E8B-ED18-9B343080FFCD}"/>
                    </a:ext>
                  </a:extLst>
                </p:cNvPr>
                <p:cNvPicPr/>
                <p:nvPr/>
              </p:nvPicPr>
              <p:blipFill>
                <a:blip r:embed="rId63"/>
                <a:stretch>
                  <a:fillRect/>
                </a:stretch>
              </p:blipFill>
              <p:spPr>
                <a:xfrm>
                  <a:off x="9798289" y="525604"/>
                  <a:ext cx="191452" cy="132948"/>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E8C10B2B-7336-7917-AC86-584509B9A2D6}"/>
                    </a:ext>
                  </a:extLst>
                </p14:cNvPr>
                <p14:cNvContentPartPr/>
                <p14:nvPr/>
              </p14:nvContentPartPr>
              <p14:xfrm>
                <a:off x="10063934" y="520979"/>
                <a:ext cx="121320" cy="118080"/>
              </p14:xfrm>
            </p:contentPart>
          </mc:Choice>
          <mc:Fallback xmlns="">
            <p:pic>
              <p:nvPicPr>
                <p:cNvPr id="39" name="Ink 38">
                  <a:extLst>
                    <a:ext uri="{FF2B5EF4-FFF2-40B4-BE49-F238E27FC236}">
                      <a16:creationId xmlns:a16="http://schemas.microsoft.com/office/drawing/2014/main" id="{E8C10B2B-7336-7917-AC86-584509B9A2D6}"/>
                    </a:ext>
                  </a:extLst>
                </p:cNvPr>
                <p:cNvPicPr/>
                <p:nvPr/>
              </p:nvPicPr>
              <p:blipFill>
                <a:blip r:embed="rId65"/>
                <a:stretch>
                  <a:fillRect/>
                </a:stretch>
              </p:blipFill>
              <p:spPr>
                <a:xfrm>
                  <a:off x="10048454" y="505499"/>
                  <a:ext cx="151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57C6D9EA-A6F5-C2BF-A4E0-D76C09A3E29D}"/>
                    </a:ext>
                  </a:extLst>
                </p14:cNvPr>
                <p14:cNvContentPartPr/>
                <p14:nvPr/>
              </p14:nvContentPartPr>
              <p14:xfrm>
                <a:off x="10240334" y="467699"/>
                <a:ext cx="41400" cy="170640"/>
              </p14:xfrm>
            </p:contentPart>
          </mc:Choice>
          <mc:Fallback xmlns="">
            <p:pic>
              <p:nvPicPr>
                <p:cNvPr id="40" name="Ink 39">
                  <a:extLst>
                    <a:ext uri="{FF2B5EF4-FFF2-40B4-BE49-F238E27FC236}">
                      <a16:creationId xmlns:a16="http://schemas.microsoft.com/office/drawing/2014/main" id="{57C6D9EA-A6F5-C2BF-A4E0-D76C09A3E29D}"/>
                    </a:ext>
                  </a:extLst>
                </p:cNvPr>
                <p:cNvPicPr/>
                <p:nvPr/>
              </p:nvPicPr>
              <p:blipFill>
                <a:blip r:embed="rId67"/>
                <a:stretch>
                  <a:fillRect/>
                </a:stretch>
              </p:blipFill>
              <p:spPr>
                <a:xfrm>
                  <a:off x="10224987" y="452252"/>
                  <a:ext cx="71736" cy="201176"/>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11BB7F85-A063-B75A-195B-25B554CAE0E2}"/>
                    </a:ext>
                  </a:extLst>
                </p14:cNvPr>
                <p14:cNvContentPartPr/>
                <p14:nvPr/>
              </p14:nvContentPartPr>
              <p14:xfrm>
                <a:off x="10177694" y="552299"/>
                <a:ext cx="137520" cy="11160"/>
              </p14:xfrm>
            </p:contentPart>
          </mc:Choice>
          <mc:Fallback xmlns="">
            <p:pic>
              <p:nvPicPr>
                <p:cNvPr id="41" name="Ink 40">
                  <a:extLst>
                    <a:ext uri="{FF2B5EF4-FFF2-40B4-BE49-F238E27FC236}">
                      <a16:creationId xmlns:a16="http://schemas.microsoft.com/office/drawing/2014/main" id="{11BB7F85-A063-B75A-195B-25B554CAE0E2}"/>
                    </a:ext>
                  </a:extLst>
                </p:cNvPr>
                <p:cNvPicPr/>
                <p:nvPr/>
              </p:nvPicPr>
              <p:blipFill>
                <a:blip r:embed="rId69"/>
                <a:stretch>
                  <a:fillRect/>
                </a:stretch>
              </p:blipFill>
              <p:spPr>
                <a:xfrm>
                  <a:off x="10162214" y="536819"/>
                  <a:ext cx="168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24BCA6B3-3B54-BC8A-6658-E5F85C073175}"/>
                    </a:ext>
                  </a:extLst>
                </p14:cNvPr>
                <p14:cNvContentPartPr/>
                <p14:nvPr/>
              </p14:nvContentPartPr>
              <p14:xfrm>
                <a:off x="10398374" y="542219"/>
                <a:ext cx="88920" cy="121320"/>
              </p14:xfrm>
            </p:contentPart>
          </mc:Choice>
          <mc:Fallback xmlns="">
            <p:pic>
              <p:nvPicPr>
                <p:cNvPr id="43" name="Ink 42">
                  <a:extLst>
                    <a:ext uri="{FF2B5EF4-FFF2-40B4-BE49-F238E27FC236}">
                      <a16:creationId xmlns:a16="http://schemas.microsoft.com/office/drawing/2014/main" id="{24BCA6B3-3B54-BC8A-6658-E5F85C073175}"/>
                    </a:ext>
                  </a:extLst>
                </p:cNvPr>
                <p:cNvPicPr/>
                <p:nvPr/>
              </p:nvPicPr>
              <p:blipFill>
                <a:blip r:embed="rId71"/>
                <a:stretch>
                  <a:fillRect/>
                </a:stretch>
              </p:blipFill>
              <p:spPr>
                <a:xfrm>
                  <a:off x="10382894" y="526739"/>
                  <a:ext cx="119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122047CD-87BF-FD01-EEF8-4F61E3A24F0A}"/>
                    </a:ext>
                  </a:extLst>
                </p14:cNvPr>
                <p14:cNvContentPartPr/>
                <p14:nvPr/>
              </p14:nvContentPartPr>
              <p14:xfrm>
                <a:off x="10568654" y="616379"/>
                <a:ext cx="360" cy="360"/>
              </p14:xfrm>
            </p:contentPart>
          </mc:Choice>
          <mc:Fallback xmlns="">
            <p:pic>
              <p:nvPicPr>
                <p:cNvPr id="44" name="Ink 43">
                  <a:extLst>
                    <a:ext uri="{FF2B5EF4-FFF2-40B4-BE49-F238E27FC236}">
                      <a16:creationId xmlns:a16="http://schemas.microsoft.com/office/drawing/2014/main" id="{122047CD-87BF-FD01-EEF8-4F61E3A24F0A}"/>
                    </a:ext>
                  </a:extLst>
                </p:cNvPr>
                <p:cNvPicPr/>
                <p:nvPr/>
              </p:nvPicPr>
              <p:blipFill>
                <a:blip r:embed="rId23"/>
                <a:stretch>
                  <a:fillRect/>
                </a:stretch>
              </p:blipFill>
              <p:spPr>
                <a:xfrm>
                  <a:off x="10553174" y="60089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Ink 44">
                  <a:extLst>
                    <a:ext uri="{FF2B5EF4-FFF2-40B4-BE49-F238E27FC236}">
                      <a16:creationId xmlns:a16="http://schemas.microsoft.com/office/drawing/2014/main" id="{876F6BBD-B778-FE9F-5A47-EBD837A7F107}"/>
                    </a:ext>
                  </a:extLst>
                </p14:cNvPr>
                <p14:cNvContentPartPr/>
                <p14:nvPr/>
              </p14:nvContentPartPr>
              <p14:xfrm>
                <a:off x="10164374" y="793139"/>
                <a:ext cx="614160" cy="237960"/>
              </p14:xfrm>
            </p:contentPart>
          </mc:Choice>
          <mc:Fallback xmlns="">
            <p:pic>
              <p:nvPicPr>
                <p:cNvPr id="45" name="Ink 44">
                  <a:extLst>
                    <a:ext uri="{FF2B5EF4-FFF2-40B4-BE49-F238E27FC236}">
                      <a16:creationId xmlns:a16="http://schemas.microsoft.com/office/drawing/2014/main" id="{876F6BBD-B778-FE9F-5A47-EBD837A7F107}"/>
                    </a:ext>
                  </a:extLst>
                </p:cNvPr>
                <p:cNvPicPr/>
                <p:nvPr/>
              </p:nvPicPr>
              <p:blipFill>
                <a:blip r:embed="rId74"/>
                <a:stretch>
                  <a:fillRect/>
                </a:stretch>
              </p:blipFill>
              <p:spPr>
                <a:xfrm>
                  <a:off x="10148894" y="777682"/>
                  <a:ext cx="644760" cy="268514"/>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Ink 46">
                  <a:extLst>
                    <a:ext uri="{FF2B5EF4-FFF2-40B4-BE49-F238E27FC236}">
                      <a16:creationId xmlns:a16="http://schemas.microsoft.com/office/drawing/2014/main" id="{17CA66A0-0F90-8AAC-2D32-EDC7C81CEB9D}"/>
                    </a:ext>
                  </a:extLst>
                </p14:cNvPr>
                <p14:cNvContentPartPr/>
                <p14:nvPr/>
              </p14:nvContentPartPr>
              <p14:xfrm>
                <a:off x="9132974" y="381659"/>
                <a:ext cx="112320" cy="14760"/>
              </p14:xfrm>
            </p:contentPart>
          </mc:Choice>
          <mc:Fallback xmlns="">
            <p:pic>
              <p:nvPicPr>
                <p:cNvPr id="47" name="Ink 46">
                  <a:extLst>
                    <a:ext uri="{FF2B5EF4-FFF2-40B4-BE49-F238E27FC236}">
                      <a16:creationId xmlns:a16="http://schemas.microsoft.com/office/drawing/2014/main" id="{17CA66A0-0F90-8AAC-2D32-EDC7C81CEB9D}"/>
                    </a:ext>
                  </a:extLst>
                </p:cNvPr>
                <p:cNvPicPr/>
                <p:nvPr/>
              </p:nvPicPr>
              <p:blipFill>
                <a:blip r:embed="rId76"/>
                <a:stretch>
                  <a:fillRect/>
                </a:stretch>
              </p:blipFill>
              <p:spPr>
                <a:xfrm>
                  <a:off x="9117494" y="366179"/>
                  <a:ext cx="142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Ink 47">
                  <a:extLst>
                    <a:ext uri="{FF2B5EF4-FFF2-40B4-BE49-F238E27FC236}">
                      <a16:creationId xmlns:a16="http://schemas.microsoft.com/office/drawing/2014/main" id="{7D9ECA6F-9416-22AC-462E-C8DFC24DBDD4}"/>
                    </a:ext>
                  </a:extLst>
                </p14:cNvPr>
                <p14:cNvContentPartPr/>
                <p14:nvPr/>
              </p14:nvContentPartPr>
              <p14:xfrm>
                <a:off x="9109214" y="382379"/>
                <a:ext cx="110160" cy="242640"/>
              </p14:xfrm>
            </p:contentPart>
          </mc:Choice>
          <mc:Fallback xmlns="">
            <p:pic>
              <p:nvPicPr>
                <p:cNvPr id="48" name="Ink 47">
                  <a:extLst>
                    <a:ext uri="{FF2B5EF4-FFF2-40B4-BE49-F238E27FC236}">
                      <a16:creationId xmlns:a16="http://schemas.microsoft.com/office/drawing/2014/main" id="{7D9ECA6F-9416-22AC-462E-C8DFC24DBDD4}"/>
                    </a:ext>
                  </a:extLst>
                </p:cNvPr>
                <p:cNvPicPr/>
                <p:nvPr/>
              </p:nvPicPr>
              <p:blipFill>
                <a:blip r:embed="rId78"/>
                <a:stretch>
                  <a:fillRect/>
                </a:stretch>
              </p:blipFill>
              <p:spPr>
                <a:xfrm>
                  <a:off x="9093734" y="366899"/>
                  <a:ext cx="1407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BB628414-7061-5B70-38EC-F9DDE6C0C750}"/>
                    </a:ext>
                  </a:extLst>
                </p14:cNvPr>
                <p14:cNvContentPartPr/>
                <p14:nvPr/>
              </p14:nvContentPartPr>
              <p14:xfrm>
                <a:off x="9505214" y="2030819"/>
                <a:ext cx="254880" cy="411840"/>
              </p14:xfrm>
            </p:contentPart>
          </mc:Choice>
          <mc:Fallback xmlns="">
            <p:pic>
              <p:nvPicPr>
                <p:cNvPr id="50" name="Ink 49">
                  <a:extLst>
                    <a:ext uri="{FF2B5EF4-FFF2-40B4-BE49-F238E27FC236}">
                      <a16:creationId xmlns:a16="http://schemas.microsoft.com/office/drawing/2014/main" id="{BB628414-7061-5B70-38EC-F9DDE6C0C750}"/>
                    </a:ext>
                  </a:extLst>
                </p:cNvPr>
                <p:cNvPicPr/>
                <p:nvPr/>
              </p:nvPicPr>
              <p:blipFill>
                <a:blip r:embed="rId80"/>
                <a:stretch>
                  <a:fillRect/>
                </a:stretch>
              </p:blipFill>
              <p:spPr>
                <a:xfrm>
                  <a:off x="9489734" y="2015339"/>
                  <a:ext cx="28548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Ink 50">
                  <a:extLst>
                    <a:ext uri="{FF2B5EF4-FFF2-40B4-BE49-F238E27FC236}">
                      <a16:creationId xmlns:a16="http://schemas.microsoft.com/office/drawing/2014/main" id="{FFBA2B0C-DF04-21A0-63F9-C7460CBB3E4C}"/>
                    </a:ext>
                  </a:extLst>
                </p14:cNvPr>
                <p14:cNvContentPartPr/>
                <p14:nvPr/>
              </p14:nvContentPartPr>
              <p14:xfrm>
                <a:off x="9834974" y="2381459"/>
                <a:ext cx="192240" cy="113400"/>
              </p14:xfrm>
            </p:contentPart>
          </mc:Choice>
          <mc:Fallback xmlns="">
            <p:pic>
              <p:nvPicPr>
                <p:cNvPr id="51" name="Ink 50">
                  <a:extLst>
                    <a:ext uri="{FF2B5EF4-FFF2-40B4-BE49-F238E27FC236}">
                      <a16:creationId xmlns:a16="http://schemas.microsoft.com/office/drawing/2014/main" id="{FFBA2B0C-DF04-21A0-63F9-C7460CBB3E4C}"/>
                    </a:ext>
                  </a:extLst>
                </p:cNvPr>
                <p:cNvPicPr/>
                <p:nvPr/>
              </p:nvPicPr>
              <p:blipFill>
                <a:blip r:embed="rId82"/>
                <a:stretch>
                  <a:fillRect/>
                </a:stretch>
              </p:blipFill>
              <p:spPr>
                <a:xfrm>
                  <a:off x="9819494" y="2365930"/>
                  <a:ext cx="222840" cy="144097"/>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Ink 51">
                  <a:extLst>
                    <a:ext uri="{FF2B5EF4-FFF2-40B4-BE49-F238E27FC236}">
                      <a16:creationId xmlns:a16="http://schemas.microsoft.com/office/drawing/2014/main" id="{50361414-95EF-2C84-42C8-108BADB2E007}"/>
                    </a:ext>
                  </a:extLst>
                </p14:cNvPr>
                <p14:cNvContentPartPr/>
                <p14:nvPr/>
              </p14:nvContentPartPr>
              <p14:xfrm>
                <a:off x="10164374" y="2190299"/>
                <a:ext cx="109440" cy="26640"/>
              </p14:xfrm>
            </p:contentPart>
          </mc:Choice>
          <mc:Fallback xmlns="">
            <p:pic>
              <p:nvPicPr>
                <p:cNvPr id="52" name="Ink 51">
                  <a:extLst>
                    <a:ext uri="{FF2B5EF4-FFF2-40B4-BE49-F238E27FC236}">
                      <a16:creationId xmlns:a16="http://schemas.microsoft.com/office/drawing/2014/main" id="{50361414-95EF-2C84-42C8-108BADB2E007}"/>
                    </a:ext>
                  </a:extLst>
                </p:cNvPr>
                <p:cNvPicPr/>
                <p:nvPr/>
              </p:nvPicPr>
              <p:blipFill>
                <a:blip r:embed="rId84"/>
                <a:stretch>
                  <a:fillRect/>
                </a:stretch>
              </p:blipFill>
              <p:spPr>
                <a:xfrm>
                  <a:off x="10148894" y="2174819"/>
                  <a:ext cx="140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Ink 52">
                  <a:extLst>
                    <a:ext uri="{FF2B5EF4-FFF2-40B4-BE49-F238E27FC236}">
                      <a16:creationId xmlns:a16="http://schemas.microsoft.com/office/drawing/2014/main" id="{0A397CAE-42F5-2EFC-B0D5-F654D074AAAC}"/>
                    </a:ext>
                  </a:extLst>
                </p14:cNvPr>
                <p14:cNvContentPartPr/>
                <p14:nvPr/>
              </p14:nvContentPartPr>
              <p14:xfrm>
                <a:off x="10185614" y="2243219"/>
                <a:ext cx="84960" cy="14760"/>
              </p14:xfrm>
            </p:contentPart>
          </mc:Choice>
          <mc:Fallback xmlns="">
            <p:pic>
              <p:nvPicPr>
                <p:cNvPr id="53" name="Ink 52">
                  <a:extLst>
                    <a:ext uri="{FF2B5EF4-FFF2-40B4-BE49-F238E27FC236}">
                      <a16:creationId xmlns:a16="http://schemas.microsoft.com/office/drawing/2014/main" id="{0A397CAE-42F5-2EFC-B0D5-F654D074AAAC}"/>
                    </a:ext>
                  </a:extLst>
                </p:cNvPr>
                <p:cNvPicPr/>
                <p:nvPr/>
              </p:nvPicPr>
              <p:blipFill>
                <a:blip r:embed="rId86"/>
                <a:stretch>
                  <a:fillRect/>
                </a:stretch>
              </p:blipFill>
              <p:spPr>
                <a:xfrm>
                  <a:off x="10170134" y="2227739"/>
                  <a:ext cx="1155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Ink 53">
                  <a:extLst>
                    <a:ext uri="{FF2B5EF4-FFF2-40B4-BE49-F238E27FC236}">
                      <a16:creationId xmlns:a16="http://schemas.microsoft.com/office/drawing/2014/main" id="{B8317E2D-CC06-495A-4303-EB6115BB89F8}"/>
                    </a:ext>
                  </a:extLst>
                </p14:cNvPr>
                <p14:cNvContentPartPr/>
                <p14:nvPr/>
              </p14:nvContentPartPr>
              <p14:xfrm>
                <a:off x="10405214" y="2114699"/>
                <a:ext cx="98280" cy="132480"/>
              </p14:xfrm>
            </p:contentPart>
          </mc:Choice>
          <mc:Fallback xmlns="">
            <p:pic>
              <p:nvPicPr>
                <p:cNvPr id="54" name="Ink 53">
                  <a:extLst>
                    <a:ext uri="{FF2B5EF4-FFF2-40B4-BE49-F238E27FC236}">
                      <a16:creationId xmlns:a16="http://schemas.microsoft.com/office/drawing/2014/main" id="{B8317E2D-CC06-495A-4303-EB6115BB89F8}"/>
                    </a:ext>
                  </a:extLst>
                </p:cNvPr>
                <p:cNvPicPr/>
                <p:nvPr/>
              </p:nvPicPr>
              <p:blipFill>
                <a:blip r:embed="rId88"/>
                <a:stretch>
                  <a:fillRect/>
                </a:stretch>
              </p:blipFill>
              <p:spPr>
                <a:xfrm>
                  <a:off x="10389734" y="2099219"/>
                  <a:ext cx="128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Ink 54">
                  <a:extLst>
                    <a:ext uri="{FF2B5EF4-FFF2-40B4-BE49-F238E27FC236}">
                      <a16:creationId xmlns:a16="http://schemas.microsoft.com/office/drawing/2014/main" id="{7FE54363-FC03-5690-E34C-4152315AE30B}"/>
                    </a:ext>
                  </a:extLst>
                </p14:cNvPr>
                <p14:cNvContentPartPr/>
                <p14:nvPr/>
              </p14:nvContentPartPr>
              <p14:xfrm>
                <a:off x="10579094" y="2149979"/>
                <a:ext cx="29880" cy="41760"/>
              </p14:xfrm>
            </p:contentPart>
          </mc:Choice>
          <mc:Fallback xmlns="">
            <p:pic>
              <p:nvPicPr>
                <p:cNvPr id="55" name="Ink 54">
                  <a:extLst>
                    <a:ext uri="{FF2B5EF4-FFF2-40B4-BE49-F238E27FC236}">
                      <a16:creationId xmlns:a16="http://schemas.microsoft.com/office/drawing/2014/main" id="{7FE54363-FC03-5690-E34C-4152315AE30B}"/>
                    </a:ext>
                  </a:extLst>
                </p:cNvPr>
                <p:cNvPicPr/>
                <p:nvPr/>
              </p:nvPicPr>
              <p:blipFill>
                <a:blip r:embed="rId90"/>
                <a:stretch>
                  <a:fillRect/>
                </a:stretch>
              </p:blipFill>
              <p:spPr>
                <a:xfrm>
                  <a:off x="10563614" y="2134499"/>
                  <a:ext cx="60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Ink 55">
                  <a:extLst>
                    <a:ext uri="{FF2B5EF4-FFF2-40B4-BE49-F238E27FC236}">
                      <a16:creationId xmlns:a16="http://schemas.microsoft.com/office/drawing/2014/main" id="{113207E7-2515-9234-9C53-DD7273B7F9EA}"/>
                    </a:ext>
                  </a:extLst>
                </p14:cNvPr>
                <p14:cNvContentPartPr/>
                <p14:nvPr/>
              </p14:nvContentPartPr>
              <p14:xfrm>
                <a:off x="10667294" y="2094539"/>
                <a:ext cx="90000" cy="184680"/>
              </p14:xfrm>
            </p:contentPart>
          </mc:Choice>
          <mc:Fallback xmlns="">
            <p:pic>
              <p:nvPicPr>
                <p:cNvPr id="56" name="Ink 55">
                  <a:extLst>
                    <a:ext uri="{FF2B5EF4-FFF2-40B4-BE49-F238E27FC236}">
                      <a16:creationId xmlns:a16="http://schemas.microsoft.com/office/drawing/2014/main" id="{113207E7-2515-9234-9C53-DD7273B7F9EA}"/>
                    </a:ext>
                  </a:extLst>
                </p:cNvPr>
                <p:cNvPicPr/>
                <p:nvPr/>
              </p:nvPicPr>
              <p:blipFill>
                <a:blip r:embed="rId92"/>
                <a:stretch>
                  <a:fillRect/>
                </a:stretch>
              </p:blipFill>
              <p:spPr>
                <a:xfrm>
                  <a:off x="10651814" y="2079059"/>
                  <a:ext cx="120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Ink 57">
                  <a:extLst>
                    <a:ext uri="{FF2B5EF4-FFF2-40B4-BE49-F238E27FC236}">
                      <a16:creationId xmlns:a16="http://schemas.microsoft.com/office/drawing/2014/main" id="{DE6E562B-7EF9-2D50-7F9B-97F4281A1577}"/>
                    </a:ext>
                  </a:extLst>
                </p14:cNvPr>
                <p14:cNvContentPartPr/>
                <p14:nvPr/>
              </p14:nvContentPartPr>
              <p14:xfrm>
                <a:off x="8824814" y="1392539"/>
                <a:ext cx="360" cy="360"/>
              </p14:xfrm>
            </p:contentPart>
          </mc:Choice>
          <mc:Fallback xmlns="">
            <p:pic>
              <p:nvPicPr>
                <p:cNvPr id="58" name="Ink 57">
                  <a:extLst>
                    <a:ext uri="{FF2B5EF4-FFF2-40B4-BE49-F238E27FC236}">
                      <a16:creationId xmlns:a16="http://schemas.microsoft.com/office/drawing/2014/main" id="{DE6E562B-7EF9-2D50-7F9B-97F4281A1577}"/>
                    </a:ext>
                  </a:extLst>
                </p:cNvPr>
                <p:cNvPicPr/>
                <p:nvPr/>
              </p:nvPicPr>
              <p:blipFill>
                <a:blip r:embed="rId23"/>
                <a:stretch>
                  <a:fillRect/>
                </a:stretch>
              </p:blipFill>
              <p:spPr>
                <a:xfrm>
                  <a:off x="8809334" y="137705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8BDA60EF-CBAB-33C2-6AF8-0FAD7354BCFB}"/>
                    </a:ext>
                  </a:extLst>
                </p14:cNvPr>
                <p14:cNvContentPartPr/>
                <p14:nvPr/>
              </p14:nvContentPartPr>
              <p14:xfrm>
                <a:off x="8452214" y="1148099"/>
                <a:ext cx="11520" cy="29160"/>
              </p14:xfrm>
            </p:contentPart>
          </mc:Choice>
          <mc:Fallback xmlns="">
            <p:pic>
              <p:nvPicPr>
                <p:cNvPr id="60" name="Ink 59">
                  <a:extLst>
                    <a:ext uri="{FF2B5EF4-FFF2-40B4-BE49-F238E27FC236}">
                      <a16:creationId xmlns:a16="http://schemas.microsoft.com/office/drawing/2014/main" id="{8BDA60EF-CBAB-33C2-6AF8-0FAD7354BCFB}"/>
                    </a:ext>
                  </a:extLst>
                </p:cNvPr>
                <p:cNvPicPr/>
                <p:nvPr/>
              </p:nvPicPr>
              <p:blipFill>
                <a:blip r:embed="rId95"/>
                <a:stretch>
                  <a:fillRect/>
                </a:stretch>
              </p:blipFill>
              <p:spPr>
                <a:xfrm>
                  <a:off x="8436235" y="1132425"/>
                  <a:ext cx="43107" cy="60143"/>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DE4DC7ED-8381-D37D-4DE5-F526E6FA72C7}"/>
                    </a:ext>
                  </a:extLst>
                </p14:cNvPr>
                <p14:cNvContentPartPr/>
                <p14:nvPr/>
              </p14:nvContentPartPr>
              <p14:xfrm>
                <a:off x="8347454" y="1262579"/>
                <a:ext cx="169200" cy="438480"/>
              </p14:xfrm>
            </p:contentPart>
          </mc:Choice>
          <mc:Fallback xmlns="">
            <p:pic>
              <p:nvPicPr>
                <p:cNvPr id="61" name="Ink 60">
                  <a:extLst>
                    <a:ext uri="{FF2B5EF4-FFF2-40B4-BE49-F238E27FC236}">
                      <a16:creationId xmlns:a16="http://schemas.microsoft.com/office/drawing/2014/main" id="{DE4DC7ED-8381-D37D-4DE5-F526E6FA72C7}"/>
                    </a:ext>
                  </a:extLst>
                </p:cNvPr>
                <p:cNvPicPr/>
                <p:nvPr/>
              </p:nvPicPr>
              <p:blipFill>
                <a:blip r:embed="rId97"/>
                <a:stretch>
                  <a:fillRect/>
                </a:stretch>
              </p:blipFill>
              <p:spPr>
                <a:xfrm>
                  <a:off x="8331974" y="1247099"/>
                  <a:ext cx="19980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77F84764-50DA-F3F5-E4C8-A4A1B31ECE27}"/>
                    </a:ext>
                  </a:extLst>
                </p14:cNvPr>
                <p14:cNvContentPartPr/>
                <p14:nvPr/>
              </p14:nvContentPartPr>
              <p14:xfrm>
                <a:off x="8258894" y="1887899"/>
                <a:ext cx="158400" cy="156600"/>
              </p14:xfrm>
            </p:contentPart>
          </mc:Choice>
          <mc:Fallback xmlns="">
            <p:pic>
              <p:nvPicPr>
                <p:cNvPr id="63" name="Ink 62">
                  <a:extLst>
                    <a:ext uri="{FF2B5EF4-FFF2-40B4-BE49-F238E27FC236}">
                      <a16:creationId xmlns:a16="http://schemas.microsoft.com/office/drawing/2014/main" id="{77F84764-50DA-F3F5-E4C8-A4A1B31ECE27}"/>
                    </a:ext>
                  </a:extLst>
                </p:cNvPr>
                <p:cNvPicPr/>
                <p:nvPr/>
              </p:nvPicPr>
              <p:blipFill>
                <a:blip r:embed="rId99"/>
                <a:stretch>
                  <a:fillRect/>
                </a:stretch>
              </p:blipFill>
              <p:spPr>
                <a:xfrm>
                  <a:off x="8243414" y="1872419"/>
                  <a:ext cx="189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584" name="Ink 67583">
                  <a:extLst>
                    <a:ext uri="{FF2B5EF4-FFF2-40B4-BE49-F238E27FC236}">
                      <a16:creationId xmlns:a16="http://schemas.microsoft.com/office/drawing/2014/main" id="{4BD58986-B1AC-9B8E-20E3-D4B24059D936}"/>
                    </a:ext>
                  </a:extLst>
                </p14:cNvPr>
                <p14:cNvContentPartPr/>
                <p14:nvPr/>
              </p14:nvContentPartPr>
              <p14:xfrm>
                <a:off x="8420894" y="1881779"/>
                <a:ext cx="37800" cy="278280"/>
              </p14:xfrm>
            </p:contentPart>
          </mc:Choice>
          <mc:Fallback xmlns="">
            <p:pic>
              <p:nvPicPr>
                <p:cNvPr id="67584" name="Ink 67583">
                  <a:extLst>
                    <a:ext uri="{FF2B5EF4-FFF2-40B4-BE49-F238E27FC236}">
                      <a16:creationId xmlns:a16="http://schemas.microsoft.com/office/drawing/2014/main" id="{4BD58986-B1AC-9B8E-20E3-D4B24059D936}"/>
                    </a:ext>
                  </a:extLst>
                </p:cNvPr>
                <p:cNvPicPr/>
                <p:nvPr/>
              </p:nvPicPr>
              <p:blipFill>
                <a:blip r:embed="rId101"/>
                <a:stretch>
                  <a:fillRect/>
                </a:stretch>
              </p:blipFill>
              <p:spPr>
                <a:xfrm>
                  <a:off x="8405560" y="1866279"/>
                  <a:ext cx="68111" cy="308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597" name="Ink 67596">
                  <a:extLst>
                    <a:ext uri="{FF2B5EF4-FFF2-40B4-BE49-F238E27FC236}">
                      <a16:creationId xmlns:a16="http://schemas.microsoft.com/office/drawing/2014/main" id="{D8C65126-D332-2887-1C05-F71B7AFD8F69}"/>
                    </a:ext>
                  </a:extLst>
                </p14:cNvPr>
                <p14:cNvContentPartPr/>
                <p14:nvPr/>
              </p14:nvContentPartPr>
              <p14:xfrm>
                <a:off x="7269614" y="578579"/>
                <a:ext cx="137160" cy="177480"/>
              </p14:xfrm>
            </p:contentPart>
          </mc:Choice>
          <mc:Fallback xmlns="">
            <p:pic>
              <p:nvPicPr>
                <p:cNvPr id="67597" name="Ink 67596">
                  <a:extLst>
                    <a:ext uri="{FF2B5EF4-FFF2-40B4-BE49-F238E27FC236}">
                      <a16:creationId xmlns:a16="http://schemas.microsoft.com/office/drawing/2014/main" id="{D8C65126-D332-2887-1C05-F71B7AFD8F69}"/>
                    </a:ext>
                  </a:extLst>
                </p:cNvPr>
                <p:cNvPicPr/>
                <p:nvPr/>
              </p:nvPicPr>
              <p:blipFill>
                <a:blip r:embed="rId103"/>
                <a:stretch>
                  <a:fillRect/>
                </a:stretch>
              </p:blipFill>
              <p:spPr>
                <a:xfrm>
                  <a:off x="7254134" y="563130"/>
                  <a:ext cx="167760" cy="208018"/>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598" name="Ink 67597">
                  <a:extLst>
                    <a:ext uri="{FF2B5EF4-FFF2-40B4-BE49-F238E27FC236}">
                      <a16:creationId xmlns:a16="http://schemas.microsoft.com/office/drawing/2014/main" id="{83F19D6E-9F54-10E4-5617-4DB3312BCDDA}"/>
                    </a:ext>
                  </a:extLst>
                </p14:cNvPr>
                <p14:cNvContentPartPr/>
                <p14:nvPr/>
              </p14:nvContentPartPr>
              <p14:xfrm>
                <a:off x="7587134" y="609899"/>
                <a:ext cx="54720" cy="31680"/>
              </p14:xfrm>
            </p:contentPart>
          </mc:Choice>
          <mc:Fallback xmlns="">
            <p:pic>
              <p:nvPicPr>
                <p:cNvPr id="67598" name="Ink 67597">
                  <a:extLst>
                    <a:ext uri="{FF2B5EF4-FFF2-40B4-BE49-F238E27FC236}">
                      <a16:creationId xmlns:a16="http://schemas.microsoft.com/office/drawing/2014/main" id="{83F19D6E-9F54-10E4-5617-4DB3312BCDDA}"/>
                    </a:ext>
                  </a:extLst>
                </p:cNvPr>
                <p:cNvPicPr/>
                <p:nvPr/>
              </p:nvPicPr>
              <p:blipFill>
                <a:blip r:embed="rId105"/>
                <a:stretch>
                  <a:fillRect/>
                </a:stretch>
              </p:blipFill>
              <p:spPr>
                <a:xfrm>
                  <a:off x="7571654" y="594419"/>
                  <a:ext cx="85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599" name="Ink 67598">
                  <a:extLst>
                    <a:ext uri="{FF2B5EF4-FFF2-40B4-BE49-F238E27FC236}">
                      <a16:creationId xmlns:a16="http://schemas.microsoft.com/office/drawing/2014/main" id="{202046D7-33CD-369C-76DD-F5EAD4D9BCB2}"/>
                    </a:ext>
                  </a:extLst>
                </p14:cNvPr>
                <p14:cNvContentPartPr/>
                <p14:nvPr/>
              </p14:nvContentPartPr>
              <p14:xfrm>
                <a:off x="7750934" y="487859"/>
                <a:ext cx="207360" cy="261360"/>
              </p14:xfrm>
            </p:contentPart>
          </mc:Choice>
          <mc:Fallback xmlns="">
            <p:pic>
              <p:nvPicPr>
                <p:cNvPr id="67599" name="Ink 67598">
                  <a:extLst>
                    <a:ext uri="{FF2B5EF4-FFF2-40B4-BE49-F238E27FC236}">
                      <a16:creationId xmlns:a16="http://schemas.microsoft.com/office/drawing/2014/main" id="{202046D7-33CD-369C-76DD-F5EAD4D9BCB2}"/>
                    </a:ext>
                  </a:extLst>
                </p:cNvPr>
                <p:cNvPicPr/>
                <p:nvPr/>
              </p:nvPicPr>
              <p:blipFill>
                <a:blip r:embed="rId107"/>
                <a:stretch>
                  <a:fillRect/>
                </a:stretch>
              </p:blipFill>
              <p:spPr>
                <a:xfrm>
                  <a:off x="7735454" y="472358"/>
                  <a:ext cx="237960" cy="292002"/>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601" name="Ink 67600">
                  <a:extLst>
                    <a:ext uri="{FF2B5EF4-FFF2-40B4-BE49-F238E27FC236}">
                      <a16:creationId xmlns:a16="http://schemas.microsoft.com/office/drawing/2014/main" id="{1D5C2E89-B148-B31D-6F48-8B4A4A80599A}"/>
                    </a:ext>
                  </a:extLst>
                </p14:cNvPr>
                <p14:cNvContentPartPr/>
                <p14:nvPr/>
              </p14:nvContentPartPr>
              <p14:xfrm>
                <a:off x="6535574" y="387059"/>
                <a:ext cx="198720" cy="222120"/>
              </p14:xfrm>
            </p:contentPart>
          </mc:Choice>
          <mc:Fallback xmlns="">
            <p:pic>
              <p:nvPicPr>
                <p:cNvPr id="67601" name="Ink 67600">
                  <a:extLst>
                    <a:ext uri="{FF2B5EF4-FFF2-40B4-BE49-F238E27FC236}">
                      <a16:creationId xmlns:a16="http://schemas.microsoft.com/office/drawing/2014/main" id="{1D5C2E89-B148-B31D-6F48-8B4A4A80599A}"/>
                    </a:ext>
                  </a:extLst>
                </p:cNvPr>
                <p:cNvPicPr/>
                <p:nvPr/>
              </p:nvPicPr>
              <p:blipFill>
                <a:blip r:embed="rId109"/>
                <a:stretch>
                  <a:fillRect/>
                </a:stretch>
              </p:blipFill>
              <p:spPr>
                <a:xfrm>
                  <a:off x="6520094" y="371554"/>
                  <a:ext cx="229320" cy="25277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602" name="Ink 67601">
                  <a:extLst>
                    <a:ext uri="{FF2B5EF4-FFF2-40B4-BE49-F238E27FC236}">
                      <a16:creationId xmlns:a16="http://schemas.microsoft.com/office/drawing/2014/main" id="{603BF2A4-0CDD-EBDF-7460-6CE5BE4222AE}"/>
                    </a:ext>
                  </a:extLst>
                </p14:cNvPr>
                <p14:cNvContentPartPr/>
                <p14:nvPr/>
              </p14:nvContentPartPr>
              <p14:xfrm>
                <a:off x="6879014" y="648419"/>
                <a:ext cx="84960" cy="554040"/>
              </p14:xfrm>
            </p:contentPart>
          </mc:Choice>
          <mc:Fallback xmlns="">
            <p:pic>
              <p:nvPicPr>
                <p:cNvPr id="67602" name="Ink 67601">
                  <a:extLst>
                    <a:ext uri="{FF2B5EF4-FFF2-40B4-BE49-F238E27FC236}">
                      <a16:creationId xmlns:a16="http://schemas.microsoft.com/office/drawing/2014/main" id="{603BF2A4-0CDD-EBDF-7460-6CE5BE4222AE}"/>
                    </a:ext>
                  </a:extLst>
                </p:cNvPr>
                <p:cNvPicPr/>
                <p:nvPr/>
              </p:nvPicPr>
              <p:blipFill>
                <a:blip r:embed="rId111"/>
                <a:stretch>
                  <a:fillRect/>
                </a:stretch>
              </p:blipFill>
              <p:spPr>
                <a:xfrm>
                  <a:off x="6863468" y="632939"/>
                  <a:ext cx="115690" cy="584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603" name="Ink 67602">
                  <a:extLst>
                    <a:ext uri="{FF2B5EF4-FFF2-40B4-BE49-F238E27FC236}">
                      <a16:creationId xmlns:a16="http://schemas.microsoft.com/office/drawing/2014/main" id="{FF2BE3E2-310F-FDB6-EDC4-97CF364EAF26}"/>
                    </a:ext>
                  </a:extLst>
                </p14:cNvPr>
                <p14:cNvContentPartPr/>
                <p14:nvPr/>
              </p14:nvContentPartPr>
              <p14:xfrm>
                <a:off x="6963974" y="839579"/>
                <a:ext cx="112680" cy="72720"/>
              </p14:xfrm>
            </p:contentPart>
          </mc:Choice>
          <mc:Fallback xmlns="">
            <p:pic>
              <p:nvPicPr>
                <p:cNvPr id="67603" name="Ink 67602">
                  <a:extLst>
                    <a:ext uri="{FF2B5EF4-FFF2-40B4-BE49-F238E27FC236}">
                      <a16:creationId xmlns:a16="http://schemas.microsoft.com/office/drawing/2014/main" id="{FF2BE3E2-310F-FDB6-EDC4-97CF364EAF26}"/>
                    </a:ext>
                  </a:extLst>
                </p:cNvPr>
                <p:cNvPicPr/>
                <p:nvPr/>
              </p:nvPicPr>
              <p:blipFill>
                <a:blip r:embed="rId113"/>
                <a:stretch>
                  <a:fillRect/>
                </a:stretch>
              </p:blipFill>
              <p:spPr>
                <a:xfrm>
                  <a:off x="6948494" y="824099"/>
                  <a:ext cx="143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605" name="Ink 67604">
                  <a:extLst>
                    <a:ext uri="{FF2B5EF4-FFF2-40B4-BE49-F238E27FC236}">
                      <a16:creationId xmlns:a16="http://schemas.microsoft.com/office/drawing/2014/main" id="{6589EBD3-8BF0-A1D4-BB03-8DB613253ECA}"/>
                    </a:ext>
                  </a:extLst>
                </p14:cNvPr>
                <p14:cNvContentPartPr/>
                <p14:nvPr/>
              </p14:nvContentPartPr>
              <p14:xfrm>
                <a:off x="6724934" y="563459"/>
                <a:ext cx="37440" cy="209880"/>
              </p14:xfrm>
            </p:contentPart>
          </mc:Choice>
          <mc:Fallback xmlns="">
            <p:pic>
              <p:nvPicPr>
                <p:cNvPr id="67605" name="Ink 67604">
                  <a:extLst>
                    <a:ext uri="{FF2B5EF4-FFF2-40B4-BE49-F238E27FC236}">
                      <a16:creationId xmlns:a16="http://schemas.microsoft.com/office/drawing/2014/main" id="{6589EBD3-8BF0-A1D4-BB03-8DB613253ECA}"/>
                    </a:ext>
                  </a:extLst>
                </p:cNvPr>
                <p:cNvPicPr/>
                <p:nvPr/>
              </p:nvPicPr>
              <p:blipFill>
                <a:blip r:embed="rId115"/>
                <a:stretch>
                  <a:fillRect/>
                </a:stretch>
              </p:blipFill>
              <p:spPr>
                <a:xfrm>
                  <a:off x="6709601" y="547979"/>
                  <a:ext cx="67749"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7607" name="Ink 67606">
                  <a:extLst>
                    <a:ext uri="{FF2B5EF4-FFF2-40B4-BE49-F238E27FC236}">
                      <a16:creationId xmlns:a16="http://schemas.microsoft.com/office/drawing/2014/main" id="{F74DDE0A-84B7-412E-3DC2-24A38A147FD6}"/>
                    </a:ext>
                  </a:extLst>
                </p14:cNvPr>
                <p14:cNvContentPartPr/>
                <p14:nvPr/>
              </p14:nvContentPartPr>
              <p14:xfrm>
                <a:off x="6857774" y="722939"/>
                <a:ext cx="360" cy="360"/>
              </p14:xfrm>
            </p:contentPart>
          </mc:Choice>
          <mc:Fallback xmlns="">
            <p:pic>
              <p:nvPicPr>
                <p:cNvPr id="67607" name="Ink 67606">
                  <a:extLst>
                    <a:ext uri="{FF2B5EF4-FFF2-40B4-BE49-F238E27FC236}">
                      <a16:creationId xmlns:a16="http://schemas.microsoft.com/office/drawing/2014/main" id="{F74DDE0A-84B7-412E-3DC2-24A38A147FD6}"/>
                    </a:ext>
                  </a:extLst>
                </p:cNvPr>
                <p:cNvPicPr/>
                <p:nvPr/>
              </p:nvPicPr>
              <p:blipFill>
                <a:blip r:embed="rId23"/>
                <a:stretch>
                  <a:fillRect/>
                </a:stretch>
              </p:blipFill>
              <p:spPr>
                <a:xfrm>
                  <a:off x="6842294" y="70745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608" name="Ink 67607">
                  <a:extLst>
                    <a:ext uri="{FF2B5EF4-FFF2-40B4-BE49-F238E27FC236}">
                      <a16:creationId xmlns:a16="http://schemas.microsoft.com/office/drawing/2014/main" id="{F88C85A7-1A1B-C863-C92F-1EAC25E6E69A}"/>
                    </a:ext>
                  </a:extLst>
                </p14:cNvPr>
                <p14:cNvContentPartPr/>
                <p14:nvPr/>
              </p14:nvContentPartPr>
              <p14:xfrm>
                <a:off x="6857774" y="722939"/>
                <a:ext cx="360" cy="360"/>
              </p14:xfrm>
            </p:contentPart>
          </mc:Choice>
          <mc:Fallback xmlns="">
            <p:pic>
              <p:nvPicPr>
                <p:cNvPr id="67608" name="Ink 67607">
                  <a:extLst>
                    <a:ext uri="{FF2B5EF4-FFF2-40B4-BE49-F238E27FC236}">
                      <a16:creationId xmlns:a16="http://schemas.microsoft.com/office/drawing/2014/main" id="{F88C85A7-1A1B-C863-C92F-1EAC25E6E69A}"/>
                    </a:ext>
                  </a:extLst>
                </p:cNvPr>
                <p:cNvPicPr/>
                <p:nvPr/>
              </p:nvPicPr>
              <p:blipFill>
                <a:blip r:embed="rId23"/>
                <a:stretch>
                  <a:fillRect/>
                </a:stretch>
              </p:blipFill>
              <p:spPr>
                <a:xfrm>
                  <a:off x="6842294" y="70745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610" name="Ink 67609">
                  <a:extLst>
                    <a:ext uri="{FF2B5EF4-FFF2-40B4-BE49-F238E27FC236}">
                      <a16:creationId xmlns:a16="http://schemas.microsoft.com/office/drawing/2014/main" id="{FD075FA9-88E2-9B73-683C-22781EB3A8CF}"/>
                    </a:ext>
                  </a:extLst>
                </p14:cNvPr>
                <p14:cNvContentPartPr/>
                <p14:nvPr/>
              </p14:nvContentPartPr>
              <p14:xfrm>
                <a:off x="6664454" y="559859"/>
                <a:ext cx="310680" cy="152640"/>
              </p14:xfrm>
            </p:contentPart>
          </mc:Choice>
          <mc:Fallback xmlns="">
            <p:pic>
              <p:nvPicPr>
                <p:cNvPr id="67610" name="Ink 67609">
                  <a:extLst>
                    <a:ext uri="{FF2B5EF4-FFF2-40B4-BE49-F238E27FC236}">
                      <a16:creationId xmlns:a16="http://schemas.microsoft.com/office/drawing/2014/main" id="{FD075FA9-88E2-9B73-683C-22781EB3A8CF}"/>
                    </a:ext>
                  </a:extLst>
                </p:cNvPr>
                <p:cNvPicPr/>
                <p:nvPr/>
              </p:nvPicPr>
              <p:blipFill>
                <a:blip r:embed="rId119"/>
                <a:stretch>
                  <a:fillRect/>
                </a:stretch>
              </p:blipFill>
              <p:spPr>
                <a:xfrm>
                  <a:off x="6648974" y="544379"/>
                  <a:ext cx="341280" cy="18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67612" name="Ink 67611">
                <a:extLst>
                  <a:ext uri="{FF2B5EF4-FFF2-40B4-BE49-F238E27FC236}">
                    <a16:creationId xmlns:a16="http://schemas.microsoft.com/office/drawing/2014/main" id="{3A101FB5-510F-0CF9-2430-96C161238B4F}"/>
                  </a:ext>
                </a:extLst>
              </p14:cNvPr>
              <p14:cNvContentPartPr/>
              <p14:nvPr/>
            </p14:nvContentPartPr>
            <p14:xfrm>
              <a:off x="352574" y="1952339"/>
              <a:ext cx="1267560" cy="636120"/>
            </p14:xfrm>
          </p:contentPart>
        </mc:Choice>
        <mc:Fallback xmlns="">
          <p:pic>
            <p:nvPicPr>
              <p:cNvPr id="67612" name="Ink 67611">
                <a:extLst>
                  <a:ext uri="{FF2B5EF4-FFF2-40B4-BE49-F238E27FC236}">
                    <a16:creationId xmlns:a16="http://schemas.microsoft.com/office/drawing/2014/main" id="{3A101FB5-510F-0CF9-2430-96C161238B4F}"/>
                  </a:ext>
                </a:extLst>
              </p:cNvPr>
              <p:cNvPicPr/>
              <p:nvPr/>
            </p:nvPicPr>
            <p:blipFill>
              <a:blip r:embed="rId121"/>
              <a:stretch>
                <a:fillRect/>
              </a:stretch>
            </p:blipFill>
            <p:spPr>
              <a:xfrm>
                <a:off x="337094" y="1936859"/>
                <a:ext cx="129816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613" name="Ink 67612">
                <a:extLst>
                  <a:ext uri="{FF2B5EF4-FFF2-40B4-BE49-F238E27FC236}">
                    <a16:creationId xmlns:a16="http://schemas.microsoft.com/office/drawing/2014/main" id="{DCBDB0E9-4DD5-ABD5-23DC-D47CD67BB17E}"/>
                  </a:ext>
                </a:extLst>
              </p14:cNvPr>
              <p14:cNvContentPartPr/>
              <p14:nvPr/>
            </p14:nvContentPartPr>
            <p14:xfrm>
              <a:off x="-1411066" y="2017859"/>
              <a:ext cx="174600" cy="182520"/>
            </p14:xfrm>
          </p:contentPart>
        </mc:Choice>
        <mc:Fallback xmlns="">
          <p:pic>
            <p:nvPicPr>
              <p:cNvPr id="67613" name="Ink 67612">
                <a:extLst>
                  <a:ext uri="{FF2B5EF4-FFF2-40B4-BE49-F238E27FC236}">
                    <a16:creationId xmlns:a16="http://schemas.microsoft.com/office/drawing/2014/main" id="{DCBDB0E9-4DD5-ABD5-23DC-D47CD67BB17E}"/>
                  </a:ext>
                </a:extLst>
              </p:cNvPr>
              <p:cNvPicPr/>
              <p:nvPr/>
            </p:nvPicPr>
            <p:blipFill>
              <a:blip r:embed="rId123"/>
              <a:stretch>
                <a:fillRect/>
              </a:stretch>
            </p:blipFill>
            <p:spPr>
              <a:xfrm>
                <a:off x="-1426546" y="2002379"/>
                <a:ext cx="2052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7614" name="Ink 67613">
                <a:extLst>
                  <a:ext uri="{FF2B5EF4-FFF2-40B4-BE49-F238E27FC236}">
                    <a16:creationId xmlns:a16="http://schemas.microsoft.com/office/drawing/2014/main" id="{87CEDD3C-9C5A-AAE1-6A05-E600C26A7ADD}"/>
                  </a:ext>
                </a:extLst>
              </p14:cNvPr>
              <p14:cNvContentPartPr/>
              <p14:nvPr/>
            </p14:nvContentPartPr>
            <p14:xfrm>
              <a:off x="-1159066" y="2008859"/>
              <a:ext cx="111960" cy="191880"/>
            </p14:xfrm>
          </p:contentPart>
        </mc:Choice>
        <mc:Fallback xmlns="">
          <p:pic>
            <p:nvPicPr>
              <p:cNvPr id="67614" name="Ink 67613">
                <a:extLst>
                  <a:ext uri="{FF2B5EF4-FFF2-40B4-BE49-F238E27FC236}">
                    <a16:creationId xmlns:a16="http://schemas.microsoft.com/office/drawing/2014/main" id="{87CEDD3C-9C5A-AAE1-6A05-E600C26A7ADD}"/>
                  </a:ext>
                </a:extLst>
              </p:cNvPr>
              <p:cNvPicPr/>
              <p:nvPr/>
            </p:nvPicPr>
            <p:blipFill>
              <a:blip r:embed="rId125"/>
              <a:stretch>
                <a:fillRect/>
              </a:stretch>
            </p:blipFill>
            <p:spPr>
              <a:xfrm>
                <a:off x="-1174496" y="1993350"/>
                <a:ext cx="142462" cy="222538"/>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7615" name="Ink 67614">
                <a:extLst>
                  <a:ext uri="{FF2B5EF4-FFF2-40B4-BE49-F238E27FC236}">
                    <a16:creationId xmlns:a16="http://schemas.microsoft.com/office/drawing/2014/main" id="{1B350573-9E38-23E1-8045-E98EBACE2B55}"/>
                  </a:ext>
                </a:extLst>
              </p14:cNvPr>
              <p14:cNvContentPartPr/>
              <p14:nvPr/>
            </p14:nvContentPartPr>
            <p14:xfrm>
              <a:off x="-989146" y="2004899"/>
              <a:ext cx="110160" cy="161640"/>
            </p14:xfrm>
          </p:contentPart>
        </mc:Choice>
        <mc:Fallback xmlns="">
          <p:pic>
            <p:nvPicPr>
              <p:cNvPr id="67615" name="Ink 67614">
                <a:extLst>
                  <a:ext uri="{FF2B5EF4-FFF2-40B4-BE49-F238E27FC236}">
                    <a16:creationId xmlns:a16="http://schemas.microsoft.com/office/drawing/2014/main" id="{1B350573-9E38-23E1-8045-E98EBACE2B55}"/>
                  </a:ext>
                </a:extLst>
              </p:cNvPr>
              <p:cNvPicPr/>
              <p:nvPr/>
            </p:nvPicPr>
            <p:blipFill>
              <a:blip r:embed="rId127"/>
              <a:stretch>
                <a:fillRect/>
              </a:stretch>
            </p:blipFill>
            <p:spPr>
              <a:xfrm>
                <a:off x="-1004626" y="1989419"/>
                <a:ext cx="140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7616" name="Ink 67615">
                <a:extLst>
                  <a:ext uri="{FF2B5EF4-FFF2-40B4-BE49-F238E27FC236}">
                    <a16:creationId xmlns:a16="http://schemas.microsoft.com/office/drawing/2014/main" id="{A45FEF5A-E04A-9463-B152-9957D68C4FED}"/>
                  </a:ext>
                </a:extLst>
              </p14:cNvPr>
              <p14:cNvContentPartPr/>
              <p14:nvPr/>
            </p14:nvContentPartPr>
            <p14:xfrm>
              <a:off x="-829666" y="2017139"/>
              <a:ext cx="124920" cy="207720"/>
            </p14:xfrm>
          </p:contentPart>
        </mc:Choice>
        <mc:Fallback xmlns="">
          <p:pic>
            <p:nvPicPr>
              <p:cNvPr id="67616" name="Ink 67615">
                <a:extLst>
                  <a:ext uri="{FF2B5EF4-FFF2-40B4-BE49-F238E27FC236}">
                    <a16:creationId xmlns:a16="http://schemas.microsoft.com/office/drawing/2014/main" id="{A45FEF5A-E04A-9463-B152-9957D68C4FED}"/>
                  </a:ext>
                </a:extLst>
              </p:cNvPr>
              <p:cNvPicPr/>
              <p:nvPr/>
            </p:nvPicPr>
            <p:blipFill>
              <a:blip r:embed="rId129"/>
              <a:stretch>
                <a:fillRect/>
              </a:stretch>
            </p:blipFill>
            <p:spPr>
              <a:xfrm>
                <a:off x="-845146" y="2001659"/>
                <a:ext cx="1555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7617" name="Ink 67616">
                <a:extLst>
                  <a:ext uri="{FF2B5EF4-FFF2-40B4-BE49-F238E27FC236}">
                    <a16:creationId xmlns:a16="http://schemas.microsoft.com/office/drawing/2014/main" id="{BCEA9DD0-51E1-B841-CEF5-826052C76A51}"/>
                  </a:ext>
                </a:extLst>
              </p14:cNvPr>
              <p14:cNvContentPartPr/>
              <p14:nvPr/>
            </p14:nvContentPartPr>
            <p14:xfrm>
              <a:off x="-643546" y="1772339"/>
              <a:ext cx="497880" cy="408240"/>
            </p14:xfrm>
          </p:contentPart>
        </mc:Choice>
        <mc:Fallback xmlns="">
          <p:pic>
            <p:nvPicPr>
              <p:cNvPr id="67617" name="Ink 67616">
                <a:extLst>
                  <a:ext uri="{FF2B5EF4-FFF2-40B4-BE49-F238E27FC236}">
                    <a16:creationId xmlns:a16="http://schemas.microsoft.com/office/drawing/2014/main" id="{BCEA9DD0-51E1-B841-CEF5-826052C76A51}"/>
                  </a:ext>
                </a:extLst>
              </p:cNvPr>
              <p:cNvPicPr/>
              <p:nvPr/>
            </p:nvPicPr>
            <p:blipFill>
              <a:blip r:embed="rId131"/>
              <a:stretch>
                <a:fillRect/>
              </a:stretch>
            </p:blipFill>
            <p:spPr>
              <a:xfrm>
                <a:off x="-659026" y="1756859"/>
                <a:ext cx="5284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7618" name="Ink 67617">
                <a:extLst>
                  <a:ext uri="{FF2B5EF4-FFF2-40B4-BE49-F238E27FC236}">
                    <a16:creationId xmlns:a16="http://schemas.microsoft.com/office/drawing/2014/main" id="{B957C937-4FBE-371E-B261-BF6DFA7871F9}"/>
                  </a:ext>
                </a:extLst>
              </p14:cNvPr>
              <p14:cNvContentPartPr/>
              <p14:nvPr/>
            </p14:nvContentPartPr>
            <p14:xfrm>
              <a:off x="-1499266" y="2411699"/>
              <a:ext cx="186480" cy="146520"/>
            </p14:xfrm>
          </p:contentPart>
        </mc:Choice>
        <mc:Fallback xmlns="">
          <p:pic>
            <p:nvPicPr>
              <p:cNvPr id="67618" name="Ink 67617">
                <a:extLst>
                  <a:ext uri="{FF2B5EF4-FFF2-40B4-BE49-F238E27FC236}">
                    <a16:creationId xmlns:a16="http://schemas.microsoft.com/office/drawing/2014/main" id="{B957C937-4FBE-371E-B261-BF6DFA7871F9}"/>
                  </a:ext>
                </a:extLst>
              </p:cNvPr>
              <p:cNvPicPr/>
              <p:nvPr/>
            </p:nvPicPr>
            <p:blipFill>
              <a:blip r:embed="rId133"/>
              <a:stretch>
                <a:fillRect/>
              </a:stretch>
            </p:blipFill>
            <p:spPr>
              <a:xfrm>
                <a:off x="-1514746" y="2396219"/>
                <a:ext cx="2170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7619" name="Ink 67618">
                <a:extLst>
                  <a:ext uri="{FF2B5EF4-FFF2-40B4-BE49-F238E27FC236}">
                    <a16:creationId xmlns:a16="http://schemas.microsoft.com/office/drawing/2014/main" id="{C4147E46-05E5-CEDA-5EEA-9211B18718C2}"/>
                  </a:ext>
                </a:extLst>
              </p14:cNvPr>
              <p14:cNvContentPartPr/>
              <p14:nvPr/>
            </p14:nvContentPartPr>
            <p14:xfrm>
              <a:off x="-1186426" y="2324219"/>
              <a:ext cx="91440" cy="306360"/>
            </p14:xfrm>
          </p:contentPart>
        </mc:Choice>
        <mc:Fallback xmlns="">
          <p:pic>
            <p:nvPicPr>
              <p:cNvPr id="67619" name="Ink 67618">
                <a:extLst>
                  <a:ext uri="{FF2B5EF4-FFF2-40B4-BE49-F238E27FC236}">
                    <a16:creationId xmlns:a16="http://schemas.microsoft.com/office/drawing/2014/main" id="{C4147E46-05E5-CEDA-5EEA-9211B18718C2}"/>
                  </a:ext>
                </a:extLst>
              </p:cNvPr>
              <p:cNvPicPr/>
              <p:nvPr/>
            </p:nvPicPr>
            <p:blipFill>
              <a:blip r:embed="rId135"/>
              <a:stretch>
                <a:fillRect/>
              </a:stretch>
            </p:blipFill>
            <p:spPr>
              <a:xfrm>
                <a:off x="-1201906" y="2308739"/>
                <a:ext cx="12204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7620" name="Ink 67619">
                <a:extLst>
                  <a:ext uri="{FF2B5EF4-FFF2-40B4-BE49-F238E27FC236}">
                    <a16:creationId xmlns:a16="http://schemas.microsoft.com/office/drawing/2014/main" id="{E342DA0B-0AC0-B5D9-8A03-56EAFE94EB5C}"/>
                  </a:ext>
                </a:extLst>
              </p14:cNvPr>
              <p14:cNvContentPartPr/>
              <p14:nvPr/>
            </p14:nvContentPartPr>
            <p14:xfrm>
              <a:off x="-1254826" y="2473259"/>
              <a:ext cx="211680" cy="25560"/>
            </p14:xfrm>
          </p:contentPart>
        </mc:Choice>
        <mc:Fallback xmlns="">
          <p:pic>
            <p:nvPicPr>
              <p:cNvPr id="67620" name="Ink 67619">
                <a:extLst>
                  <a:ext uri="{FF2B5EF4-FFF2-40B4-BE49-F238E27FC236}">
                    <a16:creationId xmlns:a16="http://schemas.microsoft.com/office/drawing/2014/main" id="{E342DA0B-0AC0-B5D9-8A03-56EAFE94EB5C}"/>
                  </a:ext>
                </a:extLst>
              </p:cNvPr>
              <p:cNvPicPr/>
              <p:nvPr/>
            </p:nvPicPr>
            <p:blipFill>
              <a:blip r:embed="rId137"/>
              <a:stretch>
                <a:fillRect/>
              </a:stretch>
            </p:blipFill>
            <p:spPr>
              <a:xfrm>
                <a:off x="-1270306" y="2457779"/>
                <a:ext cx="242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7621" name="Ink 67620">
                <a:extLst>
                  <a:ext uri="{FF2B5EF4-FFF2-40B4-BE49-F238E27FC236}">
                    <a16:creationId xmlns:a16="http://schemas.microsoft.com/office/drawing/2014/main" id="{4807CF69-3F88-F676-A2D3-BB8993014D06}"/>
                  </a:ext>
                </a:extLst>
              </p14:cNvPr>
              <p14:cNvContentPartPr/>
              <p14:nvPr/>
            </p14:nvContentPartPr>
            <p14:xfrm>
              <a:off x="-946666" y="2338979"/>
              <a:ext cx="85680" cy="284760"/>
            </p14:xfrm>
          </p:contentPart>
        </mc:Choice>
        <mc:Fallback xmlns="">
          <p:pic>
            <p:nvPicPr>
              <p:cNvPr id="67621" name="Ink 67620">
                <a:extLst>
                  <a:ext uri="{FF2B5EF4-FFF2-40B4-BE49-F238E27FC236}">
                    <a16:creationId xmlns:a16="http://schemas.microsoft.com/office/drawing/2014/main" id="{4807CF69-3F88-F676-A2D3-BB8993014D06}"/>
                  </a:ext>
                </a:extLst>
              </p:cNvPr>
              <p:cNvPicPr/>
              <p:nvPr/>
            </p:nvPicPr>
            <p:blipFill>
              <a:blip r:embed="rId139"/>
              <a:stretch>
                <a:fillRect/>
              </a:stretch>
            </p:blipFill>
            <p:spPr>
              <a:xfrm>
                <a:off x="-962146" y="2323499"/>
                <a:ext cx="1162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7622" name="Ink 67621">
                <a:extLst>
                  <a:ext uri="{FF2B5EF4-FFF2-40B4-BE49-F238E27FC236}">
                    <a16:creationId xmlns:a16="http://schemas.microsoft.com/office/drawing/2014/main" id="{4C19B4F9-72BC-BF1C-F535-A84AB7EAE1C9}"/>
                  </a:ext>
                </a:extLst>
              </p14:cNvPr>
              <p14:cNvContentPartPr/>
              <p14:nvPr/>
            </p14:nvContentPartPr>
            <p14:xfrm>
              <a:off x="-1031626" y="2458139"/>
              <a:ext cx="185760" cy="40680"/>
            </p14:xfrm>
          </p:contentPart>
        </mc:Choice>
        <mc:Fallback xmlns="">
          <p:pic>
            <p:nvPicPr>
              <p:cNvPr id="67622" name="Ink 67621">
                <a:extLst>
                  <a:ext uri="{FF2B5EF4-FFF2-40B4-BE49-F238E27FC236}">
                    <a16:creationId xmlns:a16="http://schemas.microsoft.com/office/drawing/2014/main" id="{4C19B4F9-72BC-BF1C-F535-A84AB7EAE1C9}"/>
                  </a:ext>
                </a:extLst>
              </p:cNvPr>
              <p:cNvPicPr/>
              <p:nvPr/>
            </p:nvPicPr>
            <p:blipFill>
              <a:blip r:embed="rId141"/>
              <a:stretch>
                <a:fillRect/>
              </a:stretch>
            </p:blipFill>
            <p:spPr>
              <a:xfrm>
                <a:off x="-1047106" y="2442521"/>
                <a:ext cx="216360" cy="71553"/>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7623" name="Ink 67622">
                <a:extLst>
                  <a:ext uri="{FF2B5EF4-FFF2-40B4-BE49-F238E27FC236}">
                    <a16:creationId xmlns:a16="http://schemas.microsoft.com/office/drawing/2014/main" id="{E00CF953-F78E-225E-7034-1D2F807CD621}"/>
                  </a:ext>
                </a:extLst>
              </p14:cNvPr>
              <p14:cNvContentPartPr/>
              <p14:nvPr/>
            </p14:nvContentPartPr>
            <p14:xfrm>
              <a:off x="-786826" y="2423939"/>
              <a:ext cx="6840" cy="135360"/>
            </p14:xfrm>
          </p:contentPart>
        </mc:Choice>
        <mc:Fallback xmlns="">
          <p:pic>
            <p:nvPicPr>
              <p:cNvPr id="67623" name="Ink 67622">
                <a:extLst>
                  <a:ext uri="{FF2B5EF4-FFF2-40B4-BE49-F238E27FC236}">
                    <a16:creationId xmlns:a16="http://schemas.microsoft.com/office/drawing/2014/main" id="{E00CF953-F78E-225E-7034-1D2F807CD621}"/>
                  </a:ext>
                </a:extLst>
              </p:cNvPr>
              <p:cNvPicPr/>
              <p:nvPr/>
            </p:nvPicPr>
            <p:blipFill>
              <a:blip r:embed="rId143"/>
              <a:stretch>
                <a:fillRect/>
              </a:stretch>
            </p:blipFill>
            <p:spPr>
              <a:xfrm>
                <a:off x="-802306" y="2408418"/>
                <a:ext cx="37440" cy="166042"/>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7624" name="Ink 67623">
                <a:extLst>
                  <a:ext uri="{FF2B5EF4-FFF2-40B4-BE49-F238E27FC236}">
                    <a16:creationId xmlns:a16="http://schemas.microsoft.com/office/drawing/2014/main" id="{7085514C-AD2B-3BF9-96BF-FF9E766C8BA6}"/>
                  </a:ext>
                </a:extLst>
              </p14:cNvPr>
              <p14:cNvContentPartPr/>
              <p14:nvPr/>
            </p14:nvContentPartPr>
            <p14:xfrm>
              <a:off x="-733906" y="2328179"/>
              <a:ext cx="3960" cy="7200"/>
            </p14:xfrm>
          </p:contentPart>
        </mc:Choice>
        <mc:Fallback xmlns="">
          <p:pic>
            <p:nvPicPr>
              <p:cNvPr id="67624" name="Ink 67623">
                <a:extLst>
                  <a:ext uri="{FF2B5EF4-FFF2-40B4-BE49-F238E27FC236}">
                    <a16:creationId xmlns:a16="http://schemas.microsoft.com/office/drawing/2014/main" id="{7085514C-AD2B-3BF9-96BF-FF9E766C8BA6}"/>
                  </a:ext>
                </a:extLst>
              </p:cNvPr>
              <p:cNvPicPr/>
              <p:nvPr/>
            </p:nvPicPr>
            <p:blipFill>
              <a:blip r:embed="rId145"/>
              <a:stretch>
                <a:fillRect/>
              </a:stretch>
            </p:blipFill>
            <p:spPr>
              <a:xfrm>
                <a:off x="-749386" y="2312699"/>
                <a:ext cx="34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7625" name="Ink 67624">
                <a:extLst>
                  <a:ext uri="{FF2B5EF4-FFF2-40B4-BE49-F238E27FC236}">
                    <a16:creationId xmlns:a16="http://schemas.microsoft.com/office/drawing/2014/main" id="{9BBAA6B1-1DE6-C4F8-DCCD-63EB45D59010}"/>
                  </a:ext>
                </a:extLst>
              </p14:cNvPr>
              <p14:cNvContentPartPr/>
              <p14:nvPr/>
            </p14:nvContentPartPr>
            <p14:xfrm>
              <a:off x="-893386" y="2333219"/>
              <a:ext cx="101160" cy="37800"/>
            </p14:xfrm>
          </p:contentPart>
        </mc:Choice>
        <mc:Fallback xmlns="">
          <p:pic>
            <p:nvPicPr>
              <p:cNvPr id="67625" name="Ink 67624">
                <a:extLst>
                  <a:ext uri="{FF2B5EF4-FFF2-40B4-BE49-F238E27FC236}">
                    <a16:creationId xmlns:a16="http://schemas.microsoft.com/office/drawing/2014/main" id="{9BBAA6B1-1DE6-C4F8-DCCD-63EB45D59010}"/>
                  </a:ext>
                </a:extLst>
              </p:cNvPr>
              <p:cNvPicPr/>
              <p:nvPr/>
            </p:nvPicPr>
            <p:blipFill>
              <a:blip r:embed="rId147"/>
              <a:stretch>
                <a:fillRect/>
              </a:stretch>
            </p:blipFill>
            <p:spPr>
              <a:xfrm>
                <a:off x="-908921" y="2317739"/>
                <a:ext cx="131869"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7626" name="Ink 67625">
                <a:extLst>
                  <a:ext uri="{FF2B5EF4-FFF2-40B4-BE49-F238E27FC236}">
                    <a16:creationId xmlns:a16="http://schemas.microsoft.com/office/drawing/2014/main" id="{72264017-5A6B-B43E-DC71-E9084E93CBA7}"/>
                  </a:ext>
                </a:extLst>
              </p14:cNvPr>
              <p14:cNvContentPartPr/>
              <p14:nvPr/>
            </p14:nvContentPartPr>
            <p14:xfrm>
              <a:off x="-630586" y="2402699"/>
              <a:ext cx="148320" cy="135360"/>
            </p14:xfrm>
          </p:contentPart>
        </mc:Choice>
        <mc:Fallback xmlns="">
          <p:pic>
            <p:nvPicPr>
              <p:cNvPr id="67626" name="Ink 67625">
                <a:extLst>
                  <a:ext uri="{FF2B5EF4-FFF2-40B4-BE49-F238E27FC236}">
                    <a16:creationId xmlns:a16="http://schemas.microsoft.com/office/drawing/2014/main" id="{72264017-5A6B-B43E-DC71-E9084E93CBA7}"/>
                  </a:ext>
                </a:extLst>
              </p:cNvPr>
              <p:cNvPicPr/>
              <p:nvPr/>
            </p:nvPicPr>
            <p:blipFill>
              <a:blip r:embed="rId149"/>
              <a:stretch>
                <a:fillRect/>
              </a:stretch>
            </p:blipFill>
            <p:spPr>
              <a:xfrm>
                <a:off x="-646066" y="2387219"/>
                <a:ext cx="178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7627" name="Ink 67626">
                <a:extLst>
                  <a:ext uri="{FF2B5EF4-FFF2-40B4-BE49-F238E27FC236}">
                    <a16:creationId xmlns:a16="http://schemas.microsoft.com/office/drawing/2014/main" id="{5C9491F2-0FCC-BEC2-A9A3-F9BECA50840D}"/>
                  </a:ext>
                </a:extLst>
              </p14:cNvPr>
              <p14:cNvContentPartPr/>
              <p14:nvPr/>
            </p14:nvContentPartPr>
            <p14:xfrm>
              <a:off x="-393706" y="2392259"/>
              <a:ext cx="11160" cy="120600"/>
            </p14:xfrm>
          </p:contentPart>
        </mc:Choice>
        <mc:Fallback xmlns="">
          <p:pic>
            <p:nvPicPr>
              <p:cNvPr id="67627" name="Ink 67626">
                <a:extLst>
                  <a:ext uri="{FF2B5EF4-FFF2-40B4-BE49-F238E27FC236}">
                    <a16:creationId xmlns:a16="http://schemas.microsoft.com/office/drawing/2014/main" id="{5C9491F2-0FCC-BEC2-A9A3-F9BECA50840D}"/>
                  </a:ext>
                </a:extLst>
              </p:cNvPr>
              <p:cNvPicPr/>
              <p:nvPr/>
            </p:nvPicPr>
            <p:blipFill>
              <a:blip r:embed="rId151"/>
              <a:stretch>
                <a:fillRect/>
              </a:stretch>
            </p:blipFill>
            <p:spPr>
              <a:xfrm>
                <a:off x="-409186" y="2376825"/>
                <a:ext cx="41760" cy="151109"/>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7628" name="Ink 67627">
                <a:extLst>
                  <a:ext uri="{FF2B5EF4-FFF2-40B4-BE49-F238E27FC236}">
                    <a16:creationId xmlns:a16="http://schemas.microsoft.com/office/drawing/2014/main" id="{40389DF1-4FE7-457B-006A-44C3CC4BAF24}"/>
                  </a:ext>
                </a:extLst>
              </p14:cNvPr>
              <p14:cNvContentPartPr/>
              <p14:nvPr/>
            </p14:nvContentPartPr>
            <p14:xfrm>
              <a:off x="-436186" y="2328179"/>
              <a:ext cx="23760" cy="4320"/>
            </p14:xfrm>
          </p:contentPart>
        </mc:Choice>
        <mc:Fallback xmlns="">
          <p:pic>
            <p:nvPicPr>
              <p:cNvPr id="67628" name="Ink 67627">
                <a:extLst>
                  <a:ext uri="{FF2B5EF4-FFF2-40B4-BE49-F238E27FC236}">
                    <a16:creationId xmlns:a16="http://schemas.microsoft.com/office/drawing/2014/main" id="{40389DF1-4FE7-457B-006A-44C3CC4BAF24}"/>
                  </a:ext>
                </a:extLst>
              </p:cNvPr>
              <p:cNvPicPr/>
              <p:nvPr/>
            </p:nvPicPr>
            <p:blipFill>
              <a:blip r:embed="rId153"/>
              <a:stretch>
                <a:fillRect/>
              </a:stretch>
            </p:blipFill>
            <p:spPr>
              <a:xfrm>
                <a:off x="-451904" y="2312699"/>
                <a:ext cx="54831" cy="34920"/>
              </a:xfrm>
              <a:prstGeom prst="rect">
                <a:avLst/>
              </a:prstGeom>
            </p:spPr>
          </p:pic>
        </mc:Fallback>
      </mc:AlternateContent>
      <p:grpSp>
        <p:nvGrpSpPr>
          <p:cNvPr id="6" name="Group 67634">
            <a:extLst>
              <a:ext uri="{FF2B5EF4-FFF2-40B4-BE49-F238E27FC236}">
                <a16:creationId xmlns:a16="http://schemas.microsoft.com/office/drawing/2014/main" id="{1C89D923-9365-E706-78B5-786D0D628B0A}"/>
              </a:ext>
            </a:extLst>
          </p:cNvPr>
          <p:cNvGrpSpPr>
            <a:grpSpLocks/>
          </p:cNvGrpSpPr>
          <p:nvPr/>
        </p:nvGrpSpPr>
        <p:grpSpPr bwMode="auto">
          <a:xfrm>
            <a:off x="-276225" y="2328863"/>
            <a:ext cx="615950" cy="292100"/>
            <a:chOff x="-275986" y="2328179"/>
            <a:chExt cx="616320" cy="293400"/>
          </a:xfrm>
        </p:grpSpPr>
        <mc:AlternateContent xmlns:mc="http://schemas.openxmlformats.org/markup-compatibility/2006" xmlns:p14="http://schemas.microsoft.com/office/powerpoint/2010/main">
          <mc:Choice Requires="p14">
            <p:contentPart p14:bwMode="auto" r:id="rId154">
              <p14:nvContentPartPr>
                <p14:cNvPr id="67629" name="Ink 67628">
                  <a:extLst>
                    <a:ext uri="{FF2B5EF4-FFF2-40B4-BE49-F238E27FC236}">
                      <a16:creationId xmlns:a16="http://schemas.microsoft.com/office/drawing/2014/main" id="{9CCCCB71-F05B-D96D-2895-15FE1F8EBF3F}"/>
                    </a:ext>
                  </a:extLst>
                </p14:cNvPr>
                <p14:cNvContentPartPr/>
                <p14:nvPr/>
              </p14:nvContentPartPr>
              <p14:xfrm>
                <a:off x="-275986" y="2370659"/>
                <a:ext cx="137520" cy="146520"/>
              </p14:xfrm>
            </p:contentPart>
          </mc:Choice>
          <mc:Fallback xmlns="">
            <p:pic>
              <p:nvPicPr>
                <p:cNvPr id="67629" name="Ink 67628">
                  <a:extLst>
                    <a:ext uri="{FF2B5EF4-FFF2-40B4-BE49-F238E27FC236}">
                      <a16:creationId xmlns:a16="http://schemas.microsoft.com/office/drawing/2014/main" id="{9CCCCB71-F05B-D96D-2895-15FE1F8EBF3F}"/>
                    </a:ext>
                  </a:extLst>
                </p:cNvPr>
                <p:cNvPicPr/>
                <p:nvPr/>
              </p:nvPicPr>
              <p:blipFill>
                <a:blip r:embed="rId155"/>
                <a:stretch>
                  <a:fillRect/>
                </a:stretch>
              </p:blipFill>
              <p:spPr>
                <a:xfrm>
                  <a:off x="-291507" y="2355179"/>
                  <a:ext cx="168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7630" name="Ink 67629">
                  <a:extLst>
                    <a:ext uri="{FF2B5EF4-FFF2-40B4-BE49-F238E27FC236}">
                      <a16:creationId xmlns:a16="http://schemas.microsoft.com/office/drawing/2014/main" id="{6FB0992D-C525-ED99-347A-1F9FD5F3880D}"/>
                    </a:ext>
                  </a:extLst>
                </p14:cNvPr>
                <p14:cNvContentPartPr/>
                <p14:nvPr/>
              </p14:nvContentPartPr>
              <p14:xfrm>
                <a:off x="-106426" y="2381459"/>
                <a:ext cx="164520" cy="111240"/>
              </p14:xfrm>
            </p:contentPart>
          </mc:Choice>
          <mc:Fallback xmlns="">
            <p:pic>
              <p:nvPicPr>
                <p:cNvPr id="67630" name="Ink 67629">
                  <a:extLst>
                    <a:ext uri="{FF2B5EF4-FFF2-40B4-BE49-F238E27FC236}">
                      <a16:creationId xmlns:a16="http://schemas.microsoft.com/office/drawing/2014/main" id="{6FB0992D-C525-ED99-347A-1F9FD5F3880D}"/>
                    </a:ext>
                  </a:extLst>
                </p:cNvPr>
                <p:cNvPicPr/>
                <p:nvPr/>
              </p:nvPicPr>
              <p:blipFill>
                <a:blip r:embed="rId157"/>
                <a:stretch>
                  <a:fillRect/>
                </a:stretch>
              </p:blipFill>
              <p:spPr>
                <a:xfrm>
                  <a:off x="-121906" y="2365979"/>
                  <a:ext cx="195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7631" name="Ink 67630">
                  <a:extLst>
                    <a:ext uri="{FF2B5EF4-FFF2-40B4-BE49-F238E27FC236}">
                      <a16:creationId xmlns:a16="http://schemas.microsoft.com/office/drawing/2014/main" id="{E1CBD125-91E8-B799-0099-945A1D76A57A}"/>
                    </a:ext>
                  </a:extLst>
                </p14:cNvPr>
                <p14:cNvContentPartPr/>
                <p14:nvPr/>
              </p14:nvContentPartPr>
              <p14:xfrm>
                <a:off x="95894" y="2349419"/>
                <a:ext cx="84960" cy="145080"/>
              </p14:xfrm>
            </p:contentPart>
          </mc:Choice>
          <mc:Fallback xmlns="">
            <p:pic>
              <p:nvPicPr>
                <p:cNvPr id="67631" name="Ink 67630">
                  <a:extLst>
                    <a:ext uri="{FF2B5EF4-FFF2-40B4-BE49-F238E27FC236}">
                      <a16:creationId xmlns:a16="http://schemas.microsoft.com/office/drawing/2014/main" id="{E1CBD125-91E8-B799-0099-945A1D76A57A}"/>
                    </a:ext>
                  </a:extLst>
                </p:cNvPr>
                <p:cNvPicPr/>
                <p:nvPr/>
              </p:nvPicPr>
              <p:blipFill>
                <a:blip r:embed="rId159"/>
                <a:stretch>
                  <a:fillRect/>
                </a:stretch>
              </p:blipFill>
              <p:spPr>
                <a:xfrm>
                  <a:off x="80479" y="2333939"/>
                  <a:ext cx="115431"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7632" name="Ink 67631">
                  <a:extLst>
                    <a:ext uri="{FF2B5EF4-FFF2-40B4-BE49-F238E27FC236}">
                      <a16:creationId xmlns:a16="http://schemas.microsoft.com/office/drawing/2014/main" id="{79640A87-ABCA-DF01-0CAD-72F4E00DD4A6}"/>
                    </a:ext>
                  </a:extLst>
                </p14:cNvPr>
                <p14:cNvContentPartPr/>
                <p14:nvPr/>
              </p14:nvContentPartPr>
              <p14:xfrm>
                <a:off x="191294" y="2381459"/>
                <a:ext cx="85320" cy="82080"/>
              </p14:xfrm>
            </p:contentPart>
          </mc:Choice>
          <mc:Fallback xmlns="">
            <p:pic>
              <p:nvPicPr>
                <p:cNvPr id="67632" name="Ink 67631">
                  <a:extLst>
                    <a:ext uri="{FF2B5EF4-FFF2-40B4-BE49-F238E27FC236}">
                      <a16:creationId xmlns:a16="http://schemas.microsoft.com/office/drawing/2014/main" id="{79640A87-ABCA-DF01-0CAD-72F4E00DD4A6}"/>
                    </a:ext>
                  </a:extLst>
                </p:cNvPr>
                <p:cNvPicPr/>
                <p:nvPr/>
              </p:nvPicPr>
              <p:blipFill>
                <a:blip r:embed="rId161"/>
                <a:stretch>
                  <a:fillRect/>
                </a:stretch>
              </p:blipFill>
              <p:spPr>
                <a:xfrm>
                  <a:off x="175814" y="2365979"/>
                  <a:ext cx="115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7633" name="Ink 67632">
                  <a:extLst>
                    <a:ext uri="{FF2B5EF4-FFF2-40B4-BE49-F238E27FC236}">
                      <a16:creationId xmlns:a16="http://schemas.microsoft.com/office/drawing/2014/main" id="{F1133329-A994-8727-6207-67502F57B0CF}"/>
                    </a:ext>
                  </a:extLst>
                </p14:cNvPr>
                <p14:cNvContentPartPr/>
                <p14:nvPr/>
              </p14:nvContentPartPr>
              <p14:xfrm>
                <a:off x="215774" y="2328179"/>
                <a:ext cx="124560" cy="293400"/>
              </p14:xfrm>
            </p:contentPart>
          </mc:Choice>
          <mc:Fallback xmlns="">
            <p:pic>
              <p:nvPicPr>
                <p:cNvPr id="67633" name="Ink 67632">
                  <a:extLst>
                    <a:ext uri="{FF2B5EF4-FFF2-40B4-BE49-F238E27FC236}">
                      <a16:creationId xmlns:a16="http://schemas.microsoft.com/office/drawing/2014/main" id="{F1133329-A994-8727-6207-67502F57B0CF}"/>
                    </a:ext>
                  </a:extLst>
                </p:cNvPr>
                <p:cNvPicPr/>
                <p:nvPr/>
              </p:nvPicPr>
              <p:blipFill>
                <a:blip r:embed="rId163"/>
                <a:stretch>
                  <a:fillRect/>
                </a:stretch>
              </p:blipFill>
              <p:spPr>
                <a:xfrm>
                  <a:off x="200339" y="2312699"/>
                  <a:ext cx="155072" cy="32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67636" name="Ink 67635">
                <a:extLst>
                  <a:ext uri="{FF2B5EF4-FFF2-40B4-BE49-F238E27FC236}">
                    <a16:creationId xmlns:a16="http://schemas.microsoft.com/office/drawing/2014/main" id="{A2E2F383-FEFD-D558-125E-DB1E91F41761}"/>
                  </a:ext>
                </a:extLst>
              </p14:cNvPr>
              <p14:cNvContentPartPr/>
              <p14:nvPr/>
            </p14:nvContentPartPr>
            <p14:xfrm>
              <a:off x="-1547146" y="2785739"/>
              <a:ext cx="99000" cy="140400"/>
            </p14:xfrm>
          </p:contentPart>
        </mc:Choice>
        <mc:Fallback xmlns="">
          <p:pic>
            <p:nvPicPr>
              <p:cNvPr id="67636" name="Ink 67635">
                <a:extLst>
                  <a:ext uri="{FF2B5EF4-FFF2-40B4-BE49-F238E27FC236}">
                    <a16:creationId xmlns:a16="http://schemas.microsoft.com/office/drawing/2014/main" id="{A2E2F383-FEFD-D558-125E-DB1E91F41761}"/>
                  </a:ext>
                </a:extLst>
              </p:cNvPr>
              <p:cNvPicPr/>
              <p:nvPr/>
            </p:nvPicPr>
            <p:blipFill>
              <a:blip r:embed="rId165"/>
              <a:stretch>
                <a:fillRect/>
              </a:stretch>
            </p:blipFill>
            <p:spPr>
              <a:xfrm>
                <a:off x="-1562626" y="2770259"/>
                <a:ext cx="129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7637" name="Ink 67636">
                <a:extLst>
                  <a:ext uri="{FF2B5EF4-FFF2-40B4-BE49-F238E27FC236}">
                    <a16:creationId xmlns:a16="http://schemas.microsoft.com/office/drawing/2014/main" id="{C62AED83-E09C-0221-573C-EAEF23A78197}"/>
                  </a:ext>
                </a:extLst>
              </p14:cNvPr>
              <p14:cNvContentPartPr/>
              <p14:nvPr/>
            </p14:nvContentPartPr>
            <p14:xfrm>
              <a:off x="-1290106" y="2701859"/>
              <a:ext cx="46440" cy="378000"/>
            </p14:xfrm>
          </p:contentPart>
        </mc:Choice>
        <mc:Fallback xmlns="">
          <p:pic>
            <p:nvPicPr>
              <p:cNvPr id="67637" name="Ink 67636">
                <a:extLst>
                  <a:ext uri="{FF2B5EF4-FFF2-40B4-BE49-F238E27FC236}">
                    <a16:creationId xmlns:a16="http://schemas.microsoft.com/office/drawing/2014/main" id="{C62AED83-E09C-0221-573C-EAEF23A78197}"/>
                  </a:ext>
                </a:extLst>
              </p:cNvPr>
              <p:cNvPicPr/>
              <p:nvPr/>
            </p:nvPicPr>
            <p:blipFill>
              <a:blip r:embed="rId167"/>
              <a:stretch>
                <a:fillRect/>
              </a:stretch>
            </p:blipFill>
            <p:spPr>
              <a:xfrm>
                <a:off x="-1305586" y="2686379"/>
                <a:ext cx="770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7638" name="Ink 67637">
                <a:extLst>
                  <a:ext uri="{FF2B5EF4-FFF2-40B4-BE49-F238E27FC236}">
                    <a16:creationId xmlns:a16="http://schemas.microsoft.com/office/drawing/2014/main" id="{1B6632BF-F0BD-8935-D188-0965B33F5E39}"/>
                  </a:ext>
                </a:extLst>
              </p14:cNvPr>
              <p14:cNvContentPartPr/>
              <p14:nvPr/>
            </p14:nvContentPartPr>
            <p14:xfrm>
              <a:off x="-1329346" y="2935499"/>
              <a:ext cx="113040" cy="20520"/>
            </p14:xfrm>
          </p:contentPart>
        </mc:Choice>
        <mc:Fallback xmlns="">
          <p:pic>
            <p:nvPicPr>
              <p:cNvPr id="67638" name="Ink 67637">
                <a:extLst>
                  <a:ext uri="{FF2B5EF4-FFF2-40B4-BE49-F238E27FC236}">
                    <a16:creationId xmlns:a16="http://schemas.microsoft.com/office/drawing/2014/main" id="{1B6632BF-F0BD-8935-D188-0965B33F5E39}"/>
                  </a:ext>
                </a:extLst>
              </p:cNvPr>
              <p:cNvPicPr/>
              <p:nvPr/>
            </p:nvPicPr>
            <p:blipFill>
              <a:blip r:embed="rId169"/>
              <a:stretch>
                <a:fillRect/>
              </a:stretch>
            </p:blipFill>
            <p:spPr>
              <a:xfrm>
                <a:off x="-1344875" y="2920019"/>
                <a:ext cx="143738"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67639" name="Ink 67638">
                <a:extLst>
                  <a:ext uri="{FF2B5EF4-FFF2-40B4-BE49-F238E27FC236}">
                    <a16:creationId xmlns:a16="http://schemas.microsoft.com/office/drawing/2014/main" id="{299CFD4C-6B3E-79B7-6371-C3CA1D948578}"/>
                  </a:ext>
                </a:extLst>
              </p14:cNvPr>
              <p14:cNvContentPartPr/>
              <p14:nvPr/>
            </p14:nvContentPartPr>
            <p14:xfrm>
              <a:off x="-978346" y="2657939"/>
              <a:ext cx="30960" cy="398880"/>
            </p14:xfrm>
          </p:contentPart>
        </mc:Choice>
        <mc:Fallback xmlns="">
          <p:pic>
            <p:nvPicPr>
              <p:cNvPr id="67639" name="Ink 67638">
                <a:extLst>
                  <a:ext uri="{FF2B5EF4-FFF2-40B4-BE49-F238E27FC236}">
                    <a16:creationId xmlns:a16="http://schemas.microsoft.com/office/drawing/2014/main" id="{299CFD4C-6B3E-79B7-6371-C3CA1D948578}"/>
                  </a:ext>
                </a:extLst>
              </p:cNvPr>
              <p:cNvPicPr/>
              <p:nvPr/>
            </p:nvPicPr>
            <p:blipFill>
              <a:blip r:embed="rId171"/>
              <a:stretch>
                <a:fillRect/>
              </a:stretch>
            </p:blipFill>
            <p:spPr>
              <a:xfrm>
                <a:off x="-993648" y="2642459"/>
                <a:ext cx="61208"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67640" name="Ink 67639">
                <a:extLst>
                  <a:ext uri="{FF2B5EF4-FFF2-40B4-BE49-F238E27FC236}">
                    <a16:creationId xmlns:a16="http://schemas.microsoft.com/office/drawing/2014/main" id="{0CA79B60-EBE3-4667-ADC0-A72165B99F1F}"/>
                  </a:ext>
                </a:extLst>
              </p14:cNvPr>
              <p14:cNvContentPartPr/>
              <p14:nvPr/>
            </p14:nvContentPartPr>
            <p14:xfrm>
              <a:off x="-967906" y="2838659"/>
              <a:ext cx="113040" cy="97200"/>
            </p14:xfrm>
          </p:contentPart>
        </mc:Choice>
        <mc:Fallback xmlns="">
          <p:pic>
            <p:nvPicPr>
              <p:cNvPr id="67640" name="Ink 67639">
                <a:extLst>
                  <a:ext uri="{FF2B5EF4-FFF2-40B4-BE49-F238E27FC236}">
                    <a16:creationId xmlns:a16="http://schemas.microsoft.com/office/drawing/2014/main" id="{0CA79B60-EBE3-4667-ADC0-A72165B99F1F}"/>
                  </a:ext>
                </a:extLst>
              </p:cNvPr>
              <p:cNvPicPr/>
              <p:nvPr/>
            </p:nvPicPr>
            <p:blipFill>
              <a:blip r:embed="rId173"/>
              <a:stretch>
                <a:fillRect/>
              </a:stretch>
            </p:blipFill>
            <p:spPr>
              <a:xfrm>
                <a:off x="-983386" y="2823179"/>
                <a:ext cx="143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67641" name="Ink 67640">
                <a:extLst>
                  <a:ext uri="{FF2B5EF4-FFF2-40B4-BE49-F238E27FC236}">
                    <a16:creationId xmlns:a16="http://schemas.microsoft.com/office/drawing/2014/main" id="{B02C4D76-476C-54C6-1163-07854CFEF482}"/>
                  </a:ext>
                </a:extLst>
              </p14:cNvPr>
              <p14:cNvContentPartPr/>
              <p14:nvPr/>
            </p14:nvContentPartPr>
            <p14:xfrm>
              <a:off x="-765586" y="2849459"/>
              <a:ext cx="125640" cy="105840"/>
            </p14:xfrm>
          </p:contentPart>
        </mc:Choice>
        <mc:Fallback xmlns="">
          <p:pic>
            <p:nvPicPr>
              <p:cNvPr id="67641" name="Ink 67640">
                <a:extLst>
                  <a:ext uri="{FF2B5EF4-FFF2-40B4-BE49-F238E27FC236}">
                    <a16:creationId xmlns:a16="http://schemas.microsoft.com/office/drawing/2014/main" id="{B02C4D76-476C-54C6-1163-07854CFEF482}"/>
                  </a:ext>
                </a:extLst>
              </p:cNvPr>
              <p:cNvPicPr/>
              <p:nvPr/>
            </p:nvPicPr>
            <p:blipFill>
              <a:blip r:embed="rId175"/>
              <a:stretch>
                <a:fillRect/>
              </a:stretch>
            </p:blipFill>
            <p:spPr>
              <a:xfrm>
                <a:off x="-781066" y="2833979"/>
                <a:ext cx="156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67642" name="Ink 67641">
                <a:extLst>
                  <a:ext uri="{FF2B5EF4-FFF2-40B4-BE49-F238E27FC236}">
                    <a16:creationId xmlns:a16="http://schemas.microsoft.com/office/drawing/2014/main" id="{BB03BECB-30AF-052A-AD2B-D2895702AE19}"/>
                  </a:ext>
                </a:extLst>
              </p14:cNvPr>
              <p14:cNvContentPartPr/>
              <p14:nvPr/>
            </p14:nvContentPartPr>
            <p14:xfrm>
              <a:off x="-606106" y="2859899"/>
              <a:ext cx="243000" cy="74880"/>
            </p14:xfrm>
          </p:contentPart>
        </mc:Choice>
        <mc:Fallback xmlns="">
          <p:pic>
            <p:nvPicPr>
              <p:cNvPr id="67642" name="Ink 67641">
                <a:extLst>
                  <a:ext uri="{FF2B5EF4-FFF2-40B4-BE49-F238E27FC236}">
                    <a16:creationId xmlns:a16="http://schemas.microsoft.com/office/drawing/2014/main" id="{BB03BECB-30AF-052A-AD2B-D2895702AE19}"/>
                  </a:ext>
                </a:extLst>
              </p:cNvPr>
              <p:cNvPicPr/>
              <p:nvPr/>
            </p:nvPicPr>
            <p:blipFill>
              <a:blip r:embed="rId177"/>
              <a:stretch>
                <a:fillRect/>
              </a:stretch>
            </p:blipFill>
            <p:spPr>
              <a:xfrm>
                <a:off x="-621586" y="2844419"/>
                <a:ext cx="273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67643" name="Ink 67642">
                <a:extLst>
                  <a:ext uri="{FF2B5EF4-FFF2-40B4-BE49-F238E27FC236}">
                    <a16:creationId xmlns:a16="http://schemas.microsoft.com/office/drawing/2014/main" id="{F3435E9C-2D85-A766-E8B5-8E0FA50F1785}"/>
                  </a:ext>
                </a:extLst>
              </p14:cNvPr>
              <p14:cNvContentPartPr/>
              <p14:nvPr/>
            </p14:nvContentPartPr>
            <p14:xfrm>
              <a:off x="-265906" y="2657939"/>
              <a:ext cx="21600" cy="399960"/>
            </p14:xfrm>
          </p:contentPart>
        </mc:Choice>
        <mc:Fallback xmlns="">
          <p:pic>
            <p:nvPicPr>
              <p:cNvPr id="67643" name="Ink 67642">
                <a:extLst>
                  <a:ext uri="{FF2B5EF4-FFF2-40B4-BE49-F238E27FC236}">
                    <a16:creationId xmlns:a16="http://schemas.microsoft.com/office/drawing/2014/main" id="{F3435E9C-2D85-A766-E8B5-8E0FA50F1785}"/>
                  </a:ext>
                </a:extLst>
              </p:cNvPr>
              <p:cNvPicPr/>
              <p:nvPr/>
            </p:nvPicPr>
            <p:blipFill>
              <a:blip r:embed="rId179"/>
              <a:stretch>
                <a:fillRect/>
              </a:stretch>
            </p:blipFill>
            <p:spPr>
              <a:xfrm>
                <a:off x="-281132" y="2642445"/>
                <a:ext cx="51698" cy="430588"/>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67644" name="Ink 67643">
                <a:extLst>
                  <a:ext uri="{FF2B5EF4-FFF2-40B4-BE49-F238E27FC236}">
                    <a16:creationId xmlns:a16="http://schemas.microsoft.com/office/drawing/2014/main" id="{DAB9867B-87E3-5660-B80E-6C8B8D8DCF52}"/>
                  </a:ext>
                </a:extLst>
              </p14:cNvPr>
              <p14:cNvContentPartPr/>
              <p14:nvPr/>
            </p14:nvContentPartPr>
            <p14:xfrm>
              <a:off x="-272026" y="2796179"/>
              <a:ext cx="96120" cy="83520"/>
            </p14:xfrm>
          </p:contentPart>
        </mc:Choice>
        <mc:Fallback xmlns="">
          <p:pic>
            <p:nvPicPr>
              <p:cNvPr id="67644" name="Ink 67643">
                <a:extLst>
                  <a:ext uri="{FF2B5EF4-FFF2-40B4-BE49-F238E27FC236}">
                    <a16:creationId xmlns:a16="http://schemas.microsoft.com/office/drawing/2014/main" id="{DAB9867B-87E3-5660-B80E-6C8B8D8DCF52}"/>
                  </a:ext>
                </a:extLst>
              </p:cNvPr>
              <p:cNvPicPr/>
              <p:nvPr/>
            </p:nvPicPr>
            <p:blipFill>
              <a:blip r:embed="rId181"/>
              <a:stretch>
                <a:fillRect/>
              </a:stretch>
            </p:blipFill>
            <p:spPr>
              <a:xfrm>
                <a:off x="-287506" y="2780632"/>
                <a:ext cx="126720" cy="114252"/>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67645" name="Ink 67644">
                <a:extLst>
                  <a:ext uri="{FF2B5EF4-FFF2-40B4-BE49-F238E27FC236}">
                    <a16:creationId xmlns:a16="http://schemas.microsoft.com/office/drawing/2014/main" id="{00EC4D7E-4C46-986D-37DD-A3A6E1DA880B}"/>
                  </a:ext>
                </a:extLst>
              </p14:cNvPr>
              <p14:cNvContentPartPr/>
              <p14:nvPr/>
            </p14:nvContentPartPr>
            <p14:xfrm>
              <a:off x="-1807786" y="3200099"/>
              <a:ext cx="296280" cy="144720"/>
            </p14:xfrm>
          </p:contentPart>
        </mc:Choice>
        <mc:Fallback xmlns="">
          <p:pic>
            <p:nvPicPr>
              <p:cNvPr id="67645" name="Ink 67644">
                <a:extLst>
                  <a:ext uri="{FF2B5EF4-FFF2-40B4-BE49-F238E27FC236}">
                    <a16:creationId xmlns:a16="http://schemas.microsoft.com/office/drawing/2014/main" id="{00EC4D7E-4C46-986D-37DD-A3A6E1DA880B}"/>
                  </a:ext>
                </a:extLst>
              </p:cNvPr>
              <p:cNvPicPr/>
              <p:nvPr/>
            </p:nvPicPr>
            <p:blipFill>
              <a:blip r:embed="rId183"/>
              <a:stretch>
                <a:fillRect/>
              </a:stretch>
            </p:blipFill>
            <p:spPr>
              <a:xfrm>
                <a:off x="-1823266" y="3184619"/>
                <a:ext cx="326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7646" name="Ink 67645">
                <a:extLst>
                  <a:ext uri="{FF2B5EF4-FFF2-40B4-BE49-F238E27FC236}">
                    <a16:creationId xmlns:a16="http://schemas.microsoft.com/office/drawing/2014/main" id="{48943386-9765-AECE-CFFB-A7D908C82F67}"/>
                  </a:ext>
                </a:extLst>
              </p14:cNvPr>
              <p14:cNvContentPartPr/>
              <p14:nvPr/>
            </p14:nvContentPartPr>
            <p14:xfrm>
              <a:off x="-1429066" y="3196499"/>
              <a:ext cx="91800" cy="106200"/>
            </p14:xfrm>
          </p:contentPart>
        </mc:Choice>
        <mc:Fallback xmlns="">
          <p:pic>
            <p:nvPicPr>
              <p:cNvPr id="67646" name="Ink 67645">
                <a:extLst>
                  <a:ext uri="{FF2B5EF4-FFF2-40B4-BE49-F238E27FC236}">
                    <a16:creationId xmlns:a16="http://schemas.microsoft.com/office/drawing/2014/main" id="{48943386-9765-AECE-CFFB-A7D908C82F67}"/>
                  </a:ext>
                </a:extLst>
              </p:cNvPr>
              <p:cNvPicPr/>
              <p:nvPr/>
            </p:nvPicPr>
            <p:blipFill>
              <a:blip r:embed="rId185"/>
              <a:stretch>
                <a:fillRect/>
              </a:stretch>
            </p:blipFill>
            <p:spPr>
              <a:xfrm>
                <a:off x="-1444546" y="3180966"/>
                <a:ext cx="122400" cy="136904"/>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7647" name="Ink 67646">
                <a:extLst>
                  <a:ext uri="{FF2B5EF4-FFF2-40B4-BE49-F238E27FC236}">
                    <a16:creationId xmlns:a16="http://schemas.microsoft.com/office/drawing/2014/main" id="{84A06A3E-C723-EB65-63F3-9C1DC8B90902}"/>
                  </a:ext>
                </a:extLst>
              </p14:cNvPr>
              <p14:cNvContentPartPr/>
              <p14:nvPr/>
            </p14:nvContentPartPr>
            <p14:xfrm>
              <a:off x="-1222786" y="3093899"/>
              <a:ext cx="63000" cy="182520"/>
            </p14:xfrm>
          </p:contentPart>
        </mc:Choice>
        <mc:Fallback xmlns="">
          <p:pic>
            <p:nvPicPr>
              <p:cNvPr id="67647" name="Ink 67646">
                <a:extLst>
                  <a:ext uri="{FF2B5EF4-FFF2-40B4-BE49-F238E27FC236}">
                    <a16:creationId xmlns:a16="http://schemas.microsoft.com/office/drawing/2014/main" id="{84A06A3E-C723-EB65-63F3-9C1DC8B90902}"/>
                  </a:ext>
                </a:extLst>
              </p:cNvPr>
              <p:cNvPicPr/>
              <p:nvPr/>
            </p:nvPicPr>
            <p:blipFill>
              <a:blip r:embed="rId187"/>
              <a:stretch>
                <a:fillRect/>
              </a:stretch>
            </p:blipFill>
            <p:spPr>
              <a:xfrm>
                <a:off x="-1238266" y="3078449"/>
                <a:ext cx="93600" cy="2130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7648" name="Ink 67647">
                <a:extLst>
                  <a:ext uri="{FF2B5EF4-FFF2-40B4-BE49-F238E27FC236}">
                    <a16:creationId xmlns:a16="http://schemas.microsoft.com/office/drawing/2014/main" id="{C23DEA0E-1B80-88A8-E4EB-0F08FDA55576}"/>
                  </a:ext>
                </a:extLst>
              </p14:cNvPr>
              <p14:cNvContentPartPr/>
              <p14:nvPr/>
            </p14:nvContentPartPr>
            <p14:xfrm>
              <a:off x="-1231786" y="3153299"/>
              <a:ext cx="324720" cy="97200"/>
            </p14:xfrm>
          </p:contentPart>
        </mc:Choice>
        <mc:Fallback xmlns="">
          <p:pic>
            <p:nvPicPr>
              <p:cNvPr id="67648" name="Ink 67647">
                <a:extLst>
                  <a:ext uri="{FF2B5EF4-FFF2-40B4-BE49-F238E27FC236}">
                    <a16:creationId xmlns:a16="http://schemas.microsoft.com/office/drawing/2014/main" id="{C23DEA0E-1B80-88A8-E4EB-0F08FDA55576}"/>
                  </a:ext>
                </a:extLst>
              </p:cNvPr>
              <p:cNvPicPr/>
              <p:nvPr/>
            </p:nvPicPr>
            <p:blipFill>
              <a:blip r:embed="rId189"/>
              <a:stretch>
                <a:fillRect/>
              </a:stretch>
            </p:blipFill>
            <p:spPr>
              <a:xfrm>
                <a:off x="-1247283" y="3137819"/>
                <a:ext cx="355354"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7649" name="Ink 67648">
                <a:extLst>
                  <a:ext uri="{FF2B5EF4-FFF2-40B4-BE49-F238E27FC236}">
                    <a16:creationId xmlns:a16="http://schemas.microsoft.com/office/drawing/2014/main" id="{D0C267F1-5848-A1F6-40D0-741A1BC0C2DB}"/>
                  </a:ext>
                </a:extLst>
              </p14:cNvPr>
              <p14:cNvContentPartPr/>
              <p14:nvPr/>
            </p14:nvContentPartPr>
            <p14:xfrm>
              <a:off x="-925066" y="3088859"/>
              <a:ext cx="252720" cy="144360"/>
            </p14:xfrm>
          </p:contentPart>
        </mc:Choice>
        <mc:Fallback xmlns="">
          <p:pic>
            <p:nvPicPr>
              <p:cNvPr id="67649" name="Ink 67648">
                <a:extLst>
                  <a:ext uri="{FF2B5EF4-FFF2-40B4-BE49-F238E27FC236}">
                    <a16:creationId xmlns:a16="http://schemas.microsoft.com/office/drawing/2014/main" id="{D0C267F1-5848-A1F6-40D0-741A1BC0C2DB}"/>
                  </a:ext>
                </a:extLst>
              </p:cNvPr>
              <p:cNvPicPr/>
              <p:nvPr/>
            </p:nvPicPr>
            <p:blipFill>
              <a:blip r:embed="rId191"/>
              <a:stretch>
                <a:fillRect/>
              </a:stretch>
            </p:blipFill>
            <p:spPr>
              <a:xfrm>
                <a:off x="-940546" y="3073379"/>
                <a:ext cx="283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67650" name="Ink 67649">
                <a:extLst>
                  <a:ext uri="{FF2B5EF4-FFF2-40B4-BE49-F238E27FC236}">
                    <a16:creationId xmlns:a16="http://schemas.microsoft.com/office/drawing/2014/main" id="{7F3147E2-12A9-1B23-299A-458CB3C7EC16}"/>
                  </a:ext>
                </a:extLst>
              </p14:cNvPr>
              <p14:cNvContentPartPr/>
              <p14:nvPr/>
            </p14:nvContentPartPr>
            <p14:xfrm>
              <a:off x="-1812106" y="3380819"/>
              <a:ext cx="331920" cy="237960"/>
            </p14:xfrm>
          </p:contentPart>
        </mc:Choice>
        <mc:Fallback xmlns="">
          <p:pic>
            <p:nvPicPr>
              <p:cNvPr id="67650" name="Ink 67649">
                <a:extLst>
                  <a:ext uri="{FF2B5EF4-FFF2-40B4-BE49-F238E27FC236}">
                    <a16:creationId xmlns:a16="http://schemas.microsoft.com/office/drawing/2014/main" id="{7F3147E2-12A9-1B23-299A-458CB3C7EC16}"/>
                  </a:ext>
                </a:extLst>
              </p:cNvPr>
              <p:cNvPicPr/>
              <p:nvPr/>
            </p:nvPicPr>
            <p:blipFill>
              <a:blip r:embed="rId193"/>
              <a:stretch>
                <a:fillRect/>
              </a:stretch>
            </p:blipFill>
            <p:spPr>
              <a:xfrm>
                <a:off x="-1827603" y="3365339"/>
                <a:ext cx="362553"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67651" name="Ink 67650">
                <a:extLst>
                  <a:ext uri="{FF2B5EF4-FFF2-40B4-BE49-F238E27FC236}">
                    <a16:creationId xmlns:a16="http://schemas.microsoft.com/office/drawing/2014/main" id="{4D8665CD-6DBE-CE0D-20FD-9BF80772B430}"/>
                  </a:ext>
                </a:extLst>
              </p14:cNvPr>
              <p14:cNvContentPartPr/>
              <p14:nvPr/>
            </p14:nvContentPartPr>
            <p14:xfrm>
              <a:off x="-1424746" y="3441299"/>
              <a:ext cx="365760" cy="144360"/>
            </p14:xfrm>
          </p:contentPart>
        </mc:Choice>
        <mc:Fallback xmlns="">
          <p:pic>
            <p:nvPicPr>
              <p:cNvPr id="67651" name="Ink 67650">
                <a:extLst>
                  <a:ext uri="{FF2B5EF4-FFF2-40B4-BE49-F238E27FC236}">
                    <a16:creationId xmlns:a16="http://schemas.microsoft.com/office/drawing/2014/main" id="{4D8665CD-6DBE-CE0D-20FD-9BF80772B430}"/>
                  </a:ext>
                </a:extLst>
              </p:cNvPr>
              <p:cNvPicPr/>
              <p:nvPr/>
            </p:nvPicPr>
            <p:blipFill>
              <a:blip r:embed="rId195"/>
              <a:stretch>
                <a:fillRect/>
              </a:stretch>
            </p:blipFill>
            <p:spPr>
              <a:xfrm>
                <a:off x="-1440226" y="3425858"/>
                <a:ext cx="396360" cy="174884"/>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67652" name="Ink 67651">
                <a:extLst>
                  <a:ext uri="{FF2B5EF4-FFF2-40B4-BE49-F238E27FC236}">
                    <a16:creationId xmlns:a16="http://schemas.microsoft.com/office/drawing/2014/main" id="{30ADAA4D-040D-AD41-F5DE-3553E4B8ADE2}"/>
                  </a:ext>
                </a:extLst>
              </p14:cNvPr>
              <p14:cNvContentPartPr/>
              <p14:nvPr/>
            </p14:nvContentPartPr>
            <p14:xfrm>
              <a:off x="-1010386" y="3317099"/>
              <a:ext cx="130320" cy="203040"/>
            </p14:xfrm>
          </p:contentPart>
        </mc:Choice>
        <mc:Fallback xmlns="">
          <p:pic>
            <p:nvPicPr>
              <p:cNvPr id="67652" name="Ink 67651">
                <a:extLst>
                  <a:ext uri="{FF2B5EF4-FFF2-40B4-BE49-F238E27FC236}">
                    <a16:creationId xmlns:a16="http://schemas.microsoft.com/office/drawing/2014/main" id="{30ADAA4D-040D-AD41-F5DE-3553E4B8ADE2}"/>
                  </a:ext>
                </a:extLst>
              </p:cNvPr>
              <p:cNvPicPr/>
              <p:nvPr/>
            </p:nvPicPr>
            <p:blipFill>
              <a:blip r:embed="rId197"/>
              <a:stretch>
                <a:fillRect/>
              </a:stretch>
            </p:blipFill>
            <p:spPr>
              <a:xfrm>
                <a:off x="-1025866" y="3301619"/>
                <a:ext cx="160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67653" name="Ink 67652">
                <a:extLst>
                  <a:ext uri="{FF2B5EF4-FFF2-40B4-BE49-F238E27FC236}">
                    <a16:creationId xmlns:a16="http://schemas.microsoft.com/office/drawing/2014/main" id="{2D54462A-6F2A-43FF-E946-7A7F0EA1D783}"/>
                  </a:ext>
                </a:extLst>
              </p14:cNvPr>
              <p14:cNvContentPartPr/>
              <p14:nvPr/>
            </p14:nvContentPartPr>
            <p14:xfrm>
              <a:off x="-840106" y="3423659"/>
              <a:ext cx="26640" cy="90720"/>
            </p14:xfrm>
          </p:contentPart>
        </mc:Choice>
        <mc:Fallback xmlns="">
          <p:pic>
            <p:nvPicPr>
              <p:cNvPr id="67653" name="Ink 67652">
                <a:extLst>
                  <a:ext uri="{FF2B5EF4-FFF2-40B4-BE49-F238E27FC236}">
                    <a16:creationId xmlns:a16="http://schemas.microsoft.com/office/drawing/2014/main" id="{2D54462A-6F2A-43FF-E946-7A7F0EA1D783}"/>
                  </a:ext>
                </a:extLst>
              </p:cNvPr>
              <p:cNvPicPr/>
              <p:nvPr/>
            </p:nvPicPr>
            <p:blipFill>
              <a:blip r:embed="rId199"/>
              <a:stretch>
                <a:fillRect/>
              </a:stretch>
            </p:blipFill>
            <p:spPr>
              <a:xfrm>
                <a:off x="-855380" y="3408179"/>
                <a:ext cx="56832"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67654" name="Ink 67653">
                <a:extLst>
                  <a:ext uri="{FF2B5EF4-FFF2-40B4-BE49-F238E27FC236}">
                    <a16:creationId xmlns:a16="http://schemas.microsoft.com/office/drawing/2014/main" id="{4E3753E8-2546-0B8B-AE56-B9202046B7D7}"/>
                  </a:ext>
                </a:extLst>
              </p14:cNvPr>
              <p14:cNvContentPartPr/>
              <p14:nvPr/>
            </p14:nvContentPartPr>
            <p14:xfrm>
              <a:off x="-822826" y="3338339"/>
              <a:ext cx="4320" cy="20520"/>
            </p14:xfrm>
          </p:contentPart>
        </mc:Choice>
        <mc:Fallback xmlns="">
          <p:pic>
            <p:nvPicPr>
              <p:cNvPr id="67654" name="Ink 67653">
                <a:extLst>
                  <a:ext uri="{FF2B5EF4-FFF2-40B4-BE49-F238E27FC236}">
                    <a16:creationId xmlns:a16="http://schemas.microsoft.com/office/drawing/2014/main" id="{4E3753E8-2546-0B8B-AE56-B9202046B7D7}"/>
                  </a:ext>
                </a:extLst>
              </p:cNvPr>
              <p:cNvPicPr/>
              <p:nvPr/>
            </p:nvPicPr>
            <p:blipFill>
              <a:blip r:embed="rId201"/>
              <a:stretch>
                <a:fillRect/>
              </a:stretch>
            </p:blipFill>
            <p:spPr>
              <a:xfrm>
                <a:off x="-838306" y="3322859"/>
                <a:ext cx="34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67655" name="Ink 67654">
                <a:extLst>
                  <a:ext uri="{FF2B5EF4-FFF2-40B4-BE49-F238E27FC236}">
                    <a16:creationId xmlns:a16="http://schemas.microsoft.com/office/drawing/2014/main" id="{14372D1D-D2B9-1BEB-B6C7-B03FEC18D07A}"/>
                  </a:ext>
                </a:extLst>
              </p14:cNvPr>
              <p14:cNvContentPartPr/>
              <p14:nvPr/>
            </p14:nvContentPartPr>
            <p14:xfrm>
              <a:off x="-744346" y="3412139"/>
              <a:ext cx="127440" cy="109080"/>
            </p14:xfrm>
          </p:contentPart>
        </mc:Choice>
        <mc:Fallback xmlns="">
          <p:pic>
            <p:nvPicPr>
              <p:cNvPr id="67655" name="Ink 67654">
                <a:extLst>
                  <a:ext uri="{FF2B5EF4-FFF2-40B4-BE49-F238E27FC236}">
                    <a16:creationId xmlns:a16="http://schemas.microsoft.com/office/drawing/2014/main" id="{14372D1D-D2B9-1BEB-B6C7-B03FEC18D07A}"/>
                  </a:ext>
                </a:extLst>
              </p:cNvPr>
              <p:cNvPicPr/>
              <p:nvPr/>
            </p:nvPicPr>
            <p:blipFill>
              <a:blip r:embed="rId203"/>
              <a:stretch>
                <a:fillRect/>
              </a:stretch>
            </p:blipFill>
            <p:spPr>
              <a:xfrm>
                <a:off x="-759826" y="3396659"/>
                <a:ext cx="158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67656" name="Ink 67655">
                <a:extLst>
                  <a:ext uri="{FF2B5EF4-FFF2-40B4-BE49-F238E27FC236}">
                    <a16:creationId xmlns:a16="http://schemas.microsoft.com/office/drawing/2014/main" id="{F1267628-286F-3E9B-6031-EB0C237A71B6}"/>
                  </a:ext>
                </a:extLst>
              </p14:cNvPr>
              <p14:cNvContentPartPr/>
              <p14:nvPr/>
            </p14:nvContentPartPr>
            <p14:xfrm>
              <a:off x="-576946" y="3400979"/>
              <a:ext cx="161640" cy="77760"/>
            </p14:xfrm>
          </p:contentPart>
        </mc:Choice>
        <mc:Fallback xmlns="">
          <p:pic>
            <p:nvPicPr>
              <p:cNvPr id="67656" name="Ink 67655">
                <a:extLst>
                  <a:ext uri="{FF2B5EF4-FFF2-40B4-BE49-F238E27FC236}">
                    <a16:creationId xmlns:a16="http://schemas.microsoft.com/office/drawing/2014/main" id="{F1267628-286F-3E9B-6031-EB0C237A71B6}"/>
                  </a:ext>
                </a:extLst>
              </p:cNvPr>
              <p:cNvPicPr/>
              <p:nvPr/>
            </p:nvPicPr>
            <p:blipFill>
              <a:blip r:embed="rId205"/>
              <a:stretch>
                <a:fillRect/>
              </a:stretch>
            </p:blipFill>
            <p:spPr>
              <a:xfrm>
                <a:off x="-592426" y="3385499"/>
                <a:ext cx="192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67659" name="Ink 67658">
                <a:extLst>
                  <a:ext uri="{FF2B5EF4-FFF2-40B4-BE49-F238E27FC236}">
                    <a16:creationId xmlns:a16="http://schemas.microsoft.com/office/drawing/2014/main" id="{D2BB0FDE-D823-4456-EF67-DD0D7073FFCB}"/>
                  </a:ext>
                </a:extLst>
              </p14:cNvPr>
              <p14:cNvContentPartPr/>
              <p14:nvPr/>
            </p14:nvContentPartPr>
            <p14:xfrm>
              <a:off x="-180946" y="3232139"/>
              <a:ext cx="8280" cy="25200"/>
            </p14:xfrm>
          </p:contentPart>
        </mc:Choice>
        <mc:Fallback xmlns="">
          <p:pic>
            <p:nvPicPr>
              <p:cNvPr id="67659" name="Ink 67658">
                <a:extLst>
                  <a:ext uri="{FF2B5EF4-FFF2-40B4-BE49-F238E27FC236}">
                    <a16:creationId xmlns:a16="http://schemas.microsoft.com/office/drawing/2014/main" id="{D2BB0FDE-D823-4456-EF67-DD0D7073FFCB}"/>
                  </a:ext>
                </a:extLst>
              </p:cNvPr>
              <p:cNvPicPr/>
              <p:nvPr/>
            </p:nvPicPr>
            <p:blipFill>
              <a:blip r:embed="rId207"/>
              <a:stretch>
                <a:fillRect/>
              </a:stretch>
            </p:blipFill>
            <p:spPr>
              <a:xfrm>
                <a:off x="-197130" y="3216659"/>
                <a:ext cx="40271"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67658" name="Ink 67657">
                <a:extLst>
                  <a:ext uri="{FF2B5EF4-FFF2-40B4-BE49-F238E27FC236}">
                    <a16:creationId xmlns:a16="http://schemas.microsoft.com/office/drawing/2014/main" id="{B44598E7-662A-E6E5-2278-1D5DFDB0FC4B}"/>
                  </a:ext>
                </a:extLst>
              </p14:cNvPr>
              <p14:cNvContentPartPr/>
              <p14:nvPr/>
            </p14:nvContentPartPr>
            <p14:xfrm>
              <a:off x="-412786" y="3345539"/>
              <a:ext cx="200880" cy="63720"/>
            </p14:xfrm>
          </p:contentPart>
        </mc:Choice>
        <mc:Fallback xmlns="">
          <p:pic>
            <p:nvPicPr>
              <p:cNvPr id="67658" name="Ink 67657">
                <a:extLst>
                  <a:ext uri="{FF2B5EF4-FFF2-40B4-BE49-F238E27FC236}">
                    <a16:creationId xmlns:a16="http://schemas.microsoft.com/office/drawing/2014/main" id="{B44598E7-662A-E6E5-2278-1D5DFDB0FC4B}"/>
                  </a:ext>
                </a:extLst>
              </p:cNvPr>
              <p:cNvPicPr/>
              <p:nvPr/>
            </p:nvPicPr>
            <p:blipFill>
              <a:blip r:embed="rId209"/>
              <a:stretch>
                <a:fillRect/>
              </a:stretch>
            </p:blipFill>
            <p:spPr>
              <a:xfrm>
                <a:off x="-428266" y="3330059"/>
                <a:ext cx="231480" cy="94320"/>
              </a:xfrm>
              <a:prstGeom prst="rect">
                <a:avLst/>
              </a:prstGeom>
            </p:spPr>
          </p:pic>
        </mc:Fallback>
      </mc:AlternateContent>
      <p:grpSp>
        <p:nvGrpSpPr>
          <p:cNvPr id="10" name="Group 67662">
            <a:extLst>
              <a:ext uri="{FF2B5EF4-FFF2-40B4-BE49-F238E27FC236}">
                <a16:creationId xmlns:a16="http://schemas.microsoft.com/office/drawing/2014/main" id="{C76EA27B-73BA-1943-9275-5A6FB1B35519}"/>
              </a:ext>
            </a:extLst>
          </p:cNvPr>
          <p:cNvGrpSpPr>
            <a:grpSpLocks/>
          </p:cNvGrpSpPr>
          <p:nvPr/>
        </p:nvGrpSpPr>
        <p:grpSpPr bwMode="auto">
          <a:xfrm>
            <a:off x="-361950" y="3230563"/>
            <a:ext cx="463550" cy="193675"/>
            <a:chOff x="-361666" y="3230699"/>
            <a:chExt cx="464040" cy="194040"/>
          </a:xfrm>
        </p:grpSpPr>
        <mc:AlternateContent xmlns:mc="http://schemas.openxmlformats.org/markup-compatibility/2006" xmlns:p14="http://schemas.microsoft.com/office/powerpoint/2010/main">
          <mc:Choice Requires="p14">
            <p:contentPart p14:bwMode="auto" r:id="rId210">
              <p14:nvContentPartPr>
                <p14:cNvPr id="67657" name="Ink 67656">
                  <a:extLst>
                    <a:ext uri="{FF2B5EF4-FFF2-40B4-BE49-F238E27FC236}">
                      <a16:creationId xmlns:a16="http://schemas.microsoft.com/office/drawing/2014/main" id="{58F7F7CE-640D-D29A-1FE7-F897537DE9B4}"/>
                    </a:ext>
                  </a:extLst>
                </p14:cNvPr>
                <p14:cNvContentPartPr/>
                <p14:nvPr/>
              </p14:nvContentPartPr>
              <p14:xfrm>
                <a:off x="-361666" y="3264179"/>
                <a:ext cx="36720" cy="160560"/>
              </p14:xfrm>
            </p:contentPart>
          </mc:Choice>
          <mc:Fallback xmlns="">
            <p:pic>
              <p:nvPicPr>
                <p:cNvPr id="67657" name="Ink 67656">
                  <a:extLst>
                    <a:ext uri="{FF2B5EF4-FFF2-40B4-BE49-F238E27FC236}">
                      <a16:creationId xmlns:a16="http://schemas.microsoft.com/office/drawing/2014/main" id="{58F7F7CE-640D-D29A-1FE7-F897537DE9B4}"/>
                    </a:ext>
                  </a:extLst>
                </p:cNvPr>
                <p:cNvPicPr/>
                <p:nvPr/>
              </p:nvPicPr>
              <p:blipFill>
                <a:blip r:embed="rId211"/>
                <a:stretch>
                  <a:fillRect/>
                </a:stretch>
              </p:blipFill>
              <p:spPr>
                <a:xfrm>
                  <a:off x="-376996" y="3248699"/>
                  <a:ext cx="67023"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67660" name="Ink 67659">
                  <a:extLst>
                    <a:ext uri="{FF2B5EF4-FFF2-40B4-BE49-F238E27FC236}">
                      <a16:creationId xmlns:a16="http://schemas.microsoft.com/office/drawing/2014/main" id="{15BB98C1-A1AD-CA02-2309-204108624F00}"/>
                    </a:ext>
                  </a:extLst>
                </p14:cNvPr>
                <p14:cNvContentPartPr/>
                <p14:nvPr/>
              </p14:nvContentPartPr>
              <p14:xfrm>
                <a:off x="-180946" y="3230699"/>
                <a:ext cx="283320" cy="162720"/>
              </p14:xfrm>
            </p:contentPart>
          </mc:Choice>
          <mc:Fallback xmlns="">
            <p:pic>
              <p:nvPicPr>
                <p:cNvPr id="67660" name="Ink 67659">
                  <a:extLst>
                    <a:ext uri="{FF2B5EF4-FFF2-40B4-BE49-F238E27FC236}">
                      <a16:creationId xmlns:a16="http://schemas.microsoft.com/office/drawing/2014/main" id="{15BB98C1-A1AD-CA02-2309-204108624F00}"/>
                    </a:ext>
                  </a:extLst>
                </p:cNvPr>
                <p:cNvPicPr/>
                <p:nvPr/>
              </p:nvPicPr>
              <p:blipFill>
                <a:blip r:embed="rId213"/>
                <a:stretch>
                  <a:fillRect/>
                </a:stretch>
              </p:blipFill>
              <p:spPr>
                <a:xfrm>
                  <a:off x="-196446" y="3215185"/>
                  <a:ext cx="313959" cy="19338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4">
            <p14:nvContentPartPr>
              <p14:cNvPr id="67664" name="Ink 67663">
                <a:extLst>
                  <a:ext uri="{FF2B5EF4-FFF2-40B4-BE49-F238E27FC236}">
                    <a16:creationId xmlns:a16="http://schemas.microsoft.com/office/drawing/2014/main" id="{3C0B6943-C449-F3FC-E79E-19B3957253B5}"/>
                  </a:ext>
                </a:extLst>
              </p14:cNvPr>
              <p14:cNvContentPartPr/>
              <p14:nvPr/>
            </p14:nvContentPartPr>
            <p14:xfrm>
              <a:off x="2004614" y="2483339"/>
              <a:ext cx="191880" cy="25920"/>
            </p14:xfrm>
          </p:contentPart>
        </mc:Choice>
        <mc:Fallback xmlns="">
          <p:pic>
            <p:nvPicPr>
              <p:cNvPr id="67664" name="Ink 67663">
                <a:extLst>
                  <a:ext uri="{FF2B5EF4-FFF2-40B4-BE49-F238E27FC236}">
                    <a16:creationId xmlns:a16="http://schemas.microsoft.com/office/drawing/2014/main" id="{3C0B6943-C449-F3FC-E79E-19B3957253B5}"/>
                  </a:ext>
                </a:extLst>
              </p:cNvPr>
              <p:cNvPicPr/>
              <p:nvPr/>
            </p:nvPicPr>
            <p:blipFill>
              <a:blip r:embed="rId215"/>
              <a:stretch>
                <a:fillRect/>
              </a:stretch>
            </p:blipFill>
            <p:spPr>
              <a:xfrm>
                <a:off x="1989105" y="2467859"/>
                <a:ext cx="222538"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67665" name="Ink 67664">
                <a:extLst>
                  <a:ext uri="{FF2B5EF4-FFF2-40B4-BE49-F238E27FC236}">
                    <a16:creationId xmlns:a16="http://schemas.microsoft.com/office/drawing/2014/main" id="{4AAF93E3-2ADE-E591-64F7-424519DCD301}"/>
                  </a:ext>
                </a:extLst>
              </p14:cNvPr>
              <p14:cNvContentPartPr/>
              <p14:nvPr/>
            </p14:nvContentPartPr>
            <p14:xfrm>
              <a:off x="2511134" y="2509619"/>
              <a:ext cx="257400" cy="10440"/>
            </p14:xfrm>
          </p:contentPart>
        </mc:Choice>
        <mc:Fallback xmlns="">
          <p:pic>
            <p:nvPicPr>
              <p:cNvPr id="67665" name="Ink 67664">
                <a:extLst>
                  <a:ext uri="{FF2B5EF4-FFF2-40B4-BE49-F238E27FC236}">
                    <a16:creationId xmlns:a16="http://schemas.microsoft.com/office/drawing/2014/main" id="{4AAF93E3-2ADE-E591-64F7-424519DCD301}"/>
                  </a:ext>
                </a:extLst>
              </p:cNvPr>
              <p:cNvPicPr/>
              <p:nvPr/>
            </p:nvPicPr>
            <p:blipFill>
              <a:blip r:embed="rId217"/>
              <a:stretch>
                <a:fillRect/>
              </a:stretch>
            </p:blipFill>
            <p:spPr>
              <a:xfrm>
                <a:off x="2495654" y="2494139"/>
                <a:ext cx="288000" cy="41040"/>
              </a:xfrm>
              <a:prstGeom prst="rect">
                <a:avLst/>
              </a:prstGeom>
            </p:spPr>
          </p:pic>
        </mc:Fallback>
      </mc:AlternateContent>
      <p:grpSp>
        <p:nvGrpSpPr>
          <p:cNvPr id="14" name="Group 67687">
            <a:extLst>
              <a:ext uri="{FF2B5EF4-FFF2-40B4-BE49-F238E27FC236}">
                <a16:creationId xmlns:a16="http://schemas.microsoft.com/office/drawing/2014/main" id="{5CBAF480-95A2-224F-B5EA-D019EFD5DC33}"/>
              </a:ext>
            </a:extLst>
          </p:cNvPr>
          <p:cNvGrpSpPr>
            <a:grpSpLocks/>
          </p:cNvGrpSpPr>
          <p:nvPr/>
        </p:nvGrpSpPr>
        <p:grpSpPr bwMode="auto">
          <a:xfrm>
            <a:off x="9302750" y="2747963"/>
            <a:ext cx="1651000" cy="660400"/>
            <a:chOff x="9303254" y="2747219"/>
            <a:chExt cx="1650600" cy="661320"/>
          </a:xfrm>
        </p:grpSpPr>
        <mc:AlternateContent xmlns:mc="http://schemas.openxmlformats.org/markup-compatibility/2006" xmlns:p14="http://schemas.microsoft.com/office/powerpoint/2010/main">
          <mc:Choice Requires="p14">
            <p:contentPart p14:bwMode="auto" r:id="rId218">
              <p14:nvContentPartPr>
                <p14:cNvPr id="67666" name="Ink 67665">
                  <a:extLst>
                    <a:ext uri="{FF2B5EF4-FFF2-40B4-BE49-F238E27FC236}">
                      <a16:creationId xmlns:a16="http://schemas.microsoft.com/office/drawing/2014/main" id="{60A70078-F404-54F4-769C-E16C80392365}"/>
                    </a:ext>
                  </a:extLst>
                </p14:cNvPr>
                <p14:cNvContentPartPr/>
                <p14:nvPr/>
              </p14:nvContentPartPr>
              <p14:xfrm>
                <a:off x="9303254" y="2747219"/>
                <a:ext cx="192960" cy="371880"/>
              </p14:xfrm>
            </p:contentPart>
          </mc:Choice>
          <mc:Fallback xmlns="">
            <p:pic>
              <p:nvPicPr>
                <p:cNvPr id="67666" name="Ink 67665">
                  <a:extLst>
                    <a:ext uri="{FF2B5EF4-FFF2-40B4-BE49-F238E27FC236}">
                      <a16:creationId xmlns:a16="http://schemas.microsoft.com/office/drawing/2014/main" id="{60A70078-F404-54F4-769C-E16C80392365}"/>
                    </a:ext>
                  </a:extLst>
                </p:cNvPr>
                <p:cNvPicPr/>
                <p:nvPr/>
              </p:nvPicPr>
              <p:blipFill>
                <a:blip r:embed="rId219"/>
                <a:stretch>
                  <a:fillRect/>
                </a:stretch>
              </p:blipFill>
              <p:spPr>
                <a:xfrm>
                  <a:off x="9287774" y="2731739"/>
                  <a:ext cx="22356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67667" name="Ink 67666">
                  <a:extLst>
                    <a:ext uri="{FF2B5EF4-FFF2-40B4-BE49-F238E27FC236}">
                      <a16:creationId xmlns:a16="http://schemas.microsoft.com/office/drawing/2014/main" id="{9D641FF0-DA7B-0AA5-4F67-B7F8A734BAA2}"/>
                    </a:ext>
                  </a:extLst>
                </p14:cNvPr>
                <p14:cNvContentPartPr/>
                <p14:nvPr/>
              </p14:nvContentPartPr>
              <p14:xfrm>
                <a:off x="9560294" y="3115139"/>
                <a:ext cx="23400" cy="293400"/>
              </p14:xfrm>
            </p:contentPart>
          </mc:Choice>
          <mc:Fallback xmlns="">
            <p:pic>
              <p:nvPicPr>
                <p:cNvPr id="67667" name="Ink 67666">
                  <a:extLst>
                    <a:ext uri="{FF2B5EF4-FFF2-40B4-BE49-F238E27FC236}">
                      <a16:creationId xmlns:a16="http://schemas.microsoft.com/office/drawing/2014/main" id="{9D641FF0-DA7B-0AA5-4F67-B7F8A734BAA2}"/>
                    </a:ext>
                  </a:extLst>
                </p:cNvPr>
                <p:cNvPicPr/>
                <p:nvPr/>
              </p:nvPicPr>
              <p:blipFill>
                <a:blip r:embed="rId221"/>
                <a:stretch>
                  <a:fillRect/>
                </a:stretch>
              </p:blipFill>
              <p:spPr>
                <a:xfrm>
                  <a:off x="9544814" y="3099640"/>
                  <a:ext cx="54000" cy="324038"/>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67668" name="Ink 67667">
                  <a:extLst>
                    <a:ext uri="{FF2B5EF4-FFF2-40B4-BE49-F238E27FC236}">
                      <a16:creationId xmlns:a16="http://schemas.microsoft.com/office/drawing/2014/main" id="{7265F148-BC31-F3CA-1BB6-F9973E5FEC54}"/>
                    </a:ext>
                  </a:extLst>
                </p14:cNvPr>
                <p14:cNvContentPartPr/>
                <p14:nvPr/>
              </p14:nvContentPartPr>
              <p14:xfrm>
                <a:off x="9558494" y="3206579"/>
                <a:ext cx="83880" cy="73800"/>
              </p14:xfrm>
            </p:contentPart>
          </mc:Choice>
          <mc:Fallback xmlns="">
            <p:pic>
              <p:nvPicPr>
                <p:cNvPr id="67668" name="Ink 67667">
                  <a:extLst>
                    <a:ext uri="{FF2B5EF4-FFF2-40B4-BE49-F238E27FC236}">
                      <a16:creationId xmlns:a16="http://schemas.microsoft.com/office/drawing/2014/main" id="{7265F148-BC31-F3CA-1BB6-F9973E5FEC54}"/>
                    </a:ext>
                  </a:extLst>
                </p:cNvPr>
                <p:cNvPicPr/>
                <p:nvPr/>
              </p:nvPicPr>
              <p:blipFill>
                <a:blip r:embed="rId223"/>
                <a:stretch>
                  <a:fillRect/>
                </a:stretch>
              </p:blipFill>
              <p:spPr>
                <a:xfrm>
                  <a:off x="9543014" y="3191174"/>
                  <a:ext cx="114480" cy="104251"/>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67669" name="Ink 67668">
                  <a:extLst>
                    <a:ext uri="{FF2B5EF4-FFF2-40B4-BE49-F238E27FC236}">
                      <a16:creationId xmlns:a16="http://schemas.microsoft.com/office/drawing/2014/main" id="{8B9F0421-BEDA-CD16-5467-3ECB0C28C758}"/>
                    </a:ext>
                  </a:extLst>
                </p14:cNvPr>
                <p14:cNvContentPartPr/>
                <p14:nvPr/>
              </p14:nvContentPartPr>
              <p14:xfrm>
                <a:off x="9664694" y="3285419"/>
                <a:ext cx="66240" cy="10440"/>
              </p14:xfrm>
            </p:contentPart>
          </mc:Choice>
          <mc:Fallback xmlns="">
            <p:pic>
              <p:nvPicPr>
                <p:cNvPr id="67669" name="Ink 67668">
                  <a:extLst>
                    <a:ext uri="{FF2B5EF4-FFF2-40B4-BE49-F238E27FC236}">
                      <a16:creationId xmlns:a16="http://schemas.microsoft.com/office/drawing/2014/main" id="{8B9F0421-BEDA-CD16-5467-3ECB0C28C758}"/>
                    </a:ext>
                  </a:extLst>
                </p:cNvPr>
                <p:cNvPicPr/>
                <p:nvPr/>
              </p:nvPicPr>
              <p:blipFill>
                <a:blip r:embed="rId225"/>
                <a:stretch>
                  <a:fillRect/>
                </a:stretch>
              </p:blipFill>
              <p:spPr>
                <a:xfrm>
                  <a:off x="9649214" y="3269939"/>
                  <a:ext cx="96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67670" name="Ink 67669">
                  <a:extLst>
                    <a:ext uri="{FF2B5EF4-FFF2-40B4-BE49-F238E27FC236}">
                      <a16:creationId xmlns:a16="http://schemas.microsoft.com/office/drawing/2014/main" id="{5030656E-7DBB-53D0-1C0C-3DC396B63C9A}"/>
                    </a:ext>
                  </a:extLst>
                </p14:cNvPr>
                <p14:cNvContentPartPr/>
                <p14:nvPr/>
              </p14:nvContentPartPr>
              <p14:xfrm>
                <a:off x="9771254" y="3274619"/>
                <a:ext cx="127080" cy="113760"/>
              </p14:xfrm>
            </p:contentPart>
          </mc:Choice>
          <mc:Fallback xmlns="">
            <p:pic>
              <p:nvPicPr>
                <p:cNvPr id="67670" name="Ink 67669">
                  <a:extLst>
                    <a:ext uri="{FF2B5EF4-FFF2-40B4-BE49-F238E27FC236}">
                      <a16:creationId xmlns:a16="http://schemas.microsoft.com/office/drawing/2014/main" id="{5030656E-7DBB-53D0-1C0C-3DC396B63C9A}"/>
                    </a:ext>
                  </a:extLst>
                </p:cNvPr>
                <p:cNvPicPr/>
                <p:nvPr/>
              </p:nvPicPr>
              <p:blipFill>
                <a:blip r:embed="rId227"/>
                <a:stretch>
                  <a:fillRect/>
                </a:stretch>
              </p:blipFill>
              <p:spPr>
                <a:xfrm>
                  <a:off x="9755774" y="3259090"/>
                  <a:ext cx="157680" cy="144457"/>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67671" name="Ink 67670">
                  <a:extLst>
                    <a:ext uri="{FF2B5EF4-FFF2-40B4-BE49-F238E27FC236}">
                      <a16:creationId xmlns:a16="http://schemas.microsoft.com/office/drawing/2014/main" id="{56DEB648-F666-28D1-8489-4F0FC85751FE}"/>
                    </a:ext>
                  </a:extLst>
                </p14:cNvPr>
                <p14:cNvContentPartPr/>
                <p14:nvPr/>
              </p14:nvContentPartPr>
              <p14:xfrm>
                <a:off x="9919934" y="3104699"/>
                <a:ext cx="77040" cy="9720"/>
              </p14:xfrm>
            </p:contentPart>
          </mc:Choice>
          <mc:Fallback xmlns="">
            <p:pic>
              <p:nvPicPr>
                <p:cNvPr id="67671" name="Ink 67670">
                  <a:extLst>
                    <a:ext uri="{FF2B5EF4-FFF2-40B4-BE49-F238E27FC236}">
                      <a16:creationId xmlns:a16="http://schemas.microsoft.com/office/drawing/2014/main" id="{56DEB648-F666-28D1-8489-4F0FC85751FE}"/>
                    </a:ext>
                  </a:extLst>
                </p:cNvPr>
                <p:cNvPicPr/>
                <p:nvPr/>
              </p:nvPicPr>
              <p:blipFill>
                <a:blip r:embed="rId229"/>
                <a:stretch>
                  <a:fillRect/>
                </a:stretch>
              </p:blipFill>
              <p:spPr>
                <a:xfrm>
                  <a:off x="9904381" y="3089219"/>
                  <a:ext cx="107784"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7672" name="Ink 67671">
                  <a:extLst>
                    <a:ext uri="{FF2B5EF4-FFF2-40B4-BE49-F238E27FC236}">
                      <a16:creationId xmlns:a16="http://schemas.microsoft.com/office/drawing/2014/main" id="{FEE36776-D61F-E8AB-BC9D-39548E8C562F}"/>
                    </a:ext>
                  </a:extLst>
                </p14:cNvPr>
                <p14:cNvContentPartPr/>
                <p14:nvPr/>
              </p14:nvContentPartPr>
              <p14:xfrm>
                <a:off x="9930374" y="3115139"/>
                <a:ext cx="71640" cy="51480"/>
              </p14:xfrm>
            </p:contentPart>
          </mc:Choice>
          <mc:Fallback xmlns="">
            <p:pic>
              <p:nvPicPr>
                <p:cNvPr id="67672" name="Ink 67671">
                  <a:extLst>
                    <a:ext uri="{FF2B5EF4-FFF2-40B4-BE49-F238E27FC236}">
                      <a16:creationId xmlns:a16="http://schemas.microsoft.com/office/drawing/2014/main" id="{FEE36776-D61F-E8AB-BC9D-39548E8C562F}"/>
                    </a:ext>
                  </a:extLst>
                </p:cNvPr>
                <p:cNvPicPr/>
                <p:nvPr/>
              </p:nvPicPr>
              <p:blipFill>
                <a:blip r:embed="rId231"/>
                <a:stretch>
                  <a:fillRect/>
                </a:stretch>
              </p:blipFill>
              <p:spPr>
                <a:xfrm>
                  <a:off x="9914894" y="3099766"/>
                  <a:ext cx="102240" cy="81868"/>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7673" name="Ink 67672">
                  <a:extLst>
                    <a:ext uri="{FF2B5EF4-FFF2-40B4-BE49-F238E27FC236}">
                      <a16:creationId xmlns:a16="http://schemas.microsoft.com/office/drawing/2014/main" id="{9E1144F6-B4EE-F47D-D271-B10BFF90E31F}"/>
                    </a:ext>
                  </a:extLst>
                </p14:cNvPr>
                <p14:cNvContentPartPr/>
                <p14:nvPr/>
              </p14:nvContentPartPr>
              <p14:xfrm>
                <a:off x="10120454" y="3008939"/>
                <a:ext cx="102240" cy="149760"/>
              </p14:xfrm>
            </p:contentPart>
          </mc:Choice>
          <mc:Fallback xmlns="">
            <p:pic>
              <p:nvPicPr>
                <p:cNvPr id="67673" name="Ink 67672">
                  <a:extLst>
                    <a:ext uri="{FF2B5EF4-FFF2-40B4-BE49-F238E27FC236}">
                      <a16:creationId xmlns:a16="http://schemas.microsoft.com/office/drawing/2014/main" id="{9E1144F6-B4EE-F47D-D271-B10BFF90E31F}"/>
                    </a:ext>
                  </a:extLst>
                </p:cNvPr>
                <p:cNvPicPr/>
                <p:nvPr/>
              </p:nvPicPr>
              <p:blipFill>
                <a:blip r:embed="rId233"/>
                <a:stretch>
                  <a:fillRect/>
                </a:stretch>
              </p:blipFill>
              <p:spPr>
                <a:xfrm>
                  <a:off x="10104974" y="2993459"/>
                  <a:ext cx="132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67674" name="Ink 67673">
                  <a:extLst>
                    <a:ext uri="{FF2B5EF4-FFF2-40B4-BE49-F238E27FC236}">
                      <a16:creationId xmlns:a16="http://schemas.microsoft.com/office/drawing/2014/main" id="{6B228E4F-44D1-39F6-CB7A-A33B87114022}"/>
                    </a:ext>
                  </a:extLst>
                </p14:cNvPr>
                <p14:cNvContentPartPr/>
                <p14:nvPr/>
              </p14:nvContentPartPr>
              <p14:xfrm>
                <a:off x="10292174" y="3072659"/>
                <a:ext cx="29880" cy="31680"/>
              </p14:xfrm>
            </p:contentPart>
          </mc:Choice>
          <mc:Fallback xmlns="">
            <p:pic>
              <p:nvPicPr>
                <p:cNvPr id="67674" name="Ink 67673">
                  <a:extLst>
                    <a:ext uri="{FF2B5EF4-FFF2-40B4-BE49-F238E27FC236}">
                      <a16:creationId xmlns:a16="http://schemas.microsoft.com/office/drawing/2014/main" id="{6B228E4F-44D1-39F6-CB7A-A33B87114022}"/>
                    </a:ext>
                  </a:extLst>
                </p:cNvPr>
                <p:cNvPicPr/>
                <p:nvPr/>
              </p:nvPicPr>
              <p:blipFill>
                <a:blip r:embed="rId235"/>
                <a:stretch>
                  <a:fillRect/>
                </a:stretch>
              </p:blipFill>
              <p:spPr>
                <a:xfrm>
                  <a:off x="10276694" y="3057179"/>
                  <a:ext cx="60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67675" name="Ink 67674">
                  <a:extLst>
                    <a:ext uri="{FF2B5EF4-FFF2-40B4-BE49-F238E27FC236}">
                      <a16:creationId xmlns:a16="http://schemas.microsoft.com/office/drawing/2014/main" id="{9EBF93AF-4313-F30E-6AE0-92867651E4CD}"/>
                    </a:ext>
                  </a:extLst>
                </p14:cNvPr>
                <p14:cNvContentPartPr/>
                <p14:nvPr/>
              </p14:nvContentPartPr>
              <p14:xfrm>
                <a:off x="10377134" y="3030179"/>
                <a:ext cx="93240" cy="161640"/>
              </p14:xfrm>
            </p:contentPart>
          </mc:Choice>
          <mc:Fallback xmlns="">
            <p:pic>
              <p:nvPicPr>
                <p:cNvPr id="67675" name="Ink 67674">
                  <a:extLst>
                    <a:ext uri="{FF2B5EF4-FFF2-40B4-BE49-F238E27FC236}">
                      <a16:creationId xmlns:a16="http://schemas.microsoft.com/office/drawing/2014/main" id="{9EBF93AF-4313-F30E-6AE0-92867651E4CD}"/>
                    </a:ext>
                  </a:extLst>
                </p:cNvPr>
                <p:cNvPicPr/>
                <p:nvPr/>
              </p:nvPicPr>
              <p:blipFill>
                <a:blip r:embed="rId237"/>
                <a:stretch>
                  <a:fillRect/>
                </a:stretch>
              </p:blipFill>
              <p:spPr>
                <a:xfrm>
                  <a:off x="10361594" y="3014699"/>
                  <a:ext cx="123959"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67676" name="Ink 67675">
                  <a:extLst>
                    <a:ext uri="{FF2B5EF4-FFF2-40B4-BE49-F238E27FC236}">
                      <a16:creationId xmlns:a16="http://schemas.microsoft.com/office/drawing/2014/main" id="{2F824CAE-E88C-4A38-A401-095F56E66BBD}"/>
                    </a:ext>
                  </a:extLst>
                </p14:cNvPr>
                <p14:cNvContentPartPr/>
                <p14:nvPr/>
              </p14:nvContentPartPr>
              <p14:xfrm>
                <a:off x="10547414" y="3072659"/>
                <a:ext cx="51840" cy="97200"/>
              </p14:xfrm>
            </p:contentPart>
          </mc:Choice>
          <mc:Fallback xmlns="">
            <p:pic>
              <p:nvPicPr>
                <p:cNvPr id="67676" name="Ink 67675">
                  <a:extLst>
                    <a:ext uri="{FF2B5EF4-FFF2-40B4-BE49-F238E27FC236}">
                      <a16:creationId xmlns:a16="http://schemas.microsoft.com/office/drawing/2014/main" id="{2F824CAE-E88C-4A38-A401-095F56E66BBD}"/>
                    </a:ext>
                  </a:extLst>
                </p:cNvPr>
                <p:cNvPicPr/>
                <p:nvPr/>
              </p:nvPicPr>
              <p:blipFill>
                <a:blip r:embed="rId239"/>
                <a:stretch>
                  <a:fillRect/>
                </a:stretch>
              </p:blipFill>
              <p:spPr>
                <a:xfrm>
                  <a:off x="10532041" y="3057179"/>
                  <a:ext cx="82229"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67677" name="Ink 67676">
                  <a:extLst>
                    <a:ext uri="{FF2B5EF4-FFF2-40B4-BE49-F238E27FC236}">
                      <a16:creationId xmlns:a16="http://schemas.microsoft.com/office/drawing/2014/main" id="{E9D0BE60-400B-5312-A217-EB49B9688D00}"/>
                    </a:ext>
                  </a:extLst>
                </p14:cNvPr>
                <p14:cNvContentPartPr/>
                <p14:nvPr/>
              </p14:nvContentPartPr>
              <p14:xfrm>
                <a:off x="10546694" y="3061499"/>
                <a:ext cx="63720" cy="123120"/>
              </p14:xfrm>
            </p:contentPart>
          </mc:Choice>
          <mc:Fallback xmlns="">
            <p:pic>
              <p:nvPicPr>
                <p:cNvPr id="67677" name="Ink 67676">
                  <a:extLst>
                    <a:ext uri="{FF2B5EF4-FFF2-40B4-BE49-F238E27FC236}">
                      <a16:creationId xmlns:a16="http://schemas.microsoft.com/office/drawing/2014/main" id="{E9D0BE60-400B-5312-A217-EB49B9688D00}"/>
                    </a:ext>
                  </a:extLst>
                </p:cNvPr>
                <p:cNvPicPr/>
                <p:nvPr/>
              </p:nvPicPr>
              <p:blipFill>
                <a:blip r:embed="rId241"/>
                <a:stretch>
                  <a:fillRect/>
                </a:stretch>
              </p:blipFill>
              <p:spPr>
                <a:xfrm>
                  <a:off x="10531214" y="3046019"/>
                  <a:ext cx="94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67678" name="Ink 67677">
                  <a:extLst>
                    <a:ext uri="{FF2B5EF4-FFF2-40B4-BE49-F238E27FC236}">
                      <a16:creationId xmlns:a16="http://schemas.microsoft.com/office/drawing/2014/main" id="{0A3BD8E1-39C9-60D5-A274-89DAAD85C6C6}"/>
                    </a:ext>
                  </a:extLst>
                </p14:cNvPr>
                <p14:cNvContentPartPr/>
                <p14:nvPr/>
              </p14:nvContentPartPr>
              <p14:xfrm>
                <a:off x="10642094" y="3073739"/>
                <a:ext cx="47880" cy="114120"/>
              </p14:xfrm>
            </p:contentPart>
          </mc:Choice>
          <mc:Fallback xmlns="">
            <p:pic>
              <p:nvPicPr>
                <p:cNvPr id="67678" name="Ink 67677">
                  <a:extLst>
                    <a:ext uri="{FF2B5EF4-FFF2-40B4-BE49-F238E27FC236}">
                      <a16:creationId xmlns:a16="http://schemas.microsoft.com/office/drawing/2014/main" id="{0A3BD8E1-39C9-60D5-A274-89DAAD85C6C6}"/>
                    </a:ext>
                  </a:extLst>
                </p:cNvPr>
                <p:cNvPicPr/>
                <p:nvPr/>
              </p:nvPicPr>
              <p:blipFill>
                <a:blip r:embed="rId243"/>
                <a:stretch>
                  <a:fillRect/>
                </a:stretch>
              </p:blipFill>
              <p:spPr>
                <a:xfrm>
                  <a:off x="10626497" y="3058259"/>
                  <a:ext cx="78712"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67679" name="Ink 67678">
                  <a:extLst>
                    <a:ext uri="{FF2B5EF4-FFF2-40B4-BE49-F238E27FC236}">
                      <a16:creationId xmlns:a16="http://schemas.microsoft.com/office/drawing/2014/main" id="{266DDC1D-592C-D171-A70E-E8CA9BEC3C07}"/>
                    </a:ext>
                  </a:extLst>
                </p14:cNvPr>
                <p14:cNvContentPartPr/>
                <p14:nvPr/>
              </p14:nvContentPartPr>
              <p14:xfrm>
                <a:off x="10759814" y="3125939"/>
                <a:ext cx="360" cy="360"/>
              </p14:xfrm>
            </p:contentPart>
          </mc:Choice>
          <mc:Fallback xmlns="">
            <p:pic>
              <p:nvPicPr>
                <p:cNvPr id="67679" name="Ink 67678">
                  <a:extLst>
                    <a:ext uri="{FF2B5EF4-FFF2-40B4-BE49-F238E27FC236}">
                      <a16:creationId xmlns:a16="http://schemas.microsoft.com/office/drawing/2014/main" id="{266DDC1D-592C-D171-A70E-E8CA9BEC3C07}"/>
                    </a:ext>
                  </a:extLst>
                </p:cNvPr>
                <p:cNvPicPr/>
                <p:nvPr/>
              </p:nvPicPr>
              <p:blipFill>
                <a:blip r:embed="rId23"/>
                <a:stretch>
                  <a:fillRect/>
                </a:stretch>
              </p:blipFill>
              <p:spPr>
                <a:xfrm>
                  <a:off x="10744334" y="311045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67680" name="Ink 67679">
                  <a:extLst>
                    <a:ext uri="{FF2B5EF4-FFF2-40B4-BE49-F238E27FC236}">
                      <a16:creationId xmlns:a16="http://schemas.microsoft.com/office/drawing/2014/main" id="{54AF7B6E-9A44-68FA-9BED-68B8F1D2967B}"/>
                    </a:ext>
                  </a:extLst>
                </p14:cNvPr>
                <p14:cNvContentPartPr/>
                <p14:nvPr/>
              </p14:nvContentPartPr>
              <p14:xfrm>
                <a:off x="10836494" y="3104699"/>
                <a:ext cx="117360" cy="162720"/>
              </p14:xfrm>
            </p:contentPart>
          </mc:Choice>
          <mc:Fallback xmlns="">
            <p:pic>
              <p:nvPicPr>
                <p:cNvPr id="67680" name="Ink 67679">
                  <a:extLst>
                    <a:ext uri="{FF2B5EF4-FFF2-40B4-BE49-F238E27FC236}">
                      <a16:creationId xmlns:a16="http://schemas.microsoft.com/office/drawing/2014/main" id="{54AF7B6E-9A44-68FA-9BED-68B8F1D2967B}"/>
                    </a:ext>
                  </a:extLst>
                </p:cNvPr>
                <p:cNvPicPr/>
                <p:nvPr/>
              </p:nvPicPr>
              <p:blipFill>
                <a:blip r:embed="rId246"/>
                <a:stretch>
                  <a:fillRect/>
                </a:stretch>
              </p:blipFill>
              <p:spPr>
                <a:xfrm>
                  <a:off x="10820966" y="3089219"/>
                  <a:ext cx="148054"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67681" name="Ink 67680">
                  <a:extLst>
                    <a:ext uri="{FF2B5EF4-FFF2-40B4-BE49-F238E27FC236}">
                      <a16:creationId xmlns:a16="http://schemas.microsoft.com/office/drawing/2014/main" id="{63DB4642-4EA4-7F6F-C45E-8F882005B510}"/>
                    </a:ext>
                  </a:extLst>
                </p14:cNvPr>
                <p14:cNvContentPartPr/>
                <p14:nvPr/>
              </p14:nvContentPartPr>
              <p14:xfrm>
                <a:off x="10749374" y="3136379"/>
                <a:ext cx="60480" cy="19080"/>
              </p14:xfrm>
            </p:contentPart>
          </mc:Choice>
          <mc:Fallback xmlns="">
            <p:pic>
              <p:nvPicPr>
                <p:cNvPr id="67681" name="Ink 67680">
                  <a:extLst>
                    <a:ext uri="{FF2B5EF4-FFF2-40B4-BE49-F238E27FC236}">
                      <a16:creationId xmlns:a16="http://schemas.microsoft.com/office/drawing/2014/main" id="{63DB4642-4EA4-7F6F-C45E-8F882005B510}"/>
                    </a:ext>
                  </a:extLst>
                </p:cNvPr>
                <p:cNvPicPr/>
                <p:nvPr/>
              </p:nvPicPr>
              <p:blipFill>
                <a:blip r:embed="rId248"/>
                <a:stretch>
                  <a:fillRect/>
                </a:stretch>
              </p:blipFill>
              <p:spPr>
                <a:xfrm>
                  <a:off x="10733894" y="3120899"/>
                  <a:ext cx="91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7683" name="Ink 67682">
                  <a:extLst>
                    <a:ext uri="{FF2B5EF4-FFF2-40B4-BE49-F238E27FC236}">
                      <a16:creationId xmlns:a16="http://schemas.microsoft.com/office/drawing/2014/main" id="{89A9D636-C6E7-DFF0-B1C6-34AF4C6CD458}"/>
                    </a:ext>
                  </a:extLst>
                </p14:cNvPr>
                <p14:cNvContentPartPr/>
                <p14:nvPr/>
              </p14:nvContentPartPr>
              <p14:xfrm>
                <a:off x="9909494" y="3093179"/>
                <a:ext cx="113760" cy="16920"/>
              </p14:xfrm>
            </p:contentPart>
          </mc:Choice>
          <mc:Fallback xmlns="">
            <p:pic>
              <p:nvPicPr>
                <p:cNvPr id="67683" name="Ink 67682">
                  <a:extLst>
                    <a:ext uri="{FF2B5EF4-FFF2-40B4-BE49-F238E27FC236}">
                      <a16:creationId xmlns:a16="http://schemas.microsoft.com/office/drawing/2014/main" id="{89A9D636-C6E7-DFF0-B1C6-34AF4C6CD458}"/>
                    </a:ext>
                  </a:extLst>
                </p:cNvPr>
                <p:cNvPicPr/>
                <p:nvPr/>
              </p:nvPicPr>
              <p:blipFill>
                <a:blip r:embed="rId250"/>
                <a:stretch>
                  <a:fillRect/>
                </a:stretch>
              </p:blipFill>
              <p:spPr>
                <a:xfrm>
                  <a:off x="9894014" y="3077699"/>
                  <a:ext cx="144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7684" name="Ink 67683">
                  <a:extLst>
                    <a:ext uri="{FF2B5EF4-FFF2-40B4-BE49-F238E27FC236}">
                      <a16:creationId xmlns:a16="http://schemas.microsoft.com/office/drawing/2014/main" id="{8A961991-B671-FF92-7883-2431B9C842FE}"/>
                    </a:ext>
                  </a:extLst>
                </p14:cNvPr>
                <p14:cNvContentPartPr/>
                <p14:nvPr/>
              </p14:nvContentPartPr>
              <p14:xfrm>
                <a:off x="9930734" y="3007139"/>
                <a:ext cx="72360" cy="17640"/>
              </p14:xfrm>
            </p:contentPart>
          </mc:Choice>
          <mc:Fallback xmlns="">
            <p:pic>
              <p:nvPicPr>
                <p:cNvPr id="67684" name="Ink 67683">
                  <a:extLst>
                    <a:ext uri="{FF2B5EF4-FFF2-40B4-BE49-F238E27FC236}">
                      <a16:creationId xmlns:a16="http://schemas.microsoft.com/office/drawing/2014/main" id="{8A961991-B671-FF92-7883-2431B9C842FE}"/>
                    </a:ext>
                  </a:extLst>
                </p:cNvPr>
                <p:cNvPicPr/>
                <p:nvPr/>
              </p:nvPicPr>
              <p:blipFill>
                <a:blip r:embed="rId252"/>
                <a:stretch>
                  <a:fillRect/>
                </a:stretch>
              </p:blipFill>
              <p:spPr>
                <a:xfrm>
                  <a:off x="9915254" y="2991659"/>
                  <a:ext cx="102960" cy="48240"/>
                </a:xfrm>
                <a:prstGeom prst="rect">
                  <a:avLst/>
                </a:prstGeom>
              </p:spPr>
            </p:pic>
          </mc:Fallback>
        </mc:AlternateContent>
      </p:grpSp>
      <p:grpSp>
        <p:nvGrpSpPr>
          <p:cNvPr id="16" name="Group 67696">
            <a:extLst>
              <a:ext uri="{FF2B5EF4-FFF2-40B4-BE49-F238E27FC236}">
                <a16:creationId xmlns:a16="http://schemas.microsoft.com/office/drawing/2014/main" id="{57BF49FD-5A29-EE80-10B9-7E3EFC5A07E1}"/>
              </a:ext>
            </a:extLst>
          </p:cNvPr>
          <p:cNvGrpSpPr>
            <a:grpSpLocks/>
          </p:cNvGrpSpPr>
          <p:nvPr/>
        </p:nvGrpSpPr>
        <p:grpSpPr bwMode="auto">
          <a:xfrm>
            <a:off x="9920288" y="3625850"/>
            <a:ext cx="957262" cy="227013"/>
            <a:chOff x="9919574" y="3625619"/>
            <a:chExt cx="957600" cy="227160"/>
          </a:xfrm>
        </p:grpSpPr>
        <mc:AlternateContent xmlns:mc="http://schemas.openxmlformats.org/markup-compatibility/2006" xmlns:p14="http://schemas.microsoft.com/office/powerpoint/2010/main">
          <mc:Choice Requires="p14">
            <p:contentPart p14:bwMode="auto" r:id="rId253">
              <p14:nvContentPartPr>
                <p14:cNvPr id="67685" name="Ink 67684">
                  <a:extLst>
                    <a:ext uri="{FF2B5EF4-FFF2-40B4-BE49-F238E27FC236}">
                      <a16:creationId xmlns:a16="http://schemas.microsoft.com/office/drawing/2014/main" id="{11E1697D-7294-319F-18C2-86EACEA2DDAE}"/>
                    </a:ext>
                  </a:extLst>
                </p14:cNvPr>
                <p14:cNvContentPartPr/>
                <p14:nvPr/>
              </p14:nvContentPartPr>
              <p14:xfrm>
                <a:off x="9919934" y="3665939"/>
                <a:ext cx="64800" cy="23760"/>
              </p14:xfrm>
            </p:contentPart>
          </mc:Choice>
          <mc:Fallback xmlns="">
            <p:pic>
              <p:nvPicPr>
                <p:cNvPr id="67685" name="Ink 67684">
                  <a:extLst>
                    <a:ext uri="{FF2B5EF4-FFF2-40B4-BE49-F238E27FC236}">
                      <a16:creationId xmlns:a16="http://schemas.microsoft.com/office/drawing/2014/main" id="{11E1697D-7294-319F-18C2-86EACEA2DDAE}"/>
                    </a:ext>
                  </a:extLst>
                </p:cNvPr>
                <p:cNvPicPr/>
                <p:nvPr/>
              </p:nvPicPr>
              <p:blipFill>
                <a:blip r:embed="rId254"/>
                <a:stretch>
                  <a:fillRect/>
                </a:stretch>
              </p:blipFill>
              <p:spPr>
                <a:xfrm>
                  <a:off x="9904454" y="3650459"/>
                  <a:ext cx="954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7686" name="Ink 67685">
                  <a:extLst>
                    <a:ext uri="{FF2B5EF4-FFF2-40B4-BE49-F238E27FC236}">
                      <a16:creationId xmlns:a16="http://schemas.microsoft.com/office/drawing/2014/main" id="{7B0B1FAF-50B1-C4F4-5B63-EF801AE0A755}"/>
                    </a:ext>
                  </a:extLst>
                </p14:cNvPr>
                <p14:cNvContentPartPr/>
                <p14:nvPr/>
              </p14:nvContentPartPr>
              <p14:xfrm>
                <a:off x="9919574" y="3678539"/>
                <a:ext cx="98280" cy="29880"/>
              </p14:xfrm>
            </p:contentPart>
          </mc:Choice>
          <mc:Fallback xmlns="">
            <p:pic>
              <p:nvPicPr>
                <p:cNvPr id="67686" name="Ink 67685">
                  <a:extLst>
                    <a:ext uri="{FF2B5EF4-FFF2-40B4-BE49-F238E27FC236}">
                      <a16:creationId xmlns:a16="http://schemas.microsoft.com/office/drawing/2014/main" id="{7B0B1FAF-50B1-C4F4-5B63-EF801AE0A755}"/>
                    </a:ext>
                  </a:extLst>
                </p:cNvPr>
                <p:cNvPicPr/>
                <p:nvPr/>
              </p:nvPicPr>
              <p:blipFill>
                <a:blip r:embed="rId256"/>
                <a:stretch>
                  <a:fillRect/>
                </a:stretch>
              </p:blipFill>
              <p:spPr>
                <a:xfrm>
                  <a:off x="9904094" y="3663059"/>
                  <a:ext cx="128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7689" name="Ink 67688">
                  <a:extLst>
                    <a:ext uri="{FF2B5EF4-FFF2-40B4-BE49-F238E27FC236}">
                      <a16:creationId xmlns:a16="http://schemas.microsoft.com/office/drawing/2014/main" id="{E85D819F-CBAB-AF16-9B72-242C5450C94E}"/>
                    </a:ext>
                  </a:extLst>
                </p14:cNvPr>
                <p14:cNvContentPartPr/>
                <p14:nvPr/>
              </p14:nvContentPartPr>
              <p14:xfrm>
                <a:off x="9941174" y="3650819"/>
                <a:ext cx="102960" cy="6840"/>
              </p14:xfrm>
            </p:contentPart>
          </mc:Choice>
          <mc:Fallback xmlns="">
            <p:pic>
              <p:nvPicPr>
                <p:cNvPr id="67689" name="Ink 67688">
                  <a:extLst>
                    <a:ext uri="{FF2B5EF4-FFF2-40B4-BE49-F238E27FC236}">
                      <a16:creationId xmlns:a16="http://schemas.microsoft.com/office/drawing/2014/main" id="{E85D819F-CBAB-AF16-9B72-242C5450C94E}"/>
                    </a:ext>
                  </a:extLst>
                </p:cNvPr>
                <p:cNvPicPr/>
                <p:nvPr/>
              </p:nvPicPr>
              <p:blipFill>
                <a:blip r:embed="rId258"/>
                <a:stretch>
                  <a:fillRect/>
                </a:stretch>
              </p:blipFill>
              <p:spPr>
                <a:xfrm>
                  <a:off x="9925694" y="3636113"/>
                  <a:ext cx="133560" cy="3591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67690" name="Ink 67689">
                  <a:extLst>
                    <a:ext uri="{FF2B5EF4-FFF2-40B4-BE49-F238E27FC236}">
                      <a16:creationId xmlns:a16="http://schemas.microsoft.com/office/drawing/2014/main" id="{FFBB1B39-99C8-5710-F216-36EF6EC1DBC7}"/>
                    </a:ext>
                  </a:extLst>
                </p14:cNvPr>
                <p14:cNvContentPartPr/>
                <p14:nvPr/>
              </p14:nvContentPartPr>
              <p14:xfrm>
                <a:off x="9956294" y="3805979"/>
                <a:ext cx="95040" cy="4320"/>
              </p14:xfrm>
            </p:contentPart>
          </mc:Choice>
          <mc:Fallback xmlns="">
            <p:pic>
              <p:nvPicPr>
                <p:cNvPr id="67690" name="Ink 67689">
                  <a:extLst>
                    <a:ext uri="{FF2B5EF4-FFF2-40B4-BE49-F238E27FC236}">
                      <a16:creationId xmlns:a16="http://schemas.microsoft.com/office/drawing/2014/main" id="{FFBB1B39-99C8-5710-F216-36EF6EC1DBC7}"/>
                    </a:ext>
                  </a:extLst>
                </p:cNvPr>
                <p:cNvPicPr/>
                <p:nvPr/>
              </p:nvPicPr>
              <p:blipFill>
                <a:blip r:embed="rId260"/>
                <a:stretch>
                  <a:fillRect/>
                </a:stretch>
              </p:blipFill>
              <p:spPr>
                <a:xfrm>
                  <a:off x="9940814" y="3790499"/>
                  <a:ext cx="125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67691" name="Ink 67690">
                  <a:extLst>
                    <a:ext uri="{FF2B5EF4-FFF2-40B4-BE49-F238E27FC236}">
                      <a16:creationId xmlns:a16="http://schemas.microsoft.com/office/drawing/2014/main" id="{BEB29441-5F1F-5A8E-C6E0-BCC4A32C0F44}"/>
                    </a:ext>
                  </a:extLst>
                </p14:cNvPr>
                <p14:cNvContentPartPr/>
                <p14:nvPr/>
              </p14:nvContentPartPr>
              <p14:xfrm>
                <a:off x="10227374" y="3625619"/>
                <a:ext cx="126360" cy="144360"/>
              </p14:xfrm>
            </p:contentPart>
          </mc:Choice>
          <mc:Fallback xmlns="">
            <p:pic>
              <p:nvPicPr>
                <p:cNvPr id="67691" name="Ink 67690">
                  <a:extLst>
                    <a:ext uri="{FF2B5EF4-FFF2-40B4-BE49-F238E27FC236}">
                      <a16:creationId xmlns:a16="http://schemas.microsoft.com/office/drawing/2014/main" id="{BEB29441-5F1F-5A8E-C6E0-BCC4A32C0F44}"/>
                    </a:ext>
                  </a:extLst>
                </p:cNvPr>
                <p:cNvPicPr/>
                <p:nvPr/>
              </p:nvPicPr>
              <p:blipFill>
                <a:blip r:embed="rId262"/>
                <a:stretch>
                  <a:fillRect/>
                </a:stretch>
              </p:blipFill>
              <p:spPr>
                <a:xfrm>
                  <a:off x="10211894" y="3610178"/>
                  <a:ext cx="156960" cy="174884"/>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67692" name="Ink 67691">
                  <a:extLst>
                    <a:ext uri="{FF2B5EF4-FFF2-40B4-BE49-F238E27FC236}">
                      <a16:creationId xmlns:a16="http://schemas.microsoft.com/office/drawing/2014/main" id="{F72A7A5A-39A0-F21B-1148-15BD55D49981}"/>
                    </a:ext>
                  </a:extLst>
                </p14:cNvPr>
                <p14:cNvContentPartPr/>
                <p14:nvPr/>
              </p14:nvContentPartPr>
              <p14:xfrm>
                <a:off x="10441214" y="3721379"/>
                <a:ext cx="24120" cy="11520"/>
              </p14:xfrm>
            </p:contentPart>
          </mc:Choice>
          <mc:Fallback xmlns="">
            <p:pic>
              <p:nvPicPr>
                <p:cNvPr id="67692" name="Ink 67691">
                  <a:extLst>
                    <a:ext uri="{FF2B5EF4-FFF2-40B4-BE49-F238E27FC236}">
                      <a16:creationId xmlns:a16="http://schemas.microsoft.com/office/drawing/2014/main" id="{F72A7A5A-39A0-F21B-1148-15BD55D49981}"/>
                    </a:ext>
                  </a:extLst>
                </p:cNvPr>
                <p:cNvPicPr/>
                <p:nvPr/>
              </p:nvPicPr>
              <p:blipFill>
                <a:blip r:embed="rId264"/>
                <a:stretch>
                  <a:fillRect/>
                </a:stretch>
              </p:blipFill>
              <p:spPr>
                <a:xfrm>
                  <a:off x="10425734" y="3705899"/>
                  <a:ext cx="54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67693" name="Ink 67692">
                  <a:extLst>
                    <a:ext uri="{FF2B5EF4-FFF2-40B4-BE49-F238E27FC236}">
                      <a16:creationId xmlns:a16="http://schemas.microsoft.com/office/drawing/2014/main" id="{40717F48-ED93-5AF7-B8E7-94581530069E}"/>
                    </a:ext>
                  </a:extLst>
                </p14:cNvPr>
                <p14:cNvContentPartPr/>
                <p14:nvPr/>
              </p14:nvContentPartPr>
              <p14:xfrm>
                <a:off x="10568654" y="3640739"/>
                <a:ext cx="66960" cy="6480"/>
              </p14:xfrm>
            </p:contentPart>
          </mc:Choice>
          <mc:Fallback xmlns="">
            <p:pic>
              <p:nvPicPr>
                <p:cNvPr id="67693" name="Ink 67692">
                  <a:extLst>
                    <a:ext uri="{FF2B5EF4-FFF2-40B4-BE49-F238E27FC236}">
                      <a16:creationId xmlns:a16="http://schemas.microsoft.com/office/drawing/2014/main" id="{40717F48-ED93-5AF7-B8E7-94581530069E}"/>
                    </a:ext>
                  </a:extLst>
                </p:cNvPr>
                <p:cNvPicPr/>
                <p:nvPr/>
              </p:nvPicPr>
              <p:blipFill>
                <a:blip r:embed="rId266"/>
                <a:stretch>
                  <a:fillRect/>
                </a:stretch>
              </p:blipFill>
              <p:spPr>
                <a:xfrm>
                  <a:off x="10553174" y="3625259"/>
                  <a:ext cx="97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67694" name="Ink 67693">
                  <a:extLst>
                    <a:ext uri="{FF2B5EF4-FFF2-40B4-BE49-F238E27FC236}">
                      <a16:creationId xmlns:a16="http://schemas.microsoft.com/office/drawing/2014/main" id="{7CFB3F2B-F370-C09B-2DF6-D856E9DE084C}"/>
                    </a:ext>
                  </a:extLst>
                </p14:cNvPr>
                <p14:cNvContentPartPr/>
                <p14:nvPr/>
              </p14:nvContentPartPr>
              <p14:xfrm>
                <a:off x="10557494" y="3646859"/>
                <a:ext cx="92160" cy="178560"/>
              </p14:xfrm>
            </p:contentPart>
          </mc:Choice>
          <mc:Fallback xmlns="">
            <p:pic>
              <p:nvPicPr>
                <p:cNvPr id="67694" name="Ink 67693">
                  <a:extLst>
                    <a:ext uri="{FF2B5EF4-FFF2-40B4-BE49-F238E27FC236}">
                      <a16:creationId xmlns:a16="http://schemas.microsoft.com/office/drawing/2014/main" id="{7CFB3F2B-F370-C09B-2DF6-D856E9DE084C}"/>
                    </a:ext>
                  </a:extLst>
                </p:cNvPr>
                <p:cNvPicPr/>
                <p:nvPr/>
              </p:nvPicPr>
              <p:blipFill>
                <a:blip r:embed="rId268"/>
                <a:stretch>
                  <a:fillRect/>
                </a:stretch>
              </p:blipFill>
              <p:spPr>
                <a:xfrm>
                  <a:off x="10541953" y="3631379"/>
                  <a:ext cx="1228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67695" name="Ink 67694">
                  <a:extLst>
                    <a:ext uri="{FF2B5EF4-FFF2-40B4-BE49-F238E27FC236}">
                      <a16:creationId xmlns:a16="http://schemas.microsoft.com/office/drawing/2014/main" id="{64860AA6-B0CE-968B-AFBA-F15ABADA8961}"/>
                    </a:ext>
                  </a:extLst>
                </p14:cNvPr>
                <p14:cNvContentPartPr/>
                <p14:nvPr/>
              </p14:nvContentPartPr>
              <p14:xfrm>
                <a:off x="10706534" y="3625619"/>
                <a:ext cx="170640" cy="227160"/>
              </p14:xfrm>
            </p:contentPart>
          </mc:Choice>
          <mc:Fallback xmlns="">
            <p:pic>
              <p:nvPicPr>
                <p:cNvPr id="67695" name="Ink 67694">
                  <a:extLst>
                    <a:ext uri="{FF2B5EF4-FFF2-40B4-BE49-F238E27FC236}">
                      <a16:creationId xmlns:a16="http://schemas.microsoft.com/office/drawing/2014/main" id="{64860AA6-B0CE-968B-AFBA-F15ABADA8961}"/>
                    </a:ext>
                  </a:extLst>
                </p:cNvPr>
                <p:cNvPicPr/>
                <p:nvPr/>
              </p:nvPicPr>
              <p:blipFill>
                <a:blip r:embed="rId270"/>
                <a:stretch>
                  <a:fillRect/>
                </a:stretch>
              </p:blipFill>
              <p:spPr>
                <a:xfrm>
                  <a:off x="10691054" y="3610139"/>
                  <a:ext cx="2012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67696" name="Ink 67695">
                  <a:extLst>
                    <a:ext uri="{FF2B5EF4-FFF2-40B4-BE49-F238E27FC236}">
                      <a16:creationId xmlns:a16="http://schemas.microsoft.com/office/drawing/2014/main" id="{780AB904-29EB-F6E1-59EA-61E9F0F88ADE}"/>
                    </a:ext>
                  </a:extLst>
                </p14:cNvPr>
                <p14:cNvContentPartPr/>
                <p14:nvPr/>
              </p14:nvContentPartPr>
              <p14:xfrm>
                <a:off x="10477934" y="3723179"/>
                <a:ext cx="27360" cy="25560"/>
              </p14:xfrm>
            </p:contentPart>
          </mc:Choice>
          <mc:Fallback xmlns="">
            <p:pic>
              <p:nvPicPr>
                <p:cNvPr id="67696" name="Ink 67695">
                  <a:extLst>
                    <a:ext uri="{FF2B5EF4-FFF2-40B4-BE49-F238E27FC236}">
                      <a16:creationId xmlns:a16="http://schemas.microsoft.com/office/drawing/2014/main" id="{780AB904-29EB-F6E1-59EA-61E9F0F88ADE}"/>
                    </a:ext>
                  </a:extLst>
                </p:cNvPr>
                <p:cNvPicPr/>
                <p:nvPr/>
              </p:nvPicPr>
              <p:blipFill>
                <a:blip r:embed="rId272"/>
                <a:stretch>
                  <a:fillRect/>
                </a:stretch>
              </p:blipFill>
              <p:spPr>
                <a:xfrm>
                  <a:off x="10462248" y="3707699"/>
                  <a:ext cx="58368" cy="56160"/>
                </a:xfrm>
                <a:prstGeom prst="rect">
                  <a:avLst/>
                </a:prstGeom>
              </p:spPr>
            </p:pic>
          </mc:Fallback>
        </mc:AlternateContent>
      </p:grpSp>
      <p:grpSp>
        <p:nvGrpSpPr>
          <p:cNvPr id="18" name="Group 67710">
            <a:extLst>
              <a:ext uri="{FF2B5EF4-FFF2-40B4-BE49-F238E27FC236}">
                <a16:creationId xmlns:a16="http://schemas.microsoft.com/office/drawing/2014/main" id="{A4FA4B65-F779-083C-8F89-F25307805BE3}"/>
              </a:ext>
            </a:extLst>
          </p:cNvPr>
          <p:cNvGrpSpPr>
            <a:grpSpLocks/>
          </p:cNvGrpSpPr>
          <p:nvPr/>
        </p:nvGrpSpPr>
        <p:grpSpPr bwMode="auto">
          <a:xfrm>
            <a:off x="5907088" y="3406775"/>
            <a:ext cx="1624012" cy="357188"/>
            <a:chOff x="5907734" y="3406019"/>
            <a:chExt cx="1623600" cy="358200"/>
          </a:xfrm>
        </p:grpSpPr>
        <mc:AlternateContent xmlns:mc="http://schemas.openxmlformats.org/markup-compatibility/2006" xmlns:p14="http://schemas.microsoft.com/office/powerpoint/2010/main">
          <mc:Choice Requires="p14">
            <p:contentPart p14:bwMode="auto" r:id="rId273">
              <p14:nvContentPartPr>
                <p14:cNvPr id="67701" name="Ink 67700">
                  <a:extLst>
                    <a:ext uri="{FF2B5EF4-FFF2-40B4-BE49-F238E27FC236}">
                      <a16:creationId xmlns:a16="http://schemas.microsoft.com/office/drawing/2014/main" id="{928BF84D-FC28-3EB6-571C-F67BE4974538}"/>
                    </a:ext>
                  </a:extLst>
                </p14:cNvPr>
                <p14:cNvContentPartPr/>
                <p14:nvPr/>
              </p14:nvContentPartPr>
              <p14:xfrm>
                <a:off x="5907734" y="3418979"/>
                <a:ext cx="148320" cy="36720"/>
              </p14:xfrm>
            </p:contentPart>
          </mc:Choice>
          <mc:Fallback xmlns="">
            <p:pic>
              <p:nvPicPr>
                <p:cNvPr id="67701" name="Ink 67700">
                  <a:extLst>
                    <a:ext uri="{FF2B5EF4-FFF2-40B4-BE49-F238E27FC236}">
                      <a16:creationId xmlns:a16="http://schemas.microsoft.com/office/drawing/2014/main" id="{928BF84D-FC28-3EB6-571C-F67BE4974538}"/>
                    </a:ext>
                  </a:extLst>
                </p:cNvPr>
                <p:cNvPicPr/>
                <p:nvPr/>
              </p:nvPicPr>
              <p:blipFill>
                <a:blip r:embed="rId274"/>
                <a:stretch>
                  <a:fillRect/>
                </a:stretch>
              </p:blipFill>
              <p:spPr>
                <a:xfrm>
                  <a:off x="5892254" y="3403499"/>
                  <a:ext cx="178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67702" name="Ink 67701">
                  <a:extLst>
                    <a:ext uri="{FF2B5EF4-FFF2-40B4-BE49-F238E27FC236}">
                      <a16:creationId xmlns:a16="http://schemas.microsoft.com/office/drawing/2014/main" id="{68E37459-DA12-34CD-B1E6-9DD022BB1936}"/>
                    </a:ext>
                  </a:extLst>
                </p14:cNvPr>
                <p14:cNvContentPartPr/>
                <p14:nvPr/>
              </p14:nvContentPartPr>
              <p14:xfrm>
                <a:off x="5951294" y="3406019"/>
                <a:ext cx="13680" cy="243000"/>
              </p14:xfrm>
            </p:contentPart>
          </mc:Choice>
          <mc:Fallback xmlns="">
            <p:pic>
              <p:nvPicPr>
                <p:cNvPr id="67702" name="Ink 67701">
                  <a:extLst>
                    <a:ext uri="{FF2B5EF4-FFF2-40B4-BE49-F238E27FC236}">
                      <a16:creationId xmlns:a16="http://schemas.microsoft.com/office/drawing/2014/main" id="{68E37459-DA12-34CD-B1E6-9DD022BB1936}"/>
                    </a:ext>
                  </a:extLst>
                </p:cNvPr>
                <p:cNvPicPr/>
                <p:nvPr/>
              </p:nvPicPr>
              <p:blipFill>
                <a:blip r:embed="rId276"/>
                <a:stretch>
                  <a:fillRect/>
                </a:stretch>
              </p:blipFill>
              <p:spPr>
                <a:xfrm>
                  <a:off x="5936211" y="3390562"/>
                  <a:ext cx="43495" cy="273555"/>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67703" name="Ink 67702">
                  <a:extLst>
                    <a:ext uri="{FF2B5EF4-FFF2-40B4-BE49-F238E27FC236}">
                      <a16:creationId xmlns:a16="http://schemas.microsoft.com/office/drawing/2014/main" id="{00CCFEB1-D373-BABD-2E64-861836C28E16}"/>
                    </a:ext>
                  </a:extLst>
                </p14:cNvPr>
                <p14:cNvContentPartPr/>
                <p14:nvPr/>
              </p14:nvContentPartPr>
              <p14:xfrm>
                <a:off x="5922134" y="3594299"/>
                <a:ext cx="118080" cy="20880"/>
              </p14:xfrm>
            </p:contentPart>
          </mc:Choice>
          <mc:Fallback xmlns="">
            <p:pic>
              <p:nvPicPr>
                <p:cNvPr id="67703" name="Ink 67702">
                  <a:extLst>
                    <a:ext uri="{FF2B5EF4-FFF2-40B4-BE49-F238E27FC236}">
                      <a16:creationId xmlns:a16="http://schemas.microsoft.com/office/drawing/2014/main" id="{00CCFEB1-D373-BABD-2E64-861836C28E16}"/>
                    </a:ext>
                  </a:extLst>
                </p:cNvPr>
                <p:cNvPicPr/>
                <p:nvPr/>
              </p:nvPicPr>
              <p:blipFill>
                <a:blip r:embed="rId278"/>
                <a:stretch>
                  <a:fillRect/>
                </a:stretch>
              </p:blipFill>
              <p:spPr>
                <a:xfrm>
                  <a:off x="5906701" y="3578819"/>
                  <a:ext cx="148587"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67704" name="Ink 67703">
                  <a:extLst>
                    <a:ext uri="{FF2B5EF4-FFF2-40B4-BE49-F238E27FC236}">
                      <a16:creationId xmlns:a16="http://schemas.microsoft.com/office/drawing/2014/main" id="{B800769D-D606-68A1-6A08-73BE1B32CED8}"/>
                    </a:ext>
                  </a:extLst>
                </p14:cNvPr>
                <p14:cNvContentPartPr/>
                <p14:nvPr/>
              </p14:nvContentPartPr>
              <p14:xfrm>
                <a:off x="6113294" y="3497819"/>
                <a:ext cx="3240" cy="128880"/>
              </p14:xfrm>
            </p:contentPart>
          </mc:Choice>
          <mc:Fallback xmlns="">
            <p:pic>
              <p:nvPicPr>
                <p:cNvPr id="67704" name="Ink 67703">
                  <a:extLst>
                    <a:ext uri="{FF2B5EF4-FFF2-40B4-BE49-F238E27FC236}">
                      <a16:creationId xmlns:a16="http://schemas.microsoft.com/office/drawing/2014/main" id="{B800769D-D606-68A1-6A08-73BE1B32CED8}"/>
                    </a:ext>
                  </a:extLst>
                </p:cNvPr>
                <p:cNvPicPr/>
                <p:nvPr/>
              </p:nvPicPr>
              <p:blipFill>
                <a:blip r:embed="rId280"/>
                <a:stretch>
                  <a:fillRect/>
                </a:stretch>
              </p:blipFill>
              <p:spPr>
                <a:xfrm>
                  <a:off x="6097814" y="3482339"/>
                  <a:ext cx="33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67705" name="Ink 67704">
                  <a:extLst>
                    <a:ext uri="{FF2B5EF4-FFF2-40B4-BE49-F238E27FC236}">
                      <a16:creationId xmlns:a16="http://schemas.microsoft.com/office/drawing/2014/main" id="{6CB35926-F029-AC4C-C608-96261FBEAFE4}"/>
                    </a:ext>
                  </a:extLst>
                </p14:cNvPr>
                <p14:cNvContentPartPr/>
                <p14:nvPr/>
              </p14:nvContentPartPr>
              <p14:xfrm>
                <a:off x="6156134" y="3561899"/>
                <a:ext cx="202320" cy="119520"/>
              </p14:xfrm>
            </p:contentPart>
          </mc:Choice>
          <mc:Fallback xmlns="">
            <p:pic>
              <p:nvPicPr>
                <p:cNvPr id="67705" name="Ink 67704">
                  <a:extLst>
                    <a:ext uri="{FF2B5EF4-FFF2-40B4-BE49-F238E27FC236}">
                      <a16:creationId xmlns:a16="http://schemas.microsoft.com/office/drawing/2014/main" id="{6CB35926-F029-AC4C-C608-96261FBEAFE4}"/>
                    </a:ext>
                  </a:extLst>
                </p:cNvPr>
                <p:cNvPicPr/>
                <p:nvPr/>
              </p:nvPicPr>
              <p:blipFill>
                <a:blip r:embed="rId282"/>
                <a:stretch>
                  <a:fillRect/>
                </a:stretch>
              </p:blipFill>
              <p:spPr>
                <a:xfrm>
                  <a:off x="6140681" y="3546419"/>
                  <a:ext cx="232866"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67706" name="Ink 67705">
                  <a:extLst>
                    <a:ext uri="{FF2B5EF4-FFF2-40B4-BE49-F238E27FC236}">
                      <a16:creationId xmlns:a16="http://schemas.microsoft.com/office/drawing/2014/main" id="{89A8FF11-9DAE-664E-07A3-5A44EDF04D76}"/>
                    </a:ext>
                  </a:extLst>
                </p14:cNvPr>
                <p14:cNvContentPartPr/>
                <p14:nvPr/>
              </p14:nvContentPartPr>
              <p14:xfrm>
                <a:off x="6400574" y="3519059"/>
                <a:ext cx="360" cy="360"/>
              </p14:xfrm>
            </p:contentPart>
          </mc:Choice>
          <mc:Fallback xmlns="">
            <p:pic>
              <p:nvPicPr>
                <p:cNvPr id="67706" name="Ink 67705">
                  <a:extLst>
                    <a:ext uri="{FF2B5EF4-FFF2-40B4-BE49-F238E27FC236}">
                      <a16:creationId xmlns:a16="http://schemas.microsoft.com/office/drawing/2014/main" id="{89A8FF11-9DAE-664E-07A3-5A44EDF04D76}"/>
                    </a:ext>
                  </a:extLst>
                </p:cNvPr>
                <p:cNvPicPr/>
                <p:nvPr/>
              </p:nvPicPr>
              <p:blipFill>
                <a:blip r:embed="rId23"/>
                <a:stretch>
                  <a:fillRect/>
                </a:stretch>
              </p:blipFill>
              <p:spPr>
                <a:xfrm>
                  <a:off x="6385094" y="3503579"/>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67707" name="Ink 67706">
                  <a:extLst>
                    <a:ext uri="{FF2B5EF4-FFF2-40B4-BE49-F238E27FC236}">
                      <a16:creationId xmlns:a16="http://schemas.microsoft.com/office/drawing/2014/main" id="{FE6C55E6-8821-1712-AA93-09B5C70EB22E}"/>
                    </a:ext>
                  </a:extLst>
                </p14:cNvPr>
                <p14:cNvContentPartPr/>
                <p14:nvPr/>
              </p14:nvContentPartPr>
              <p14:xfrm>
                <a:off x="6471494" y="3592499"/>
                <a:ext cx="105840" cy="29520"/>
              </p14:xfrm>
            </p:contentPart>
          </mc:Choice>
          <mc:Fallback xmlns="">
            <p:pic>
              <p:nvPicPr>
                <p:cNvPr id="67707" name="Ink 67706">
                  <a:extLst>
                    <a:ext uri="{FF2B5EF4-FFF2-40B4-BE49-F238E27FC236}">
                      <a16:creationId xmlns:a16="http://schemas.microsoft.com/office/drawing/2014/main" id="{FE6C55E6-8821-1712-AA93-09B5C70EB22E}"/>
                    </a:ext>
                  </a:extLst>
                </p:cNvPr>
                <p:cNvPicPr/>
                <p:nvPr/>
              </p:nvPicPr>
              <p:blipFill>
                <a:blip r:embed="rId285"/>
                <a:stretch>
                  <a:fillRect/>
                </a:stretch>
              </p:blipFill>
              <p:spPr>
                <a:xfrm>
                  <a:off x="6456014" y="3577019"/>
                  <a:ext cx="136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67708" name="Ink 67707">
                  <a:extLst>
                    <a:ext uri="{FF2B5EF4-FFF2-40B4-BE49-F238E27FC236}">
                      <a16:creationId xmlns:a16="http://schemas.microsoft.com/office/drawing/2014/main" id="{42005CA5-B87D-1511-A2C3-ED9B48962435}"/>
                    </a:ext>
                  </a:extLst>
                </p14:cNvPr>
                <p14:cNvContentPartPr/>
                <p14:nvPr/>
              </p14:nvContentPartPr>
              <p14:xfrm>
                <a:off x="6574814" y="3434099"/>
                <a:ext cx="14400" cy="237240"/>
              </p14:xfrm>
            </p:contentPart>
          </mc:Choice>
          <mc:Fallback xmlns="">
            <p:pic>
              <p:nvPicPr>
                <p:cNvPr id="67708" name="Ink 67707">
                  <a:extLst>
                    <a:ext uri="{FF2B5EF4-FFF2-40B4-BE49-F238E27FC236}">
                      <a16:creationId xmlns:a16="http://schemas.microsoft.com/office/drawing/2014/main" id="{42005CA5-B87D-1511-A2C3-ED9B48962435}"/>
                    </a:ext>
                  </a:extLst>
                </p:cNvPr>
                <p:cNvPicPr/>
                <p:nvPr/>
              </p:nvPicPr>
              <p:blipFill>
                <a:blip r:embed="rId287"/>
                <a:stretch>
                  <a:fillRect/>
                </a:stretch>
              </p:blipFill>
              <p:spPr>
                <a:xfrm>
                  <a:off x="6559334" y="3418595"/>
                  <a:ext cx="45000" cy="267887"/>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67709" name="Ink 67708">
                  <a:extLst>
                    <a:ext uri="{FF2B5EF4-FFF2-40B4-BE49-F238E27FC236}">
                      <a16:creationId xmlns:a16="http://schemas.microsoft.com/office/drawing/2014/main" id="{6E003D88-6AAC-4270-5413-32E2836A3ABB}"/>
                    </a:ext>
                  </a:extLst>
                </p14:cNvPr>
                <p14:cNvContentPartPr/>
                <p14:nvPr/>
              </p14:nvContentPartPr>
              <p14:xfrm>
                <a:off x="6687854" y="3506819"/>
                <a:ext cx="659880" cy="257400"/>
              </p14:xfrm>
            </p:contentPart>
          </mc:Choice>
          <mc:Fallback xmlns="">
            <p:pic>
              <p:nvPicPr>
                <p:cNvPr id="67709" name="Ink 67708">
                  <a:extLst>
                    <a:ext uri="{FF2B5EF4-FFF2-40B4-BE49-F238E27FC236}">
                      <a16:creationId xmlns:a16="http://schemas.microsoft.com/office/drawing/2014/main" id="{6E003D88-6AAC-4270-5413-32E2836A3ABB}"/>
                    </a:ext>
                  </a:extLst>
                </p:cNvPr>
                <p:cNvPicPr/>
                <p:nvPr/>
              </p:nvPicPr>
              <p:blipFill>
                <a:blip r:embed="rId289"/>
                <a:stretch>
                  <a:fillRect/>
                </a:stretch>
              </p:blipFill>
              <p:spPr>
                <a:xfrm>
                  <a:off x="6672374" y="3491339"/>
                  <a:ext cx="6904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67710" name="Ink 67709">
                  <a:extLst>
                    <a:ext uri="{FF2B5EF4-FFF2-40B4-BE49-F238E27FC236}">
                      <a16:creationId xmlns:a16="http://schemas.microsoft.com/office/drawing/2014/main" id="{68BCFC1D-8881-89E6-5A69-C18BFFC6B37E}"/>
                    </a:ext>
                  </a:extLst>
                </p14:cNvPr>
                <p14:cNvContentPartPr/>
                <p14:nvPr/>
              </p14:nvContentPartPr>
              <p14:xfrm>
                <a:off x="7419014" y="3540299"/>
                <a:ext cx="112320" cy="201240"/>
              </p14:xfrm>
            </p:contentPart>
          </mc:Choice>
          <mc:Fallback xmlns="">
            <p:pic>
              <p:nvPicPr>
                <p:cNvPr id="67710" name="Ink 67709">
                  <a:extLst>
                    <a:ext uri="{FF2B5EF4-FFF2-40B4-BE49-F238E27FC236}">
                      <a16:creationId xmlns:a16="http://schemas.microsoft.com/office/drawing/2014/main" id="{68BCFC1D-8881-89E6-5A69-C18BFFC6B37E}"/>
                    </a:ext>
                  </a:extLst>
                </p:cNvPr>
                <p:cNvPicPr/>
                <p:nvPr/>
              </p:nvPicPr>
              <p:blipFill>
                <a:blip r:embed="rId291"/>
                <a:stretch>
                  <a:fillRect/>
                </a:stretch>
              </p:blipFill>
              <p:spPr>
                <a:xfrm>
                  <a:off x="7403534" y="3524819"/>
                  <a:ext cx="142920" cy="23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2">
            <p14:nvContentPartPr>
              <p14:cNvPr id="67712" name="Ink 67711">
                <a:extLst>
                  <a:ext uri="{FF2B5EF4-FFF2-40B4-BE49-F238E27FC236}">
                    <a16:creationId xmlns:a16="http://schemas.microsoft.com/office/drawing/2014/main" id="{04882919-9B82-327C-C496-255C9FA593C7}"/>
                  </a:ext>
                </a:extLst>
              </p14:cNvPr>
              <p14:cNvContentPartPr/>
              <p14:nvPr/>
            </p14:nvContentPartPr>
            <p14:xfrm>
              <a:off x="5539094" y="3366059"/>
              <a:ext cx="73800" cy="367560"/>
            </p14:xfrm>
          </p:contentPart>
        </mc:Choice>
        <mc:Fallback xmlns="">
          <p:pic>
            <p:nvPicPr>
              <p:cNvPr id="67712" name="Ink 67711">
                <a:extLst>
                  <a:ext uri="{FF2B5EF4-FFF2-40B4-BE49-F238E27FC236}">
                    <a16:creationId xmlns:a16="http://schemas.microsoft.com/office/drawing/2014/main" id="{04882919-9B82-327C-C496-255C9FA593C7}"/>
                  </a:ext>
                </a:extLst>
              </p:cNvPr>
              <p:cNvPicPr/>
              <p:nvPr/>
            </p:nvPicPr>
            <p:blipFill>
              <a:blip r:embed="rId293"/>
              <a:stretch>
                <a:fillRect/>
              </a:stretch>
            </p:blipFill>
            <p:spPr>
              <a:xfrm>
                <a:off x="5523614" y="3350579"/>
                <a:ext cx="104400" cy="398160"/>
              </a:xfrm>
              <a:prstGeom prst="rect">
                <a:avLst/>
              </a:prstGeom>
            </p:spPr>
          </p:pic>
        </mc:Fallback>
      </mc:AlternateContent>
      <p:grpSp>
        <p:nvGrpSpPr>
          <p:cNvPr id="20" name="Group 67717">
            <a:extLst>
              <a:ext uri="{FF2B5EF4-FFF2-40B4-BE49-F238E27FC236}">
                <a16:creationId xmlns:a16="http://schemas.microsoft.com/office/drawing/2014/main" id="{2E0F223A-1479-3353-B3F0-8416FEB51CD2}"/>
              </a:ext>
            </a:extLst>
          </p:cNvPr>
          <p:cNvGrpSpPr>
            <a:grpSpLocks/>
          </p:cNvGrpSpPr>
          <p:nvPr/>
        </p:nvGrpSpPr>
        <p:grpSpPr bwMode="auto">
          <a:xfrm>
            <a:off x="6553200" y="4900613"/>
            <a:ext cx="642938" cy="147637"/>
            <a:chOff x="6553574" y="4900019"/>
            <a:chExt cx="641880" cy="148320"/>
          </a:xfrm>
        </p:grpSpPr>
        <mc:AlternateContent xmlns:mc="http://schemas.openxmlformats.org/markup-compatibility/2006" xmlns:p14="http://schemas.microsoft.com/office/powerpoint/2010/main">
          <mc:Choice Requires="p14">
            <p:contentPart p14:bwMode="auto" r:id="rId294">
              <p14:nvContentPartPr>
                <p14:cNvPr id="67713" name="Ink 67712">
                  <a:extLst>
                    <a:ext uri="{FF2B5EF4-FFF2-40B4-BE49-F238E27FC236}">
                      <a16:creationId xmlns:a16="http://schemas.microsoft.com/office/drawing/2014/main" id="{B8C2ACFD-7DE5-F47B-4440-9A1BE5C949EE}"/>
                    </a:ext>
                  </a:extLst>
                </p14:cNvPr>
                <p14:cNvContentPartPr/>
                <p14:nvPr/>
              </p14:nvContentPartPr>
              <p14:xfrm>
                <a:off x="6553574" y="4900019"/>
                <a:ext cx="93960" cy="132480"/>
              </p14:xfrm>
            </p:contentPart>
          </mc:Choice>
          <mc:Fallback xmlns="">
            <p:pic>
              <p:nvPicPr>
                <p:cNvPr id="67713" name="Ink 67712">
                  <a:extLst>
                    <a:ext uri="{FF2B5EF4-FFF2-40B4-BE49-F238E27FC236}">
                      <a16:creationId xmlns:a16="http://schemas.microsoft.com/office/drawing/2014/main" id="{B8C2ACFD-7DE5-F47B-4440-9A1BE5C949EE}"/>
                    </a:ext>
                  </a:extLst>
                </p:cNvPr>
                <p:cNvPicPr/>
                <p:nvPr/>
              </p:nvPicPr>
              <p:blipFill>
                <a:blip r:embed="rId295"/>
                <a:stretch>
                  <a:fillRect/>
                </a:stretch>
              </p:blipFill>
              <p:spPr>
                <a:xfrm>
                  <a:off x="6538094" y="4884539"/>
                  <a:ext cx="124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67714" name="Ink 67713">
                  <a:extLst>
                    <a:ext uri="{FF2B5EF4-FFF2-40B4-BE49-F238E27FC236}">
                      <a16:creationId xmlns:a16="http://schemas.microsoft.com/office/drawing/2014/main" id="{648CE101-CCBD-7E87-8E64-55D32A67FE03}"/>
                    </a:ext>
                  </a:extLst>
                </p14:cNvPr>
                <p14:cNvContentPartPr/>
                <p14:nvPr/>
              </p14:nvContentPartPr>
              <p14:xfrm>
                <a:off x="6794054" y="5009459"/>
                <a:ext cx="27720" cy="25560"/>
              </p14:xfrm>
            </p:contentPart>
          </mc:Choice>
          <mc:Fallback xmlns="">
            <p:pic>
              <p:nvPicPr>
                <p:cNvPr id="67714" name="Ink 67713">
                  <a:extLst>
                    <a:ext uri="{FF2B5EF4-FFF2-40B4-BE49-F238E27FC236}">
                      <a16:creationId xmlns:a16="http://schemas.microsoft.com/office/drawing/2014/main" id="{648CE101-CCBD-7E87-8E64-55D32A67FE03}"/>
                    </a:ext>
                  </a:extLst>
                </p:cNvPr>
                <p:cNvPicPr/>
                <p:nvPr/>
              </p:nvPicPr>
              <p:blipFill>
                <a:blip r:embed="rId297"/>
                <a:stretch>
                  <a:fillRect/>
                </a:stretch>
              </p:blipFill>
              <p:spPr>
                <a:xfrm>
                  <a:off x="6778574" y="4993979"/>
                  <a:ext cx="58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67715" name="Ink 67714">
                  <a:extLst>
                    <a:ext uri="{FF2B5EF4-FFF2-40B4-BE49-F238E27FC236}">
                      <a16:creationId xmlns:a16="http://schemas.microsoft.com/office/drawing/2014/main" id="{E734C735-E6EE-FE37-CFE4-1F4E28765E5E}"/>
                    </a:ext>
                  </a:extLst>
                </p14:cNvPr>
                <p14:cNvContentPartPr/>
                <p14:nvPr/>
              </p14:nvContentPartPr>
              <p14:xfrm>
                <a:off x="6909254" y="4933499"/>
                <a:ext cx="93960" cy="114840"/>
              </p14:xfrm>
            </p:contentPart>
          </mc:Choice>
          <mc:Fallback xmlns="">
            <p:pic>
              <p:nvPicPr>
                <p:cNvPr id="67715" name="Ink 67714">
                  <a:extLst>
                    <a:ext uri="{FF2B5EF4-FFF2-40B4-BE49-F238E27FC236}">
                      <a16:creationId xmlns:a16="http://schemas.microsoft.com/office/drawing/2014/main" id="{E734C735-E6EE-FE37-CFE4-1F4E28765E5E}"/>
                    </a:ext>
                  </a:extLst>
                </p:cNvPr>
                <p:cNvPicPr/>
                <p:nvPr/>
              </p:nvPicPr>
              <p:blipFill>
                <a:blip r:embed="rId299"/>
                <a:stretch>
                  <a:fillRect/>
                </a:stretch>
              </p:blipFill>
              <p:spPr>
                <a:xfrm>
                  <a:off x="6893833" y="4918019"/>
                  <a:ext cx="124443"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67716" name="Ink 67715">
                  <a:extLst>
                    <a:ext uri="{FF2B5EF4-FFF2-40B4-BE49-F238E27FC236}">
                      <a16:creationId xmlns:a16="http://schemas.microsoft.com/office/drawing/2014/main" id="{58365460-EDD7-8E98-FA0B-B9253B9A57FC}"/>
                    </a:ext>
                  </a:extLst>
                </p14:cNvPr>
                <p14:cNvContentPartPr/>
                <p14:nvPr/>
              </p14:nvContentPartPr>
              <p14:xfrm>
                <a:off x="7026974" y="4943939"/>
                <a:ext cx="82800" cy="95400"/>
              </p14:xfrm>
            </p:contentPart>
          </mc:Choice>
          <mc:Fallback xmlns="">
            <p:pic>
              <p:nvPicPr>
                <p:cNvPr id="67716" name="Ink 67715">
                  <a:extLst>
                    <a:ext uri="{FF2B5EF4-FFF2-40B4-BE49-F238E27FC236}">
                      <a16:creationId xmlns:a16="http://schemas.microsoft.com/office/drawing/2014/main" id="{58365460-EDD7-8E98-FA0B-B9253B9A57FC}"/>
                    </a:ext>
                  </a:extLst>
                </p:cNvPr>
                <p:cNvPicPr/>
                <p:nvPr/>
              </p:nvPicPr>
              <p:blipFill>
                <a:blip r:embed="rId301"/>
                <a:stretch>
                  <a:fillRect/>
                </a:stretch>
              </p:blipFill>
              <p:spPr>
                <a:xfrm>
                  <a:off x="7011494" y="4928400"/>
                  <a:ext cx="113400" cy="126116"/>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67717" name="Ink 67716">
                  <a:extLst>
                    <a:ext uri="{FF2B5EF4-FFF2-40B4-BE49-F238E27FC236}">
                      <a16:creationId xmlns:a16="http://schemas.microsoft.com/office/drawing/2014/main" id="{62D5F626-6086-FB93-41BE-A3275E16CE34}"/>
                    </a:ext>
                  </a:extLst>
                </p14:cNvPr>
                <p14:cNvContentPartPr/>
                <p14:nvPr/>
              </p14:nvContentPartPr>
              <p14:xfrm>
                <a:off x="7091774" y="4919099"/>
                <a:ext cx="103680" cy="6480"/>
              </p14:xfrm>
            </p:contentPart>
          </mc:Choice>
          <mc:Fallback xmlns="">
            <p:pic>
              <p:nvPicPr>
                <p:cNvPr id="67717" name="Ink 67716">
                  <a:extLst>
                    <a:ext uri="{FF2B5EF4-FFF2-40B4-BE49-F238E27FC236}">
                      <a16:creationId xmlns:a16="http://schemas.microsoft.com/office/drawing/2014/main" id="{62D5F626-6086-FB93-41BE-A3275E16CE34}"/>
                    </a:ext>
                  </a:extLst>
                </p:cNvPr>
                <p:cNvPicPr/>
                <p:nvPr/>
              </p:nvPicPr>
              <p:blipFill>
                <a:blip r:embed="rId303"/>
                <a:stretch>
                  <a:fillRect/>
                </a:stretch>
              </p:blipFill>
              <p:spPr>
                <a:xfrm>
                  <a:off x="7076294" y="4903619"/>
                  <a:ext cx="134280" cy="3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4">
            <p14:nvContentPartPr>
              <p14:cNvPr id="67719" name="Ink 67718">
                <a:extLst>
                  <a:ext uri="{FF2B5EF4-FFF2-40B4-BE49-F238E27FC236}">
                    <a16:creationId xmlns:a16="http://schemas.microsoft.com/office/drawing/2014/main" id="{34691AAA-CBF0-F62A-F7A3-31871E0510BF}"/>
                  </a:ext>
                </a:extLst>
              </p14:cNvPr>
              <p14:cNvContentPartPr/>
              <p14:nvPr/>
            </p14:nvContentPartPr>
            <p14:xfrm>
              <a:off x="8197334" y="3190379"/>
              <a:ext cx="279360" cy="20880"/>
            </p14:xfrm>
          </p:contentPart>
        </mc:Choice>
        <mc:Fallback xmlns="">
          <p:pic>
            <p:nvPicPr>
              <p:cNvPr id="67719" name="Ink 67718">
                <a:extLst>
                  <a:ext uri="{FF2B5EF4-FFF2-40B4-BE49-F238E27FC236}">
                    <a16:creationId xmlns:a16="http://schemas.microsoft.com/office/drawing/2014/main" id="{34691AAA-CBF0-F62A-F7A3-31871E0510BF}"/>
                  </a:ext>
                </a:extLst>
              </p:cNvPr>
              <p:cNvPicPr/>
              <p:nvPr/>
            </p:nvPicPr>
            <p:blipFill>
              <a:blip r:embed="rId305"/>
              <a:stretch>
                <a:fillRect/>
              </a:stretch>
            </p:blipFill>
            <p:spPr>
              <a:xfrm>
                <a:off x="8181854" y="3174627"/>
                <a:ext cx="309960" cy="52017"/>
              </a:xfrm>
              <a:prstGeom prst="rect">
                <a:avLst/>
              </a:prstGeom>
            </p:spPr>
          </p:pic>
        </mc:Fallback>
      </mc:AlternateContent>
      <p:grpSp>
        <p:nvGrpSpPr>
          <p:cNvPr id="25" name="Group 67720">
            <a:extLst>
              <a:ext uri="{FF2B5EF4-FFF2-40B4-BE49-F238E27FC236}">
                <a16:creationId xmlns:a16="http://schemas.microsoft.com/office/drawing/2014/main" id="{CF655E66-1FDC-6FBA-0041-B7FD94427ED0}"/>
              </a:ext>
            </a:extLst>
          </p:cNvPr>
          <p:cNvGrpSpPr>
            <a:grpSpLocks/>
          </p:cNvGrpSpPr>
          <p:nvPr/>
        </p:nvGrpSpPr>
        <p:grpSpPr bwMode="auto">
          <a:xfrm>
            <a:off x="6388100" y="5521325"/>
            <a:ext cx="4052888" cy="935038"/>
            <a:chOff x="6388334" y="5521379"/>
            <a:chExt cx="4052520" cy="934200"/>
          </a:xfrm>
        </p:grpSpPr>
        <mc:AlternateContent xmlns:mc="http://schemas.openxmlformats.org/markup-compatibility/2006" xmlns:p14="http://schemas.microsoft.com/office/powerpoint/2010/main">
          <mc:Choice Requires="p14">
            <p:contentPart p14:bwMode="auto" r:id="rId306">
              <p14:nvContentPartPr>
                <p14:cNvPr id="67698" name="Ink 67697">
                  <a:extLst>
                    <a:ext uri="{FF2B5EF4-FFF2-40B4-BE49-F238E27FC236}">
                      <a16:creationId xmlns:a16="http://schemas.microsoft.com/office/drawing/2014/main" id="{FD976FC4-2F78-4601-B538-1B1B88E1EEA1}"/>
                    </a:ext>
                  </a:extLst>
                </p14:cNvPr>
                <p14:cNvContentPartPr/>
                <p14:nvPr/>
              </p14:nvContentPartPr>
              <p14:xfrm>
                <a:off x="8973494" y="6080459"/>
                <a:ext cx="1467360" cy="117360"/>
              </p14:xfrm>
            </p:contentPart>
          </mc:Choice>
          <mc:Fallback xmlns="">
            <p:pic>
              <p:nvPicPr>
                <p:cNvPr id="67698" name="Ink 67697">
                  <a:extLst>
                    <a:ext uri="{FF2B5EF4-FFF2-40B4-BE49-F238E27FC236}">
                      <a16:creationId xmlns:a16="http://schemas.microsoft.com/office/drawing/2014/main" id="{FD976FC4-2F78-4601-B538-1B1B88E1EEA1}"/>
                    </a:ext>
                  </a:extLst>
                </p:cNvPr>
                <p:cNvPicPr/>
                <p:nvPr/>
              </p:nvPicPr>
              <p:blipFill>
                <a:blip r:embed="rId307"/>
                <a:stretch>
                  <a:fillRect/>
                </a:stretch>
              </p:blipFill>
              <p:spPr>
                <a:xfrm>
                  <a:off x="8958014" y="6064979"/>
                  <a:ext cx="1497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67699" name="Ink 67698">
                  <a:extLst>
                    <a:ext uri="{FF2B5EF4-FFF2-40B4-BE49-F238E27FC236}">
                      <a16:creationId xmlns:a16="http://schemas.microsoft.com/office/drawing/2014/main" id="{A077F0B3-C28D-97F3-F228-0014B05B1EDB}"/>
                    </a:ext>
                  </a:extLst>
                </p14:cNvPr>
                <p14:cNvContentPartPr/>
                <p14:nvPr/>
              </p14:nvContentPartPr>
              <p14:xfrm>
                <a:off x="8871254" y="5870939"/>
                <a:ext cx="396360" cy="319680"/>
              </p14:xfrm>
            </p:contentPart>
          </mc:Choice>
          <mc:Fallback xmlns="">
            <p:pic>
              <p:nvPicPr>
                <p:cNvPr id="67699" name="Ink 67698">
                  <a:extLst>
                    <a:ext uri="{FF2B5EF4-FFF2-40B4-BE49-F238E27FC236}">
                      <a16:creationId xmlns:a16="http://schemas.microsoft.com/office/drawing/2014/main" id="{A077F0B3-C28D-97F3-F228-0014B05B1EDB}"/>
                    </a:ext>
                  </a:extLst>
                </p:cNvPr>
                <p:cNvPicPr/>
                <p:nvPr/>
              </p:nvPicPr>
              <p:blipFill>
                <a:blip r:embed="rId309"/>
                <a:stretch>
                  <a:fillRect/>
                </a:stretch>
              </p:blipFill>
              <p:spPr>
                <a:xfrm>
                  <a:off x="8855774" y="5855459"/>
                  <a:ext cx="4269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67720" name="Ink 67719">
                  <a:extLst>
                    <a:ext uri="{FF2B5EF4-FFF2-40B4-BE49-F238E27FC236}">
                      <a16:creationId xmlns:a16="http://schemas.microsoft.com/office/drawing/2014/main" id="{0935589E-1596-83C7-0D38-F8954554525F}"/>
                    </a:ext>
                  </a:extLst>
                </p14:cNvPr>
                <p14:cNvContentPartPr/>
                <p14:nvPr/>
              </p14:nvContentPartPr>
              <p14:xfrm>
                <a:off x="6388334" y="5521379"/>
                <a:ext cx="2544840" cy="934200"/>
              </p14:xfrm>
            </p:contentPart>
          </mc:Choice>
          <mc:Fallback xmlns="">
            <p:pic>
              <p:nvPicPr>
                <p:cNvPr id="67720" name="Ink 67719">
                  <a:extLst>
                    <a:ext uri="{FF2B5EF4-FFF2-40B4-BE49-F238E27FC236}">
                      <a16:creationId xmlns:a16="http://schemas.microsoft.com/office/drawing/2014/main" id="{0935589E-1596-83C7-0D38-F8954554525F}"/>
                    </a:ext>
                  </a:extLst>
                </p:cNvPr>
                <p:cNvPicPr/>
                <p:nvPr/>
              </p:nvPicPr>
              <p:blipFill>
                <a:blip r:embed="rId311"/>
                <a:stretch>
                  <a:fillRect/>
                </a:stretch>
              </p:blipFill>
              <p:spPr>
                <a:xfrm>
                  <a:off x="6372854" y="5505899"/>
                  <a:ext cx="2575440" cy="96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2">
            <p14:nvContentPartPr>
              <p14:cNvPr id="67722" name="Ink 67721">
                <a:extLst>
                  <a:ext uri="{FF2B5EF4-FFF2-40B4-BE49-F238E27FC236}">
                    <a16:creationId xmlns:a16="http://schemas.microsoft.com/office/drawing/2014/main" id="{ECB65167-5BA8-6890-7FF0-E67FAFBB6468}"/>
                  </a:ext>
                </a:extLst>
              </p14:cNvPr>
              <p14:cNvContentPartPr/>
              <p14:nvPr/>
            </p14:nvContentPartPr>
            <p14:xfrm>
              <a:off x="-790066" y="4542179"/>
              <a:ext cx="1395000" cy="1025640"/>
            </p14:xfrm>
          </p:contentPart>
        </mc:Choice>
        <mc:Fallback xmlns="">
          <p:pic>
            <p:nvPicPr>
              <p:cNvPr id="67722" name="Ink 67721">
                <a:extLst>
                  <a:ext uri="{FF2B5EF4-FFF2-40B4-BE49-F238E27FC236}">
                    <a16:creationId xmlns:a16="http://schemas.microsoft.com/office/drawing/2014/main" id="{ECB65167-5BA8-6890-7FF0-E67FAFBB6468}"/>
                  </a:ext>
                </a:extLst>
              </p:cNvPr>
              <p:cNvPicPr/>
              <p:nvPr/>
            </p:nvPicPr>
            <p:blipFill>
              <a:blip r:embed="rId313"/>
              <a:stretch>
                <a:fillRect/>
              </a:stretch>
            </p:blipFill>
            <p:spPr>
              <a:xfrm>
                <a:off x="-805542" y="4526699"/>
                <a:ext cx="1425592" cy="105624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a:extLst>
              <a:ext uri="{FF2B5EF4-FFF2-40B4-BE49-F238E27FC236}">
                <a16:creationId xmlns:a16="http://schemas.microsoft.com/office/drawing/2014/main" id="{048207AF-8112-870D-14F5-1516B92441B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6CBCC00F-52A4-466D-B4C1-5700EB491356}" type="slidenum">
              <a:rPr lang="en-US" altLang="en-US" sz="1400" smtClean="0"/>
              <a:pPr>
                <a:spcBef>
                  <a:spcPct val="0"/>
                </a:spcBef>
                <a:spcAft>
                  <a:spcPct val="0"/>
                </a:spcAft>
                <a:buClrTx/>
                <a:buFontTx/>
                <a:buNone/>
              </a:pPr>
              <a:t>28</a:t>
            </a:fld>
            <a:endParaRPr lang="en-US" altLang="en-US" sz="1400"/>
          </a:p>
        </p:txBody>
      </p:sp>
      <p:sp>
        <p:nvSpPr>
          <p:cNvPr id="69634" name="Rectangle 9">
            <a:extLst>
              <a:ext uri="{FF2B5EF4-FFF2-40B4-BE49-F238E27FC236}">
                <a16:creationId xmlns:a16="http://schemas.microsoft.com/office/drawing/2014/main" id="{EAC646DB-5B96-7260-FDEB-9711CF6A4874}"/>
              </a:ext>
            </a:extLst>
          </p:cNvPr>
          <p:cNvSpPr>
            <a:spLocks noChangeArrowheads="1"/>
          </p:cNvSpPr>
          <p:nvPr/>
        </p:nvSpPr>
        <p:spPr bwMode="auto">
          <a:xfrm>
            <a:off x="990600" y="5591175"/>
            <a:ext cx="4343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rgbClr val="0000CC"/>
                </a:solidFill>
              </a:rPr>
              <a:t>M</a:t>
            </a:r>
            <a:r>
              <a:rPr lang="tr-TR" altLang="en-US" sz="1800" b="0">
                <a:solidFill>
                  <a:srgbClr val="0000CC"/>
                </a:solidFill>
              </a:rPr>
              <a:t>any</a:t>
            </a:r>
            <a:r>
              <a:rPr lang="en-US" altLang="en-US" sz="1800" b="0">
                <a:solidFill>
                  <a:srgbClr val="0000CC"/>
                </a:solidFill>
              </a:rPr>
              <a:t> fluid flow problems involve</a:t>
            </a:r>
            <a:r>
              <a:rPr lang="tr-TR" altLang="en-US" sz="1800" b="0">
                <a:solidFill>
                  <a:srgbClr val="0000CC"/>
                </a:solidFill>
              </a:rPr>
              <a:t> </a:t>
            </a:r>
            <a:r>
              <a:rPr lang="en-US" altLang="en-US" sz="1800" b="0">
                <a:solidFill>
                  <a:srgbClr val="0000CC"/>
                </a:solidFill>
              </a:rPr>
              <a:t>mechanical forms of energy only, and</a:t>
            </a:r>
            <a:r>
              <a:rPr lang="tr-TR" altLang="en-US" sz="1800" b="0">
                <a:solidFill>
                  <a:srgbClr val="0000CC"/>
                </a:solidFill>
              </a:rPr>
              <a:t> </a:t>
            </a:r>
            <a:r>
              <a:rPr lang="en-US" altLang="en-US" sz="1800" b="0">
                <a:solidFill>
                  <a:srgbClr val="0000CC"/>
                </a:solidFill>
              </a:rPr>
              <a:t>such problems are conveniently solved</a:t>
            </a:r>
            <a:r>
              <a:rPr lang="tr-TR" altLang="en-US" sz="1800" b="0">
                <a:solidFill>
                  <a:srgbClr val="0000CC"/>
                </a:solidFill>
              </a:rPr>
              <a:t> </a:t>
            </a:r>
            <a:r>
              <a:rPr lang="en-US" altLang="en-US" sz="1800" b="0">
                <a:solidFill>
                  <a:srgbClr val="0000CC"/>
                </a:solidFill>
              </a:rPr>
              <a:t>by using a </a:t>
            </a:r>
            <a:r>
              <a:rPr lang="en-US" altLang="en-US" sz="1800" b="0" i="1">
                <a:solidFill>
                  <a:srgbClr val="0000CC"/>
                </a:solidFill>
              </a:rPr>
              <a:t>mechanical energy </a:t>
            </a:r>
            <a:r>
              <a:rPr lang="en-US" altLang="en-US" sz="1800" b="0">
                <a:solidFill>
                  <a:srgbClr val="0000CC"/>
                </a:solidFill>
              </a:rPr>
              <a:t>balance.</a:t>
            </a:r>
          </a:p>
        </p:txBody>
      </p:sp>
      <p:pic>
        <p:nvPicPr>
          <p:cNvPr id="69635" name="Picture 5">
            <a:extLst>
              <a:ext uri="{FF2B5EF4-FFF2-40B4-BE49-F238E27FC236}">
                <a16:creationId xmlns:a16="http://schemas.microsoft.com/office/drawing/2014/main" id="{933BADFB-09C9-960E-368E-58F6921F7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52875"/>
            <a:ext cx="466883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Rectangle 10">
            <a:extLst>
              <a:ext uri="{FF2B5EF4-FFF2-40B4-BE49-F238E27FC236}">
                <a16:creationId xmlns:a16="http://schemas.microsoft.com/office/drawing/2014/main" id="{4D2251FA-183F-109E-BDFC-2170852FB68D}"/>
              </a:ext>
            </a:extLst>
          </p:cNvPr>
          <p:cNvSpPr>
            <a:spLocks noChangeArrowheads="1"/>
          </p:cNvSpPr>
          <p:nvPr/>
        </p:nvSpPr>
        <p:spPr bwMode="auto">
          <a:xfrm>
            <a:off x="228600" y="2895600"/>
            <a:ext cx="4724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CC00CC"/>
                </a:solidFill>
              </a:rPr>
              <a:t>For systems that involve only </a:t>
            </a:r>
            <a:r>
              <a:rPr lang="en-US" altLang="en-US" sz="1800" b="0" i="1">
                <a:solidFill>
                  <a:srgbClr val="CC00CC"/>
                </a:solidFill>
              </a:rPr>
              <a:t>mechanical</a:t>
            </a:r>
            <a:r>
              <a:rPr lang="tr-TR" altLang="en-US" sz="1800" b="0" i="1">
                <a:solidFill>
                  <a:srgbClr val="CC00CC"/>
                </a:solidFill>
              </a:rPr>
              <a:t> </a:t>
            </a:r>
            <a:r>
              <a:rPr lang="en-US" altLang="en-US" sz="1800" b="0" i="1">
                <a:solidFill>
                  <a:srgbClr val="CC00CC"/>
                </a:solidFill>
              </a:rPr>
              <a:t>forms of energy </a:t>
            </a:r>
            <a:r>
              <a:rPr lang="en-US" altLang="en-US" sz="1800" b="0">
                <a:solidFill>
                  <a:srgbClr val="CC00CC"/>
                </a:solidFill>
              </a:rPr>
              <a:t>and its transfer as </a:t>
            </a:r>
            <a:r>
              <a:rPr lang="en-US" altLang="en-US" sz="1800" b="0" i="1">
                <a:solidFill>
                  <a:srgbClr val="CC00CC"/>
                </a:solidFill>
              </a:rPr>
              <a:t>shaft work</a:t>
            </a:r>
            <a:r>
              <a:rPr lang="en-US" altLang="en-US" sz="1800" b="0">
                <a:solidFill>
                  <a:srgbClr val="CC00CC"/>
                </a:solidFill>
              </a:rPr>
              <a:t>, the conservation of energy</a:t>
            </a:r>
            <a:r>
              <a:rPr lang="tr-TR" altLang="en-US" sz="1800" b="0">
                <a:solidFill>
                  <a:srgbClr val="CC00CC"/>
                </a:solidFill>
              </a:rPr>
              <a:t> is</a:t>
            </a:r>
            <a:endParaRPr lang="en-US" altLang="en-US" sz="1800" b="0">
              <a:solidFill>
                <a:srgbClr val="CC00CC"/>
              </a:solidFill>
            </a:endParaRPr>
          </a:p>
        </p:txBody>
      </p:sp>
      <p:sp>
        <p:nvSpPr>
          <p:cNvPr id="69637" name="Rectangle 11">
            <a:extLst>
              <a:ext uri="{FF2B5EF4-FFF2-40B4-BE49-F238E27FC236}">
                <a16:creationId xmlns:a16="http://schemas.microsoft.com/office/drawing/2014/main" id="{A967FE35-BCCC-C0F9-97C8-E3AE9CC0BCED}"/>
              </a:ext>
            </a:extLst>
          </p:cNvPr>
          <p:cNvSpPr>
            <a:spLocks noChangeArrowheads="1"/>
          </p:cNvSpPr>
          <p:nvPr/>
        </p:nvSpPr>
        <p:spPr bwMode="auto">
          <a:xfrm>
            <a:off x="228600" y="4541838"/>
            <a:ext cx="4876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i="1">
                <a:solidFill>
                  <a:srgbClr val="CC00CC"/>
                </a:solidFill>
              </a:rPr>
              <a:t>E</a:t>
            </a:r>
            <a:r>
              <a:rPr lang="en-US" altLang="en-US" sz="1800" baseline="-25000">
                <a:solidFill>
                  <a:srgbClr val="CC00CC"/>
                </a:solidFill>
              </a:rPr>
              <a:t>mech, loss</a:t>
            </a:r>
            <a:r>
              <a:rPr lang="tr-TR" altLang="en-US" sz="1800" b="0"/>
              <a:t> </a:t>
            </a:r>
            <a:r>
              <a:rPr lang="tr-TR" altLang="en-US" sz="1800" b="0">
                <a:solidFill>
                  <a:srgbClr val="CC00CC"/>
                </a:solidFill>
              </a:rPr>
              <a:t>:</a:t>
            </a:r>
            <a:r>
              <a:rPr lang="tr-TR" altLang="en-US" sz="1800" b="0"/>
              <a:t>  T</a:t>
            </a:r>
            <a:r>
              <a:rPr lang="en-US" altLang="en-US" sz="1800" b="0"/>
              <a:t>he conversion of mechanical energy to thermal</a:t>
            </a:r>
            <a:r>
              <a:rPr lang="tr-TR" altLang="en-US" sz="1800" b="0"/>
              <a:t> </a:t>
            </a:r>
            <a:r>
              <a:rPr lang="en-US" altLang="en-US" sz="1800" b="0"/>
              <a:t>energy due to</a:t>
            </a:r>
            <a:r>
              <a:rPr lang="tr-TR" altLang="en-US" sz="1800" b="0"/>
              <a:t> </a:t>
            </a:r>
            <a:r>
              <a:rPr lang="en-US" altLang="en-US" sz="1800" b="0"/>
              <a:t>irreversibilities such as friction.</a:t>
            </a:r>
          </a:p>
        </p:txBody>
      </p:sp>
      <p:pic>
        <p:nvPicPr>
          <p:cNvPr id="69638" name="Picture 14">
            <a:extLst>
              <a:ext uri="{FF2B5EF4-FFF2-40B4-BE49-F238E27FC236}">
                <a16:creationId xmlns:a16="http://schemas.microsoft.com/office/drawing/2014/main" id="{751338E7-A5C6-E46A-2422-AA0473651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088" y="336550"/>
            <a:ext cx="3516312"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9" name="Rectangle 16">
            <a:extLst>
              <a:ext uri="{FF2B5EF4-FFF2-40B4-BE49-F238E27FC236}">
                <a16:creationId xmlns:a16="http://schemas.microsoft.com/office/drawing/2014/main" id="{D111D6F2-AF4D-3A87-D622-D56C60220CB4}"/>
              </a:ext>
            </a:extLst>
          </p:cNvPr>
          <p:cNvSpPr>
            <a:spLocks noChangeArrowheads="1"/>
          </p:cNvSpPr>
          <p:nvPr/>
        </p:nvSpPr>
        <p:spPr bwMode="auto">
          <a:xfrm>
            <a:off x="228600" y="152400"/>
            <a:ext cx="6096000" cy="245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5000"/>
              </a:spcBef>
              <a:spcAft>
                <a:spcPct val="15000"/>
              </a:spcAft>
              <a:buClrTx/>
              <a:buFontTx/>
              <a:buNone/>
            </a:pPr>
            <a:r>
              <a:rPr lang="tr-TR" altLang="en-US" sz="1800" b="0">
                <a:solidFill>
                  <a:srgbClr val="CC00CC"/>
                </a:solidFill>
              </a:rPr>
              <a:t>T</a:t>
            </a:r>
            <a:r>
              <a:rPr lang="en-US" altLang="en-US" sz="1800" b="0">
                <a:solidFill>
                  <a:srgbClr val="CC00CC"/>
                </a:solidFill>
              </a:rPr>
              <a:t>he efficiencies just defined range between 0 and 100</a:t>
            </a:r>
            <a:r>
              <a:rPr lang="tr-TR" altLang="en-US" sz="1800" b="0">
                <a:solidFill>
                  <a:srgbClr val="CC00CC"/>
                </a:solidFill>
              </a:rPr>
              <a:t>%</a:t>
            </a:r>
            <a:r>
              <a:rPr lang="en-US" altLang="en-US" sz="1800" b="0">
                <a:solidFill>
                  <a:srgbClr val="CC00CC"/>
                </a:solidFill>
              </a:rPr>
              <a:t>.</a:t>
            </a:r>
            <a:endParaRPr lang="tr-TR" altLang="en-US" sz="1800" b="0">
              <a:solidFill>
                <a:srgbClr val="CC00CC"/>
              </a:solidFill>
            </a:endParaRPr>
          </a:p>
          <a:p>
            <a:pPr eaLnBrk="1" hangingPunct="1">
              <a:spcBef>
                <a:spcPct val="15000"/>
              </a:spcBef>
              <a:spcAft>
                <a:spcPct val="15000"/>
              </a:spcAft>
              <a:buClrTx/>
              <a:buFontTx/>
              <a:buNone/>
            </a:pPr>
            <a:r>
              <a:rPr lang="en-US" altLang="en-US" sz="1800" b="0">
                <a:solidFill>
                  <a:srgbClr val="CC00CC"/>
                </a:solidFill>
              </a:rPr>
              <a:t>0</a:t>
            </a:r>
            <a:r>
              <a:rPr lang="tr-TR" altLang="en-US" sz="1800" b="0">
                <a:solidFill>
                  <a:srgbClr val="CC00CC"/>
                </a:solidFill>
              </a:rPr>
              <a:t>%</a:t>
            </a:r>
            <a:r>
              <a:rPr lang="en-US" altLang="en-US" sz="1800" b="0"/>
              <a:t> corresponds to the conversion of the entire</a:t>
            </a:r>
            <a:r>
              <a:rPr lang="tr-TR" altLang="en-US" sz="1800" b="0"/>
              <a:t> </a:t>
            </a:r>
            <a:r>
              <a:rPr lang="en-US" altLang="en-US" sz="1800" b="0"/>
              <a:t>mechanical or electric energy input to thermal energy, and the device in</a:t>
            </a:r>
            <a:r>
              <a:rPr lang="tr-TR" altLang="en-US" sz="1800" b="0"/>
              <a:t> </a:t>
            </a:r>
            <a:r>
              <a:rPr lang="en-US" altLang="en-US" sz="1800" b="0"/>
              <a:t>this case functions like a resistance heater. </a:t>
            </a:r>
            <a:endParaRPr lang="tr-TR" altLang="en-US" sz="1800" b="0"/>
          </a:p>
          <a:p>
            <a:pPr eaLnBrk="1" hangingPunct="1">
              <a:spcBef>
                <a:spcPct val="15000"/>
              </a:spcBef>
              <a:spcAft>
                <a:spcPct val="15000"/>
              </a:spcAft>
              <a:buClrTx/>
              <a:buFontTx/>
              <a:buNone/>
            </a:pPr>
            <a:r>
              <a:rPr lang="en-US" altLang="en-US" sz="1800" b="0">
                <a:solidFill>
                  <a:srgbClr val="CC00CC"/>
                </a:solidFill>
              </a:rPr>
              <a:t>100</a:t>
            </a:r>
            <a:r>
              <a:rPr lang="tr-TR" altLang="en-US" sz="1800" b="0">
                <a:solidFill>
                  <a:srgbClr val="CC00CC"/>
                </a:solidFill>
              </a:rPr>
              <a:t>%</a:t>
            </a:r>
            <a:r>
              <a:rPr lang="tr-TR" altLang="en-US" sz="1800" b="0"/>
              <a:t> </a:t>
            </a:r>
            <a:r>
              <a:rPr lang="en-US" altLang="en-US" sz="1800" b="0"/>
              <a:t>corresponds to the case of perfect conversion with no friction or other irreversibilities,</a:t>
            </a:r>
            <a:r>
              <a:rPr lang="tr-TR" altLang="en-US" sz="1800" b="0"/>
              <a:t> </a:t>
            </a:r>
            <a:r>
              <a:rPr lang="en-US" altLang="en-US" sz="1800" b="0"/>
              <a:t>and thus no conversion of mechanical or electric energy to</a:t>
            </a:r>
            <a:r>
              <a:rPr lang="tr-TR" altLang="en-US" sz="1800" b="0"/>
              <a:t> </a:t>
            </a:r>
            <a:r>
              <a:rPr lang="en-US" altLang="en-US" sz="1800" b="0"/>
              <a:t>thermal energy (no losses).</a:t>
            </a:r>
            <a:r>
              <a:rPr lang="tr-TR" altLang="en-US" sz="1800" b="0"/>
              <a:t> </a:t>
            </a:r>
            <a:endParaRPr lang="en-US" altLang="en-US" sz="1800" b="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5">
            <a:extLst>
              <a:ext uri="{FF2B5EF4-FFF2-40B4-BE49-F238E27FC236}">
                <a16:creationId xmlns:a16="http://schemas.microsoft.com/office/drawing/2014/main" id="{BB95D690-E244-39B6-0A1C-CEC986AEA92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F0B1E92E-671A-4191-AB7C-1A1B5B823E94}" type="slidenum">
              <a:rPr lang="en-US" altLang="en-US" sz="1400" smtClean="0"/>
              <a:pPr>
                <a:spcBef>
                  <a:spcPct val="0"/>
                </a:spcBef>
                <a:spcAft>
                  <a:spcPct val="0"/>
                </a:spcAft>
                <a:buClrTx/>
                <a:buFontTx/>
                <a:buNone/>
              </a:pPr>
              <a:t>29</a:t>
            </a:fld>
            <a:endParaRPr lang="en-US" altLang="en-US" sz="1400"/>
          </a:p>
        </p:txBody>
      </p:sp>
      <p:pic>
        <p:nvPicPr>
          <p:cNvPr id="71682" name="Picture 6">
            <a:extLst>
              <a:ext uri="{FF2B5EF4-FFF2-40B4-BE49-F238E27FC236}">
                <a16:creationId xmlns:a16="http://schemas.microsoft.com/office/drawing/2014/main" id="{344A37BF-0310-7324-749F-7E9B65E45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7013"/>
            <a:ext cx="5943600" cy="434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3" name="Picture 8">
            <a:extLst>
              <a:ext uri="{FF2B5EF4-FFF2-40B4-BE49-F238E27FC236}">
                <a16:creationId xmlns:a16="http://schemas.microsoft.com/office/drawing/2014/main" id="{67B7389C-0EA9-F7E8-9800-B14AD97ED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10000"/>
            <a:ext cx="32004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4" name="Picture 9">
            <a:extLst>
              <a:ext uri="{FF2B5EF4-FFF2-40B4-BE49-F238E27FC236}">
                <a16:creationId xmlns:a16="http://schemas.microsoft.com/office/drawing/2014/main" id="{02E80CBD-0E07-5EBA-C6FE-5DC8ED521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3" y="4648200"/>
            <a:ext cx="5703887"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685" name="Group 8">
            <a:extLst>
              <a:ext uri="{FF2B5EF4-FFF2-40B4-BE49-F238E27FC236}">
                <a16:creationId xmlns:a16="http://schemas.microsoft.com/office/drawing/2014/main" id="{3361EE11-AA53-771A-1C48-7D733A9331A5}"/>
              </a:ext>
            </a:extLst>
          </p:cNvPr>
          <p:cNvGrpSpPr>
            <a:grpSpLocks/>
          </p:cNvGrpSpPr>
          <p:nvPr/>
        </p:nvGrpSpPr>
        <p:grpSpPr bwMode="auto">
          <a:xfrm>
            <a:off x="8347075" y="4986338"/>
            <a:ext cx="593725" cy="358775"/>
            <a:chOff x="8346374" y="4986578"/>
            <a:chExt cx="594000" cy="35856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3FF26C5D-C80D-DE19-96A8-91619B3E495D}"/>
                    </a:ext>
                  </a:extLst>
                </p14:cNvPr>
                <p14:cNvContentPartPr/>
                <p14:nvPr/>
              </p14:nvContentPartPr>
              <p14:xfrm>
                <a:off x="8346374" y="5135258"/>
                <a:ext cx="34920" cy="149760"/>
              </p14:xfrm>
            </p:contentPart>
          </mc:Choice>
          <mc:Fallback xmlns="">
            <p:pic>
              <p:nvPicPr>
                <p:cNvPr id="2" name="Ink 1">
                  <a:extLst>
                    <a:ext uri="{FF2B5EF4-FFF2-40B4-BE49-F238E27FC236}">
                      <a16:creationId xmlns:a16="http://schemas.microsoft.com/office/drawing/2014/main" id="{3FF26C5D-C80D-DE19-96A8-91619B3E495D}"/>
                    </a:ext>
                  </a:extLst>
                </p:cNvPr>
                <p:cNvPicPr/>
                <p:nvPr/>
              </p:nvPicPr>
              <p:blipFill>
                <a:blip r:embed="rId7"/>
                <a:stretch>
                  <a:fillRect/>
                </a:stretch>
              </p:blipFill>
              <p:spPr>
                <a:xfrm>
                  <a:off x="8330733" y="5119741"/>
                  <a:ext cx="65839" cy="18043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848285B7-704C-A6BB-AA53-9D4D40BA4453}"/>
                    </a:ext>
                  </a:extLst>
                </p14:cNvPr>
                <p14:cNvContentPartPr/>
                <p14:nvPr/>
              </p14:nvContentPartPr>
              <p14:xfrm>
                <a:off x="8362574" y="5114018"/>
                <a:ext cx="95040" cy="85320"/>
              </p14:xfrm>
            </p:contentPart>
          </mc:Choice>
          <mc:Fallback xmlns="">
            <p:pic>
              <p:nvPicPr>
                <p:cNvPr id="3" name="Ink 2">
                  <a:extLst>
                    <a:ext uri="{FF2B5EF4-FFF2-40B4-BE49-F238E27FC236}">
                      <a16:creationId xmlns:a16="http://schemas.microsoft.com/office/drawing/2014/main" id="{848285B7-704C-A6BB-AA53-9D4D40BA4453}"/>
                    </a:ext>
                  </a:extLst>
                </p:cNvPr>
                <p:cNvPicPr/>
                <p:nvPr/>
              </p:nvPicPr>
              <p:blipFill>
                <a:blip r:embed="rId9"/>
                <a:stretch>
                  <a:fillRect/>
                </a:stretch>
              </p:blipFill>
              <p:spPr>
                <a:xfrm>
                  <a:off x="8347094" y="5098538"/>
                  <a:ext cx="125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C323CCEB-50E0-74E4-1955-BBB6BE154DA1}"/>
                    </a:ext>
                  </a:extLst>
                </p14:cNvPr>
                <p14:cNvContentPartPr/>
                <p14:nvPr/>
              </p14:nvContentPartPr>
              <p14:xfrm>
                <a:off x="8367614" y="4986578"/>
                <a:ext cx="9360" cy="190800"/>
              </p14:xfrm>
            </p:contentPart>
          </mc:Choice>
          <mc:Fallback xmlns="">
            <p:pic>
              <p:nvPicPr>
                <p:cNvPr id="4" name="Ink 3">
                  <a:extLst>
                    <a:ext uri="{FF2B5EF4-FFF2-40B4-BE49-F238E27FC236}">
                      <a16:creationId xmlns:a16="http://schemas.microsoft.com/office/drawing/2014/main" id="{C323CCEB-50E0-74E4-1955-BBB6BE154DA1}"/>
                    </a:ext>
                  </a:extLst>
                </p:cNvPr>
                <p:cNvPicPr/>
                <p:nvPr/>
              </p:nvPicPr>
              <p:blipFill>
                <a:blip r:embed="rId11"/>
                <a:stretch>
                  <a:fillRect/>
                </a:stretch>
              </p:blipFill>
              <p:spPr>
                <a:xfrm>
                  <a:off x="8352134" y="4971098"/>
                  <a:ext cx="39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9C068ACA-F2ED-4D70-80E1-C0615E8067A3}"/>
                    </a:ext>
                  </a:extLst>
                </p14:cNvPr>
                <p14:cNvContentPartPr/>
                <p14:nvPr/>
              </p14:nvContentPartPr>
              <p14:xfrm>
                <a:off x="8452574" y="5294738"/>
                <a:ext cx="112680" cy="50400"/>
              </p14:xfrm>
            </p:contentPart>
          </mc:Choice>
          <mc:Fallback xmlns="">
            <p:pic>
              <p:nvPicPr>
                <p:cNvPr id="5" name="Ink 4">
                  <a:extLst>
                    <a:ext uri="{FF2B5EF4-FFF2-40B4-BE49-F238E27FC236}">
                      <a16:creationId xmlns:a16="http://schemas.microsoft.com/office/drawing/2014/main" id="{9C068ACA-F2ED-4D70-80E1-C0615E8067A3}"/>
                    </a:ext>
                  </a:extLst>
                </p:cNvPr>
                <p:cNvPicPr/>
                <p:nvPr/>
              </p:nvPicPr>
              <p:blipFill>
                <a:blip r:embed="rId13"/>
                <a:stretch>
                  <a:fillRect/>
                </a:stretch>
              </p:blipFill>
              <p:spPr>
                <a:xfrm>
                  <a:off x="8437094" y="5279258"/>
                  <a:ext cx="143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E5073418-B733-DCAA-63F6-C15D8AEDA6EA}"/>
                    </a:ext>
                  </a:extLst>
                </p14:cNvPr>
                <p14:cNvContentPartPr/>
                <p14:nvPr/>
              </p14:nvContentPartPr>
              <p14:xfrm>
                <a:off x="8675774" y="5157578"/>
                <a:ext cx="78120" cy="9720"/>
              </p14:xfrm>
            </p:contentPart>
          </mc:Choice>
          <mc:Fallback xmlns="">
            <p:pic>
              <p:nvPicPr>
                <p:cNvPr id="6" name="Ink 5">
                  <a:extLst>
                    <a:ext uri="{FF2B5EF4-FFF2-40B4-BE49-F238E27FC236}">
                      <a16:creationId xmlns:a16="http://schemas.microsoft.com/office/drawing/2014/main" id="{E5073418-B733-DCAA-63F6-C15D8AEDA6EA}"/>
                    </a:ext>
                  </a:extLst>
                </p:cNvPr>
                <p:cNvPicPr/>
                <p:nvPr/>
              </p:nvPicPr>
              <p:blipFill>
                <a:blip r:embed="rId15"/>
                <a:stretch>
                  <a:fillRect/>
                </a:stretch>
              </p:blipFill>
              <p:spPr>
                <a:xfrm>
                  <a:off x="8660222" y="5142098"/>
                  <a:ext cx="108862"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6EDEA8B0-EA83-FB11-9FB2-6A3F09A1CC1C}"/>
                    </a:ext>
                  </a:extLst>
                </p14:cNvPr>
                <p14:cNvContentPartPr/>
                <p14:nvPr/>
              </p14:nvContentPartPr>
              <p14:xfrm>
                <a:off x="8686574" y="5200058"/>
                <a:ext cx="97560" cy="10440"/>
              </p14:xfrm>
            </p:contentPart>
          </mc:Choice>
          <mc:Fallback xmlns="">
            <p:pic>
              <p:nvPicPr>
                <p:cNvPr id="7" name="Ink 6">
                  <a:extLst>
                    <a:ext uri="{FF2B5EF4-FFF2-40B4-BE49-F238E27FC236}">
                      <a16:creationId xmlns:a16="http://schemas.microsoft.com/office/drawing/2014/main" id="{6EDEA8B0-EA83-FB11-9FB2-6A3F09A1CC1C}"/>
                    </a:ext>
                  </a:extLst>
                </p:cNvPr>
                <p:cNvPicPr/>
                <p:nvPr/>
              </p:nvPicPr>
              <p:blipFill>
                <a:blip r:embed="rId17"/>
                <a:stretch>
                  <a:fillRect/>
                </a:stretch>
              </p:blipFill>
              <p:spPr>
                <a:xfrm>
                  <a:off x="8671037" y="5184578"/>
                  <a:ext cx="128273"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k 7">
                  <a:extLst>
                    <a:ext uri="{FF2B5EF4-FFF2-40B4-BE49-F238E27FC236}">
                      <a16:creationId xmlns:a16="http://schemas.microsoft.com/office/drawing/2014/main" id="{852D9026-4642-9D16-371A-3F4570C4C76F}"/>
                    </a:ext>
                  </a:extLst>
                </p14:cNvPr>
                <p14:cNvContentPartPr/>
                <p14:nvPr/>
              </p14:nvContentPartPr>
              <p14:xfrm>
                <a:off x="8834174" y="5114018"/>
                <a:ext cx="106200" cy="112680"/>
              </p14:xfrm>
            </p:contentPart>
          </mc:Choice>
          <mc:Fallback xmlns="">
            <p:pic>
              <p:nvPicPr>
                <p:cNvPr id="8" name="Ink 7">
                  <a:extLst>
                    <a:ext uri="{FF2B5EF4-FFF2-40B4-BE49-F238E27FC236}">
                      <a16:creationId xmlns:a16="http://schemas.microsoft.com/office/drawing/2014/main" id="{852D9026-4642-9D16-371A-3F4570C4C76F}"/>
                    </a:ext>
                  </a:extLst>
                </p:cNvPr>
                <p:cNvPicPr/>
                <p:nvPr/>
              </p:nvPicPr>
              <p:blipFill>
                <a:blip r:embed="rId19"/>
                <a:stretch>
                  <a:fillRect/>
                </a:stretch>
              </p:blipFill>
              <p:spPr>
                <a:xfrm>
                  <a:off x="8818694" y="5098488"/>
                  <a:ext cx="136800" cy="143378"/>
                </a:xfrm>
                <a:prstGeom prst="rect">
                  <a:avLst/>
                </a:prstGeom>
              </p:spPr>
            </p:pic>
          </mc:Fallback>
        </mc:AlternateContent>
      </p:grpSp>
      <p:grpSp>
        <p:nvGrpSpPr>
          <p:cNvPr id="71686" name="Group 22">
            <a:extLst>
              <a:ext uri="{FF2B5EF4-FFF2-40B4-BE49-F238E27FC236}">
                <a16:creationId xmlns:a16="http://schemas.microsoft.com/office/drawing/2014/main" id="{55A3585A-67A5-D528-C81D-93502A501D01}"/>
              </a:ext>
            </a:extLst>
          </p:cNvPr>
          <p:cNvGrpSpPr>
            <a:grpSpLocks/>
          </p:cNvGrpSpPr>
          <p:nvPr/>
        </p:nvGrpSpPr>
        <p:grpSpPr bwMode="auto">
          <a:xfrm>
            <a:off x="6550025" y="3200400"/>
            <a:ext cx="184150" cy="396875"/>
            <a:chOff x="6549614" y="3200258"/>
            <a:chExt cx="184680" cy="396360"/>
          </a:xfrm>
        </p:grpSpPr>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1E1AD5F7-6865-3FE6-8F41-04D09E415F5E}"/>
                    </a:ext>
                  </a:extLst>
                </p14:cNvPr>
                <p14:cNvContentPartPr/>
                <p14:nvPr/>
              </p14:nvContentPartPr>
              <p14:xfrm>
                <a:off x="6557534" y="3200258"/>
                <a:ext cx="2880" cy="387360"/>
              </p14:xfrm>
            </p:contentPart>
          </mc:Choice>
          <mc:Fallback xmlns="">
            <p:pic>
              <p:nvPicPr>
                <p:cNvPr id="10" name="Ink 9">
                  <a:extLst>
                    <a:ext uri="{FF2B5EF4-FFF2-40B4-BE49-F238E27FC236}">
                      <a16:creationId xmlns:a16="http://schemas.microsoft.com/office/drawing/2014/main" id="{1E1AD5F7-6865-3FE6-8F41-04D09E415F5E}"/>
                    </a:ext>
                  </a:extLst>
                </p:cNvPr>
                <p:cNvPicPr/>
                <p:nvPr/>
              </p:nvPicPr>
              <p:blipFill>
                <a:blip r:embed="rId21"/>
                <a:stretch>
                  <a:fillRect/>
                </a:stretch>
              </p:blipFill>
              <p:spPr>
                <a:xfrm>
                  <a:off x="6542054" y="3184792"/>
                  <a:ext cx="33480" cy="41793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5E6FA8EF-87DD-AA38-183D-B9477D810F87}"/>
                    </a:ext>
                  </a:extLst>
                </p14:cNvPr>
                <p14:cNvContentPartPr/>
                <p14:nvPr/>
              </p14:nvContentPartPr>
              <p14:xfrm>
                <a:off x="6549614" y="3317258"/>
                <a:ext cx="131040" cy="141480"/>
              </p14:xfrm>
            </p:contentPart>
          </mc:Choice>
          <mc:Fallback xmlns="">
            <p:pic>
              <p:nvPicPr>
                <p:cNvPr id="11" name="Ink 10">
                  <a:extLst>
                    <a:ext uri="{FF2B5EF4-FFF2-40B4-BE49-F238E27FC236}">
                      <a16:creationId xmlns:a16="http://schemas.microsoft.com/office/drawing/2014/main" id="{5E6FA8EF-87DD-AA38-183D-B9477D810F87}"/>
                    </a:ext>
                  </a:extLst>
                </p:cNvPr>
                <p:cNvPicPr/>
                <p:nvPr/>
              </p:nvPicPr>
              <p:blipFill>
                <a:blip r:embed="rId23"/>
                <a:stretch>
                  <a:fillRect/>
                </a:stretch>
              </p:blipFill>
              <p:spPr>
                <a:xfrm>
                  <a:off x="6534176" y="3301817"/>
                  <a:ext cx="161556" cy="17200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Ink 11">
                  <a:extLst>
                    <a:ext uri="{FF2B5EF4-FFF2-40B4-BE49-F238E27FC236}">
                      <a16:creationId xmlns:a16="http://schemas.microsoft.com/office/drawing/2014/main" id="{CEE9626D-E3BF-0DAF-52B6-4012E9536F87}"/>
                    </a:ext>
                  </a:extLst>
                </p14:cNvPr>
                <p14:cNvContentPartPr/>
                <p14:nvPr/>
              </p14:nvContentPartPr>
              <p14:xfrm>
                <a:off x="6709094" y="3465938"/>
                <a:ext cx="25200" cy="130680"/>
              </p14:xfrm>
            </p:contentPart>
          </mc:Choice>
          <mc:Fallback xmlns="">
            <p:pic>
              <p:nvPicPr>
                <p:cNvPr id="12" name="Ink 11">
                  <a:extLst>
                    <a:ext uri="{FF2B5EF4-FFF2-40B4-BE49-F238E27FC236}">
                      <a16:creationId xmlns:a16="http://schemas.microsoft.com/office/drawing/2014/main" id="{CEE9626D-E3BF-0DAF-52B6-4012E9536F87}"/>
                    </a:ext>
                  </a:extLst>
                </p:cNvPr>
                <p:cNvPicPr/>
                <p:nvPr/>
              </p:nvPicPr>
              <p:blipFill>
                <a:blip r:embed="rId25"/>
                <a:stretch>
                  <a:fillRect/>
                </a:stretch>
              </p:blipFill>
              <p:spPr>
                <a:xfrm>
                  <a:off x="6693614" y="3450458"/>
                  <a:ext cx="55800" cy="161280"/>
                </a:xfrm>
                <a:prstGeom prst="rect">
                  <a:avLst/>
                </a:prstGeom>
              </p:spPr>
            </p:pic>
          </mc:Fallback>
        </mc:AlternateContent>
      </p:grpSp>
      <p:grpSp>
        <p:nvGrpSpPr>
          <p:cNvPr id="71687" name="Group 21">
            <a:extLst>
              <a:ext uri="{FF2B5EF4-FFF2-40B4-BE49-F238E27FC236}">
                <a16:creationId xmlns:a16="http://schemas.microsoft.com/office/drawing/2014/main" id="{799CED29-1462-3FFB-0FF5-E4962BD86A62}"/>
              </a:ext>
            </a:extLst>
          </p:cNvPr>
          <p:cNvGrpSpPr>
            <a:grpSpLocks/>
          </p:cNvGrpSpPr>
          <p:nvPr/>
        </p:nvGrpSpPr>
        <p:grpSpPr bwMode="auto">
          <a:xfrm>
            <a:off x="6900863" y="3241675"/>
            <a:ext cx="811212" cy="295275"/>
            <a:chOff x="6900254" y="3241658"/>
            <a:chExt cx="811080" cy="295560"/>
          </a:xfrm>
        </p:grpSpPr>
        <mc:AlternateContent xmlns:mc="http://schemas.openxmlformats.org/markup-compatibility/2006" xmlns:p14="http://schemas.microsoft.com/office/powerpoint/2010/main">
          <mc:Choice Requires="p14">
            <p:contentPart p14:bwMode="auto" r:id="rId26">
              <p14:nvContentPartPr>
                <p14:cNvPr id="13" name="Ink 12">
                  <a:extLst>
                    <a:ext uri="{FF2B5EF4-FFF2-40B4-BE49-F238E27FC236}">
                      <a16:creationId xmlns:a16="http://schemas.microsoft.com/office/drawing/2014/main" id="{28F76701-40F3-96DB-F513-44C229374A1A}"/>
                    </a:ext>
                  </a:extLst>
                </p14:cNvPr>
                <p14:cNvContentPartPr/>
                <p14:nvPr/>
              </p14:nvContentPartPr>
              <p14:xfrm>
                <a:off x="6900254" y="3384938"/>
                <a:ext cx="114840" cy="7200"/>
              </p14:xfrm>
            </p:contentPart>
          </mc:Choice>
          <mc:Fallback xmlns="">
            <p:pic>
              <p:nvPicPr>
                <p:cNvPr id="13" name="Ink 12">
                  <a:extLst>
                    <a:ext uri="{FF2B5EF4-FFF2-40B4-BE49-F238E27FC236}">
                      <a16:creationId xmlns:a16="http://schemas.microsoft.com/office/drawing/2014/main" id="{28F76701-40F3-96DB-F513-44C229374A1A}"/>
                    </a:ext>
                  </a:extLst>
                </p:cNvPr>
                <p:cNvPicPr/>
                <p:nvPr/>
              </p:nvPicPr>
              <p:blipFill>
                <a:blip r:embed="rId27"/>
                <a:stretch>
                  <a:fillRect/>
                </a:stretch>
              </p:blipFill>
              <p:spPr>
                <a:xfrm>
                  <a:off x="6884774" y="3369458"/>
                  <a:ext cx="145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Ink 13">
                  <a:extLst>
                    <a:ext uri="{FF2B5EF4-FFF2-40B4-BE49-F238E27FC236}">
                      <a16:creationId xmlns:a16="http://schemas.microsoft.com/office/drawing/2014/main" id="{AE00E7B0-588C-266B-D80D-E25D38A42D46}"/>
                    </a:ext>
                  </a:extLst>
                </p14:cNvPr>
                <p14:cNvContentPartPr/>
                <p14:nvPr/>
              </p14:nvContentPartPr>
              <p14:xfrm>
                <a:off x="6911054" y="3433178"/>
                <a:ext cx="126360" cy="22320"/>
              </p14:xfrm>
            </p:contentPart>
          </mc:Choice>
          <mc:Fallback xmlns="">
            <p:pic>
              <p:nvPicPr>
                <p:cNvPr id="14" name="Ink 13">
                  <a:extLst>
                    <a:ext uri="{FF2B5EF4-FFF2-40B4-BE49-F238E27FC236}">
                      <a16:creationId xmlns:a16="http://schemas.microsoft.com/office/drawing/2014/main" id="{AE00E7B0-588C-266B-D80D-E25D38A42D46}"/>
                    </a:ext>
                  </a:extLst>
                </p:cNvPr>
                <p:cNvPicPr/>
                <p:nvPr/>
              </p:nvPicPr>
              <p:blipFill>
                <a:blip r:embed="rId29"/>
                <a:stretch>
                  <a:fillRect/>
                </a:stretch>
              </p:blipFill>
              <p:spPr>
                <a:xfrm>
                  <a:off x="6895618" y="3417698"/>
                  <a:ext cx="156873"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Ink 14">
                  <a:extLst>
                    <a:ext uri="{FF2B5EF4-FFF2-40B4-BE49-F238E27FC236}">
                      <a16:creationId xmlns:a16="http://schemas.microsoft.com/office/drawing/2014/main" id="{16FA9BEE-96B5-4BA0-B77E-A0CE6019B41A}"/>
                    </a:ext>
                  </a:extLst>
                </p14:cNvPr>
                <p14:cNvContentPartPr/>
                <p14:nvPr/>
              </p14:nvContentPartPr>
              <p14:xfrm>
                <a:off x="7101494" y="3345698"/>
                <a:ext cx="105120" cy="70920"/>
              </p14:xfrm>
            </p:contentPart>
          </mc:Choice>
          <mc:Fallback xmlns="">
            <p:pic>
              <p:nvPicPr>
                <p:cNvPr id="15" name="Ink 14">
                  <a:extLst>
                    <a:ext uri="{FF2B5EF4-FFF2-40B4-BE49-F238E27FC236}">
                      <a16:creationId xmlns:a16="http://schemas.microsoft.com/office/drawing/2014/main" id="{16FA9BEE-96B5-4BA0-B77E-A0CE6019B41A}"/>
                    </a:ext>
                  </a:extLst>
                </p:cNvPr>
                <p:cNvPicPr/>
                <p:nvPr/>
              </p:nvPicPr>
              <p:blipFill>
                <a:blip r:embed="rId31"/>
                <a:stretch>
                  <a:fillRect/>
                </a:stretch>
              </p:blipFill>
              <p:spPr>
                <a:xfrm>
                  <a:off x="7086014" y="3330218"/>
                  <a:ext cx="135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Ink 15">
                  <a:extLst>
                    <a:ext uri="{FF2B5EF4-FFF2-40B4-BE49-F238E27FC236}">
                      <a16:creationId xmlns:a16="http://schemas.microsoft.com/office/drawing/2014/main" id="{44BBE462-ADAA-5072-2B5B-87A826E076EC}"/>
                    </a:ext>
                  </a:extLst>
                </p14:cNvPr>
                <p14:cNvContentPartPr/>
                <p14:nvPr/>
              </p14:nvContentPartPr>
              <p14:xfrm>
                <a:off x="7298054" y="3423458"/>
                <a:ext cx="38520" cy="113760"/>
              </p14:xfrm>
            </p:contentPart>
          </mc:Choice>
          <mc:Fallback xmlns="">
            <p:pic>
              <p:nvPicPr>
                <p:cNvPr id="16" name="Ink 15">
                  <a:extLst>
                    <a:ext uri="{FF2B5EF4-FFF2-40B4-BE49-F238E27FC236}">
                      <a16:creationId xmlns:a16="http://schemas.microsoft.com/office/drawing/2014/main" id="{44BBE462-ADAA-5072-2B5B-87A826E076EC}"/>
                    </a:ext>
                  </a:extLst>
                </p:cNvPr>
                <p:cNvPicPr/>
                <p:nvPr/>
              </p:nvPicPr>
              <p:blipFill>
                <a:blip r:embed="rId33"/>
                <a:stretch>
                  <a:fillRect/>
                </a:stretch>
              </p:blipFill>
              <p:spPr>
                <a:xfrm>
                  <a:off x="7282717" y="3407978"/>
                  <a:ext cx="68837"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Ink 16">
                  <a:extLst>
                    <a:ext uri="{FF2B5EF4-FFF2-40B4-BE49-F238E27FC236}">
                      <a16:creationId xmlns:a16="http://schemas.microsoft.com/office/drawing/2014/main" id="{DAB75F72-5A62-BECD-AD69-7FD2DA4374AE}"/>
                    </a:ext>
                  </a:extLst>
                </p14:cNvPr>
                <p14:cNvContentPartPr/>
                <p14:nvPr/>
              </p14:nvContentPartPr>
              <p14:xfrm>
                <a:off x="7442774" y="3241658"/>
                <a:ext cx="155880" cy="134280"/>
              </p14:xfrm>
            </p:contentPart>
          </mc:Choice>
          <mc:Fallback xmlns="">
            <p:pic>
              <p:nvPicPr>
                <p:cNvPr id="17" name="Ink 16">
                  <a:extLst>
                    <a:ext uri="{FF2B5EF4-FFF2-40B4-BE49-F238E27FC236}">
                      <a16:creationId xmlns:a16="http://schemas.microsoft.com/office/drawing/2014/main" id="{DAB75F72-5A62-BECD-AD69-7FD2DA4374AE}"/>
                    </a:ext>
                  </a:extLst>
                </p:cNvPr>
                <p:cNvPicPr/>
                <p:nvPr/>
              </p:nvPicPr>
              <p:blipFill>
                <a:blip r:embed="rId35"/>
                <a:stretch>
                  <a:fillRect/>
                </a:stretch>
              </p:blipFill>
              <p:spPr>
                <a:xfrm>
                  <a:off x="7427294" y="3226178"/>
                  <a:ext cx="186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Ink 17">
                  <a:extLst>
                    <a:ext uri="{FF2B5EF4-FFF2-40B4-BE49-F238E27FC236}">
                      <a16:creationId xmlns:a16="http://schemas.microsoft.com/office/drawing/2014/main" id="{A7E60D21-FC87-9F43-7D13-57A0CAFA33BD}"/>
                    </a:ext>
                  </a:extLst>
                </p14:cNvPr>
                <p14:cNvContentPartPr/>
                <p14:nvPr/>
              </p14:nvContentPartPr>
              <p14:xfrm>
                <a:off x="7708454" y="3370178"/>
                <a:ext cx="2880" cy="139680"/>
              </p14:xfrm>
            </p:contentPart>
          </mc:Choice>
          <mc:Fallback xmlns="">
            <p:pic>
              <p:nvPicPr>
                <p:cNvPr id="18" name="Ink 17">
                  <a:extLst>
                    <a:ext uri="{FF2B5EF4-FFF2-40B4-BE49-F238E27FC236}">
                      <a16:creationId xmlns:a16="http://schemas.microsoft.com/office/drawing/2014/main" id="{A7E60D21-FC87-9F43-7D13-57A0CAFA33BD}"/>
                    </a:ext>
                  </a:extLst>
                </p:cNvPr>
                <p:cNvPicPr/>
                <p:nvPr/>
              </p:nvPicPr>
              <p:blipFill>
                <a:blip r:embed="rId37"/>
                <a:stretch>
                  <a:fillRect/>
                </a:stretch>
              </p:blipFill>
              <p:spPr>
                <a:xfrm>
                  <a:off x="7692974" y="3354698"/>
                  <a:ext cx="33480" cy="17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19" name="Ink 18">
                <a:extLst>
                  <a:ext uri="{FF2B5EF4-FFF2-40B4-BE49-F238E27FC236}">
                    <a16:creationId xmlns:a16="http://schemas.microsoft.com/office/drawing/2014/main" id="{F4A612E9-DB4F-23DD-83E4-A5AC70F59190}"/>
                  </a:ext>
                </a:extLst>
              </p14:cNvPr>
              <p14:cNvContentPartPr/>
              <p14:nvPr/>
            </p14:nvContentPartPr>
            <p14:xfrm>
              <a:off x="7889174" y="3313298"/>
              <a:ext cx="109440" cy="9360"/>
            </p14:xfrm>
          </p:contentPart>
        </mc:Choice>
        <mc:Fallback xmlns="">
          <p:pic>
            <p:nvPicPr>
              <p:cNvPr id="19" name="Ink 18">
                <a:extLst>
                  <a:ext uri="{FF2B5EF4-FFF2-40B4-BE49-F238E27FC236}">
                    <a16:creationId xmlns:a16="http://schemas.microsoft.com/office/drawing/2014/main" id="{F4A612E9-DB4F-23DD-83E4-A5AC70F59190}"/>
                  </a:ext>
                </a:extLst>
              </p:cNvPr>
              <p:cNvPicPr/>
              <p:nvPr/>
            </p:nvPicPr>
            <p:blipFill>
              <a:blip r:embed="rId39"/>
              <a:stretch>
                <a:fillRect/>
              </a:stretch>
            </p:blipFill>
            <p:spPr>
              <a:xfrm>
                <a:off x="7873694" y="3297818"/>
                <a:ext cx="140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 name="Ink 19">
                <a:extLst>
                  <a:ext uri="{FF2B5EF4-FFF2-40B4-BE49-F238E27FC236}">
                    <a16:creationId xmlns:a16="http://schemas.microsoft.com/office/drawing/2014/main" id="{51D79083-8187-5E7E-DCC5-3FA097FD1401}"/>
                  </a:ext>
                </a:extLst>
              </p14:cNvPr>
              <p14:cNvContentPartPr/>
              <p14:nvPr/>
            </p14:nvContentPartPr>
            <p14:xfrm>
              <a:off x="7897454" y="3396818"/>
              <a:ext cx="113400" cy="5760"/>
            </p14:xfrm>
          </p:contentPart>
        </mc:Choice>
        <mc:Fallback xmlns="">
          <p:pic>
            <p:nvPicPr>
              <p:cNvPr id="20" name="Ink 19">
                <a:extLst>
                  <a:ext uri="{FF2B5EF4-FFF2-40B4-BE49-F238E27FC236}">
                    <a16:creationId xmlns:a16="http://schemas.microsoft.com/office/drawing/2014/main" id="{51D79083-8187-5E7E-DCC5-3FA097FD1401}"/>
                  </a:ext>
                </a:extLst>
              </p:cNvPr>
              <p:cNvPicPr/>
              <p:nvPr/>
            </p:nvPicPr>
            <p:blipFill>
              <a:blip r:embed="rId41"/>
              <a:stretch>
                <a:fillRect/>
              </a:stretch>
            </p:blipFill>
            <p:spPr>
              <a:xfrm>
                <a:off x="7881974" y="3380306"/>
                <a:ext cx="144000" cy="38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 name="Ink 20">
                <a:extLst>
                  <a:ext uri="{FF2B5EF4-FFF2-40B4-BE49-F238E27FC236}">
                    <a16:creationId xmlns:a16="http://schemas.microsoft.com/office/drawing/2014/main" id="{1FFE5BE2-E20E-B33D-79E2-21CFC272ECD4}"/>
                  </a:ext>
                </a:extLst>
              </p14:cNvPr>
              <p14:cNvContentPartPr/>
              <p14:nvPr/>
            </p14:nvContentPartPr>
            <p14:xfrm>
              <a:off x="8165654" y="3285218"/>
              <a:ext cx="57600" cy="119160"/>
            </p14:xfrm>
          </p:contentPart>
        </mc:Choice>
        <mc:Fallback xmlns="">
          <p:pic>
            <p:nvPicPr>
              <p:cNvPr id="21" name="Ink 20">
                <a:extLst>
                  <a:ext uri="{FF2B5EF4-FFF2-40B4-BE49-F238E27FC236}">
                    <a16:creationId xmlns:a16="http://schemas.microsoft.com/office/drawing/2014/main" id="{1FFE5BE2-E20E-B33D-79E2-21CFC272ECD4}"/>
                  </a:ext>
                </a:extLst>
              </p:cNvPr>
              <p:cNvPicPr/>
              <p:nvPr/>
            </p:nvPicPr>
            <p:blipFill>
              <a:blip r:embed="rId43"/>
              <a:stretch>
                <a:fillRect/>
              </a:stretch>
            </p:blipFill>
            <p:spPr>
              <a:xfrm>
                <a:off x="8150174" y="3269738"/>
                <a:ext cx="88200" cy="149760"/>
              </a:xfrm>
              <a:prstGeom prst="rect">
                <a:avLst/>
              </a:prstGeom>
            </p:spPr>
          </p:pic>
        </mc:Fallback>
      </mc:AlternateContent>
      <p:grpSp>
        <p:nvGrpSpPr>
          <p:cNvPr id="71691" name="Group 29">
            <a:extLst>
              <a:ext uri="{FF2B5EF4-FFF2-40B4-BE49-F238E27FC236}">
                <a16:creationId xmlns:a16="http://schemas.microsoft.com/office/drawing/2014/main" id="{496E3380-24E7-CEA7-839A-EFC860816073}"/>
              </a:ext>
            </a:extLst>
          </p:cNvPr>
          <p:cNvGrpSpPr>
            <a:grpSpLocks/>
          </p:cNvGrpSpPr>
          <p:nvPr/>
        </p:nvGrpSpPr>
        <p:grpSpPr bwMode="auto">
          <a:xfrm>
            <a:off x="9159875" y="5119688"/>
            <a:ext cx="1017588" cy="282575"/>
            <a:chOff x="9160334" y="5119418"/>
            <a:chExt cx="1017000" cy="283320"/>
          </a:xfrm>
        </p:grpSpPr>
        <mc:AlternateContent xmlns:mc="http://schemas.openxmlformats.org/markup-compatibility/2006" xmlns:p14="http://schemas.microsoft.com/office/powerpoint/2010/main">
          <mc:Choice Requires="p14">
            <p:contentPart p14:bwMode="auto" r:id="rId44">
              <p14:nvContentPartPr>
                <p14:cNvPr id="24" name="Ink 23">
                  <a:extLst>
                    <a:ext uri="{FF2B5EF4-FFF2-40B4-BE49-F238E27FC236}">
                      <a16:creationId xmlns:a16="http://schemas.microsoft.com/office/drawing/2014/main" id="{A5DEA339-4C8E-2F1A-B178-BE9E8D8E6D6D}"/>
                    </a:ext>
                  </a:extLst>
                </p14:cNvPr>
                <p14:cNvContentPartPr/>
                <p14:nvPr/>
              </p14:nvContentPartPr>
              <p14:xfrm>
                <a:off x="9160334" y="5337218"/>
                <a:ext cx="79200" cy="48240"/>
              </p14:xfrm>
            </p:contentPart>
          </mc:Choice>
          <mc:Fallback xmlns="">
            <p:pic>
              <p:nvPicPr>
                <p:cNvPr id="24" name="Ink 23">
                  <a:extLst>
                    <a:ext uri="{FF2B5EF4-FFF2-40B4-BE49-F238E27FC236}">
                      <a16:creationId xmlns:a16="http://schemas.microsoft.com/office/drawing/2014/main" id="{A5DEA339-4C8E-2F1A-B178-BE9E8D8E6D6D}"/>
                    </a:ext>
                  </a:extLst>
                </p:cNvPr>
                <p:cNvPicPr/>
                <p:nvPr/>
              </p:nvPicPr>
              <p:blipFill>
                <a:blip r:embed="rId45"/>
                <a:stretch>
                  <a:fillRect/>
                </a:stretch>
              </p:blipFill>
              <p:spPr>
                <a:xfrm>
                  <a:off x="9144854" y="5321738"/>
                  <a:ext cx="109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Ink 24">
                  <a:extLst>
                    <a:ext uri="{FF2B5EF4-FFF2-40B4-BE49-F238E27FC236}">
                      <a16:creationId xmlns:a16="http://schemas.microsoft.com/office/drawing/2014/main" id="{5E864F09-FF00-BAEB-6981-4E2EBBA0E73A}"/>
                    </a:ext>
                  </a:extLst>
                </p14:cNvPr>
                <p14:cNvContentPartPr/>
                <p14:nvPr/>
              </p14:nvContentPartPr>
              <p14:xfrm>
                <a:off x="9292814" y="5119418"/>
                <a:ext cx="230760" cy="195840"/>
              </p14:xfrm>
            </p:contentPart>
          </mc:Choice>
          <mc:Fallback xmlns="">
            <p:pic>
              <p:nvPicPr>
                <p:cNvPr id="25" name="Ink 24">
                  <a:extLst>
                    <a:ext uri="{FF2B5EF4-FFF2-40B4-BE49-F238E27FC236}">
                      <a16:creationId xmlns:a16="http://schemas.microsoft.com/office/drawing/2014/main" id="{5E864F09-FF00-BAEB-6981-4E2EBBA0E73A}"/>
                    </a:ext>
                  </a:extLst>
                </p:cNvPr>
                <p:cNvPicPr/>
                <p:nvPr/>
              </p:nvPicPr>
              <p:blipFill>
                <a:blip r:embed="rId47"/>
                <a:stretch>
                  <a:fillRect/>
                </a:stretch>
              </p:blipFill>
              <p:spPr>
                <a:xfrm>
                  <a:off x="9277334" y="5103909"/>
                  <a:ext cx="261360" cy="226496"/>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Ink 25">
                  <a:extLst>
                    <a:ext uri="{FF2B5EF4-FFF2-40B4-BE49-F238E27FC236}">
                      <a16:creationId xmlns:a16="http://schemas.microsoft.com/office/drawing/2014/main" id="{0B05598E-7508-0258-EB06-BF7207E2C5E2}"/>
                    </a:ext>
                  </a:extLst>
                </p14:cNvPr>
                <p14:cNvContentPartPr/>
                <p14:nvPr/>
              </p14:nvContentPartPr>
              <p14:xfrm>
                <a:off x="9537254" y="5326778"/>
                <a:ext cx="156600" cy="75960"/>
              </p14:xfrm>
            </p:contentPart>
          </mc:Choice>
          <mc:Fallback xmlns="">
            <p:pic>
              <p:nvPicPr>
                <p:cNvPr id="26" name="Ink 25">
                  <a:extLst>
                    <a:ext uri="{FF2B5EF4-FFF2-40B4-BE49-F238E27FC236}">
                      <a16:creationId xmlns:a16="http://schemas.microsoft.com/office/drawing/2014/main" id="{0B05598E-7508-0258-EB06-BF7207E2C5E2}"/>
                    </a:ext>
                  </a:extLst>
                </p:cNvPr>
                <p:cNvPicPr/>
                <p:nvPr/>
              </p:nvPicPr>
              <p:blipFill>
                <a:blip r:embed="rId49"/>
                <a:stretch>
                  <a:fillRect/>
                </a:stretch>
              </p:blipFill>
              <p:spPr>
                <a:xfrm>
                  <a:off x="9521774" y="5311371"/>
                  <a:ext cx="187200" cy="10641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k 26">
                  <a:extLst>
                    <a:ext uri="{FF2B5EF4-FFF2-40B4-BE49-F238E27FC236}">
                      <a16:creationId xmlns:a16="http://schemas.microsoft.com/office/drawing/2014/main" id="{A398510E-33C5-C0CD-F3FD-6E5F1369D8A5}"/>
                    </a:ext>
                  </a:extLst>
                </p14:cNvPr>
                <p14:cNvContentPartPr/>
                <p14:nvPr/>
              </p14:nvContentPartPr>
              <p14:xfrm>
                <a:off x="9813734" y="5231018"/>
                <a:ext cx="153000" cy="3600"/>
              </p14:xfrm>
            </p:contentPart>
          </mc:Choice>
          <mc:Fallback xmlns="">
            <p:pic>
              <p:nvPicPr>
                <p:cNvPr id="27" name="Ink 26">
                  <a:extLst>
                    <a:ext uri="{FF2B5EF4-FFF2-40B4-BE49-F238E27FC236}">
                      <a16:creationId xmlns:a16="http://schemas.microsoft.com/office/drawing/2014/main" id="{A398510E-33C5-C0CD-F3FD-6E5F1369D8A5}"/>
                    </a:ext>
                  </a:extLst>
                </p:cNvPr>
                <p:cNvPicPr/>
                <p:nvPr/>
              </p:nvPicPr>
              <p:blipFill>
                <a:blip r:embed="rId51"/>
                <a:stretch>
                  <a:fillRect/>
                </a:stretch>
              </p:blipFill>
              <p:spPr>
                <a:xfrm>
                  <a:off x="9798254" y="5215538"/>
                  <a:ext cx="183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Ink 27">
                  <a:extLst>
                    <a:ext uri="{FF2B5EF4-FFF2-40B4-BE49-F238E27FC236}">
                      <a16:creationId xmlns:a16="http://schemas.microsoft.com/office/drawing/2014/main" id="{D649A731-2543-B206-B60E-A49CABAB2CCD}"/>
                    </a:ext>
                  </a:extLst>
                </p14:cNvPr>
                <p14:cNvContentPartPr/>
                <p14:nvPr/>
              </p14:nvContentPartPr>
              <p14:xfrm>
                <a:off x="9856214" y="5314898"/>
                <a:ext cx="100440" cy="1440"/>
              </p14:xfrm>
            </p:contentPart>
          </mc:Choice>
          <mc:Fallback xmlns="">
            <p:pic>
              <p:nvPicPr>
                <p:cNvPr id="28" name="Ink 27">
                  <a:extLst>
                    <a:ext uri="{FF2B5EF4-FFF2-40B4-BE49-F238E27FC236}">
                      <a16:creationId xmlns:a16="http://schemas.microsoft.com/office/drawing/2014/main" id="{D649A731-2543-B206-B60E-A49CABAB2CCD}"/>
                    </a:ext>
                  </a:extLst>
                </p:cNvPr>
                <p:cNvPicPr/>
                <p:nvPr/>
              </p:nvPicPr>
              <p:blipFill>
                <a:blip r:embed="rId53"/>
                <a:stretch>
                  <a:fillRect/>
                </a:stretch>
              </p:blipFill>
              <p:spPr>
                <a:xfrm>
                  <a:off x="9840734" y="5302514"/>
                  <a:ext cx="131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Ink 28">
                  <a:extLst>
                    <a:ext uri="{FF2B5EF4-FFF2-40B4-BE49-F238E27FC236}">
                      <a16:creationId xmlns:a16="http://schemas.microsoft.com/office/drawing/2014/main" id="{AF759CD9-64E3-8A45-B05B-54DB580F21A3}"/>
                    </a:ext>
                  </a:extLst>
                </p14:cNvPr>
                <p14:cNvContentPartPr/>
                <p14:nvPr/>
              </p14:nvContentPartPr>
              <p14:xfrm>
                <a:off x="10070054" y="5238218"/>
                <a:ext cx="107280" cy="49320"/>
              </p14:xfrm>
            </p:contentPart>
          </mc:Choice>
          <mc:Fallback xmlns="">
            <p:pic>
              <p:nvPicPr>
                <p:cNvPr id="29" name="Ink 28">
                  <a:extLst>
                    <a:ext uri="{FF2B5EF4-FFF2-40B4-BE49-F238E27FC236}">
                      <a16:creationId xmlns:a16="http://schemas.microsoft.com/office/drawing/2014/main" id="{AF759CD9-64E3-8A45-B05B-54DB580F21A3}"/>
                    </a:ext>
                  </a:extLst>
                </p:cNvPr>
                <p:cNvPicPr/>
                <p:nvPr/>
              </p:nvPicPr>
              <p:blipFill>
                <a:blip r:embed="rId55"/>
                <a:stretch>
                  <a:fillRect/>
                </a:stretch>
              </p:blipFill>
              <p:spPr>
                <a:xfrm>
                  <a:off x="10054522" y="5222624"/>
                  <a:ext cx="137983" cy="8014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719D3996-547C-8D66-3580-E03BCC1A592E}"/>
                  </a:ext>
                </a:extLst>
              </p14:cNvPr>
              <p14:cNvContentPartPr/>
              <p14:nvPr/>
            </p14:nvContentPartPr>
            <p14:xfrm>
              <a:off x="4348574" y="1254458"/>
              <a:ext cx="528120" cy="92160"/>
            </p14:xfrm>
          </p:contentPart>
        </mc:Choice>
        <mc:Fallback xmlns="">
          <p:pic>
            <p:nvPicPr>
              <p:cNvPr id="31" name="Ink 30">
                <a:extLst>
                  <a:ext uri="{FF2B5EF4-FFF2-40B4-BE49-F238E27FC236}">
                    <a16:creationId xmlns:a16="http://schemas.microsoft.com/office/drawing/2014/main" id="{719D3996-547C-8D66-3580-E03BCC1A592E}"/>
                  </a:ext>
                </a:extLst>
              </p:cNvPr>
              <p:cNvPicPr/>
              <p:nvPr/>
            </p:nvPicPr>
            <p:blipFill>
              <a:blip r:embed="rId57"/>
              <a:stretch>
                <a:fillRect/>
              </a:stretch>
            </p:blipFill>
            <p:spPr>
              <a:xfrm>
                <a:off x="4333105" y="1238917"/>
                <a:ext cx="558699" cy="122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Ink 31">
                <a:extLst>
                  <a:ext uri="{FF2B5EF4-FFF2-40B4-BE49-F238E27FC236}">
                    <a16:creationId xmlns:a16="http://schemas.microsoft.com/office/drawing/2014/main" id="{225DFA99-53BF-3CD5-3D87-536A54624EA0}"/>
                  </a:ext>
                </a:extLst>
              </p14:cNvPr>
              <p14:cNvContentPartPr/>
              <p14:nvPr/>
            </p14:nvContentPartPr>
            <p14:xfrm>
              <a:off x="7294094" y="4530098"/>
              <a:ext cx="775800" cy="528120"/>
            </p14:xfrm>
          </p:contentPart>
        </mc:Choice>
        <mc:Fallback xmlns="">
          <p:pic>
            <p:nvPicPr>
              <p:cNvPr id="32" name="Ink 31">
                <a:extLst>
                  <a:ext uri="{FF2B5EF4-FFF2-40B4-BE49-F238E27FC236}">
                    <a16:creationId xmlns:a16="http://schemas.microsoft.com/office/drawing/2014/main" id="{225DFA99-53BF-3CD5-3D87-536A54624EA0}"/>
                  </a:ext>
                </a:extLst>
              </p:cNvPr>
              <p:cNvPicPr/>
              <p:nvPr/>
            </p:nvPicPr>
            <p:blipFill>
              <a:blip r:embed="rId59"/>
              <a:stretch>
                <a:fillRect/>
              </a:stretch>
            </p:blipFill>
            <p:spPr>
              <a:xfrm>
                <a:off x="7278621" y="4514618"/>
                <a:ext cx="806386" cy="558720"/>
              </a:xfrm>
              <a:prstGeom prst="rect">
                <a:avLst/>
              </a:prstGeom>
            </p:spPr>
          </p:pic>
        </mc:Fallback>
      </mc:AlternateContent>
      <p:grpSp>
        <p:nvGrpSpPr>
          <p:cNvPr id="71694" name="Group 50">
            <a:extLst>
              <a:ext uri="{FF2B5EF4-FFF2-40B4-BE49-F238E27FC236}">
                <a16:creationId xmlns:a16="http://schemas.microsoft.com/office/drawing/2014/main" id="{4899FA8F-4BEC-6851-B7B5-35985ABFC16B}"/>
              </a:ext>
            </a:extLst>
          </p:cNvPr>
          <p:cNvGrpSpPr>
            <a:grpSpLocks/>
          </p:cNvGrpSpPr>
          <p:nvPr/>
        </p:nvGrpSpPr>
        <p:grpSpPr bwMode="auto">
          <a:xfrm>
            <a:off x="6400800" y="966788"/>
            <a:ext cx="190500" cy="422275"/>
            <a:chOff x="6400574" y="967538"/>
            <a:chExt cx="190440" cy="421200"/>
          </a:xfrm>
        </p:grpSpPr>
        <mc:AlternateContent xmlns:mc="http://schemas.openxmlformats.org/markup-compatibility/2006" xmlns:p14="http://schemas.microsoft.com/office/powerpoint/2010/main">
          <mc:Choice Requires="p14">
            <p:contentPart p14:bwMode="auto" r:id="rId60">
              <p14:nvContentPartPr>
                <p14:cNvPr id="33" name="Ink 32">
                  <a:extLst>
                    <a:ext uri="{FF2B5EF4-FFF2-40B4-BE49-F238E27FC236}">
                      <a16:creationId xmlns:a16="http://schemas.microsoft.com/office/drawing/2014/main" id="{42431780-453B-7AD7-9B72-29BA454EA9FE}"/>
                    </a:ext>
                  </a:extLst>
                </p14:cNvPr>
                <p14:cNvContentPartPr/>
                <p14:nvPr/>
              </p14:nvContentPartPr>
              <p14:xfrm>
                <a:off x="6400574" y="1094978"/>
                <a:ext cx="190440" cy="293760"/>
              </p14:xfrm>
            </p:contentPart>
          </mc:Choice>
          <mc:Fallback xmlns="">
            <p:pic>
              <p:nvPicPr>
                <p:cNvPr id="33" name="Ink 32">
                  <a:extLst>
                    <a:ext uri="{FF2B5EF4-FFF2-40B4-BE49-F238E27FC236}">
                      <a16:creationId xmlns:a16="http://schemas.microsoft.com/office/drawing/2014/main" id="{42431780-453B-7AD7-9B72-29BA454EA9FE}"/>
                    </a:ext>
                  </a:extLst>
                </p:cNvPr>
                <p:cNvPicPr/>
                <p:nvPr/>
              </p:nvPicPr>
              <p:blipFill>
                <a:blip r:embed="rId61"/>
                <a:stretch>
                  <a:fillRect/>
                </a:stretch>
              </p:blipFill>
              <p:spPr>
                <a:xfrm>
                  <a:off x="6385094" y="1079517"/>
                  <a:ext cx="221040" cy="3243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Ink 33">
                  <a:extLst>
                    <a:ext uri="{FF2B5EF4-FFF2-40B4-BE49-F238E27FC236}">
                      <a16:creationId xmlns:a16="http://schemas.microsoft.com/office/drawing/2014/main" id="{A14B2E94-1144-33AC-E8CC-33180BC79FB5}"/>
                    </a:ext>
                  </a:extLst>
                </p14:cNvPr>
                <p14:cNvContentPartPr/>
                <p14:nvPr/>
              </p14:nvContentPartPr>
              <p14:xfrm>
                <a:off x="6518294" y="967538"/>
                <a:ext cx="30600" cy="48600"/>
              </p14:xfrm>
            </p:contentPart>
          </mc:Choice>
          <mc:Fallback xmlns="">
            <p:pic>
              <p:nvPicPr>
                <p:cNvPr id="34" name="Ink 33">
                  <a:extLst>
                    <a:ext uri="{FF2B5EF4-FFF2-40B4-BE49-F238E27FC236}">
                      <a16:creationId xmlns:a16="http://schemas.microsoft.com/office/drawing/2014/main" id="{A14B2E94-1144-33AC-E8CC-33180BC79FB5}"/>
                    </a:ext>
                  </a:extLst>
                </p:cNvPr>
                <p:cNvPicPr/>
                <p:nvPr/>
              </p:nvPicPr>
              <p:blipFill>
                <a:blip r:embed="rId63"/>
                <a:stretch>
                  <a:fillRect/>
                </a:stretch>
              </p:blipFill>
              <p:spPr>
                <a:xfrm>
                  <a:off x="6502814" y="952058"/>
                  <a:ext cx="61200" cy="79200"/>
                </a:xfrm>
                <a:prstGeom prst="rect">
                  <a:avLst/>
                </a:prstGeom>
              </p:spPr>
            </p:pic>
          </mc:Fallback>
        </mc:AlternateContent>
      </p:grpSp>
      <p:grpSp>
        <p:nvGrpSpPr>
          <p:cNvPr id="71695" name="Group 49">
            <a:extLst>
              <a:ext uri="{FF2B5EF4-FFF2-40B4-BE49-F238E27FC236}">
                <a16:creationId xmlns:a16="http://schemas.microsoft.com/office/drawing/2014/main" id="{4686FD35-2125-7766-3486-BB61958CB7D3}"/>
              </a:ext>
            </a:extLst>
          </p:cNvPr>
          <p:cNvGrpSpPr>
            <a:grpSpLocks/>
          </p:cNvGrpSpPr>
          <p:nvPr/>
        </p:nvGrpSpPr>
        <p:grpSpPr bwMode="auto">
          <a:xfrm>
            <a:off x="6762750" y="1254125"/>
            <a:ext cx="207963" cy="111125"/>
            <a:chOff x="6762014" y="1253378"/>
            <a:chExt cx="208080" cy="111240"/>
          </a:xfrm>
        </p:grpSpPr>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0323BE9F-5A44-9292-DAB6-6EA96534FF1D}"/>
                    </a:ext>
                  </a:extLst>
                </p14:cNvPr>
                <p14:cNvContentPartPr/>
                <p14:nvPr/>
              </p14:nvContentPartPr>
              <p14:xfrm>
                <a:off x="6762014" y="1253378"/>
                <a:ext cx="140400" cy="11880"/>
              </p14:xfrm>
            </p:contentPart>
          </mc:Choice>
          <mc:Fallback xmlns="">
            <p:pic>
              <p:nvPicPr>
                <p:cNvPr id="35" name="Ink 34">
                  <a:extLst>
                    <a:ext uri="{FF2B5EF4-FFF2-40B4-BE49-F238E27FC236}">
                      <a16:creationId xmlns:a16="http://schemas.microsoft.com/office/drawing/2014/main" id="{0323BE9F-5A44-9292-DAB6-6EA96534FF1D}"/>
                    </a:ext>
                  </a:extLst>
                </p:cNvPr>
                <p:cNvPicPr/>
                <p:nvPr/>
              </p:nvPicPr>
              <p:blipFill>
                <a:blip r:embed="rId65"/>
                <a:stretch>
                  <a:fillRect/>
                </a:stretch>
              </p:blipFill>
              <p:spPr>
                <a:xfrm>
                  <a:off x="6746534" y="1237898"/>
                  <a:ext cx="171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Ink 35">
                  <a:extLst>
                    <a:ext uri="{FF2B5EF4-FFF2-40B4-BE49-F238E27FC236}">
                      <a16:creationId xmlns:a16="http://schemas.microsoft.com/office/drawing/2014/main" id="{0E49B1BD-D704-A078-1B21-AC2AB01DFB06}"/>
                    </a:ext>
                  </a:extLst>
                </p14:cNvPr>
                <p14:cNvContentPartPr/>
                <p14:nvPr/>
              </p14:nvContentPartPr>
              <p14:xfrm>
                <a:off x="6826094" y="1346978"/>
                <a:ext cx="144000" cy="17640"/>
              </p14:xfrm>
            </p:contentPart>
          </mc:Choice>
          <mc:Fallback xmlns="">
            <p:pic>
              <p:nvPicPr>
                <p:cNvPr id="36" name="Ink 35">
                  <a:extLst>
                    <a:ext uri="{FF2B5EF4-FFF2-40B4-BE49-F238E27FC236}">
                      <a16:creationId xmlns:a16="http://schemas.microsoft.com/office/drawing/2014/main" id="{0E49B1BD-D704-A078-1B21-AC2AB01DFB06}"/>
                    </a:ext>
                  </a:extLst>
                </p:cNvPr>
                <p:cNvPicPr/>
                <p:nvPr/>
              </p:nvPicPr>
              <p:blipFill>
                <a:blip r:embed="rId67"/>
                <a:stretch>
                  <a:fillRect/>
                </a:stretch>
              </p:blipFill>
              <p:spPr>
                <a:xfrm>
                  <a:off x="6810614" y="1331175"/>
                  <a:ext cx="174600" cy="48878"/>
                </a:xfrm>
                <a:prstGeom prst="rect">
                  <a:avLst/>
                </a:prstGeom>
              </p:spPr>
            </p:pic>
          </mc:Fallback>
        </mc:AlternateContent>
      </p:grpSp>
      <p:grpSp>
        <p:nvGrpSpPr>
          <p:cNvPr id="71696" name="Group 48">
            <a:extLst>
              <a:ext uri="{FF2B5EF4-FFF2-40B4-BE49-F238E27FC236}">
                <a16:creationId xmlns:a16="http://schemas.microsoft.com/office/drawing/2014/main" id="{6786095D-1957-6C40-D7D2-8A4AB7C8DBBE}"/>
              </a:ext>
            </a:extLst>
          </p:cNvPr>
          <p:cNvGrpSpPr>
            <a:grpSpLocks/>
          </p:cNvGrpSpPr>
          <p:nvPr/>
        </p:nvGrpSpPr>
        <p:grpSpPr bwMode="auto">
          <a:xfrm>
            <a:off x="7145338" y="1068388"/>
            <a:ext cx="736600" cy="209550"/>
            <a:chOff x="7145054" y="1067978"/>
            <a:chExt cx="736560" cy="209880"/>
          </a:xfrm>
        </p:grpSpPr>
        <mc:AlternateContent xmlns:mc="http://schemas.openxmlformats.org/markup-compatibility/2006" xmlns:p14="http://schemas.microsoft.com/office/powerpoint/2010/main">
          <mc:Choice Requires="p14">
            <p:contentPart p14:bwMode="auto" r:id="rId68">
              <p14:nvContentPartPr>
                <p14:cNvPr id="37" name="Ink 36">
                  <a:extLst>
                    <a:ext uri="{FF2B5EF4-FFF2-40B4-BE49-F238E27FC236}">
                      <a16:creationId xmlns:a16="http://schemas.microsoft.com/office/drawing/2014/main" id="{3DB6077F-74D6-EAB9-A069-7AE944275A16}"/>
                    </a:ext>
                  </a:extLst>
                </p14:cNvPr>
                <p14:cNvContentPartPr/>
                <p14:nvPr/>
              </p14:nvContentPartPr>
              <p14:xfrm>
                <a:off x="7145054" y="1088138"/>
                <a:ext cx="135360" cy="22320"/>
              </p14:xfrm>
            </p:contentPart>
          </mc:Choice>
          <mc:Fallback xmlns="">
            <p:pic>
              <p:nvPicPr>
                <p:cNvPr id="37" name="Ink 36">
                  <a:extLst>
                    <a:ext uri="{FF2B5EF4-FFF2-40B4-BE49-F238E27FC236}">
                      <a16:creationId xmlns:a16="http://schemas.microsoft.com/office/drawing/2014/main" id="{3DB6077F-74D6-EAB9-A069-7AE944275A16}"/>
                    </a:ext>
                  </a:extLst>
                </p:cNvPr>
                <p:cNvPicPr/>
                <p:nvPr/>
              </p:nvPicPr>
              <p:blipFill>
                <a:blip r:embed="rId69"/>
                <a:stretch>
                  <a:fillRect/>
                </a:stretch>
              </p:blipFill>
              <p:spPr>
                <a:xfrm>
                  <a:off x="7129574" y="1072658"/>
                  <a:ext cx="165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Ink 37">
                  <a:extLst>
                    <a:ext uri="{FF2B5EF4-FFF2-40B4-BE49-F238E27FC236}">
                      <a16:creationId xmlns:a16="http://schemas.microsoft.com/office/drawing/2014/main" id="{705157B0-1217-66DB-AC74-1BC0DB63B39C}"/>
                    </a:ext>
                  </a:extLst>
                </p14:cNvPr>
                <p14:cNvContentPartPr/>
                <p14:nvPr/>
              </p14:nvContentPartPr>
              <p14:xfrm>
                <a:off x="7154774" y="1094978"/>
                <a:ext cx="130320" cy="181080"/>
              </p14:xfrm>
            </p:contentPart>
          </mc:Choice>
          <mc:Fallback xmlns="">
            <p:pic>
              <p:nvPicPr>
                <p:cNvPr id="38" name="Ink 37">
                  <a:extLst>
                    <a:ext uri="{FF2B5EF4-FFF2-40B4-BE49-F238E27FC236}">
                      <a16:creationId xmlns:a16="http://schemas.microsoft.com/office/drawing/2014/main" id="{705157B0-1217-66DB-AC74-1BC0DB63B39C}"/>
                    </a:ext>
                  </a:extLst>
                </p:cNvPr>
                <p:cNvPicPr/>
                <p:nvPr/>
              </p:nvPicPr>
              <p:blipFill>
                <a:blip r:embed="rId71"/>
                <a:stretch>
                  <a:fillRect/>
                </a:stretch>
              </p:blipFill>
              <p:spPr>
                <a:xfrm>
                  <a:off x="7139294" y="1079498"/>
                  <a:ext cx="1609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36216CA4-BC6C-911C-718D-201D21748215}"/>
                    </a:ext>
                  </a:extLst>
                </p14:cNvPr>
                <p14:cNvContentPartPr/>
                <p14:nvPr/>
              </p14:nvContentPartPr>
              <p14:xfrm>
                <a:off x="7368254" y="1094978"/>
                <a:ext cx="181080" cy="142560"/>
              </p14:xfrm>
            </p:contentPart>
          </mc:Choice>
          <mc:Fallback xmlns="">
            <p:pic>
              <p:nvPicPr>
                <p:cNvPr id="39" name="Ink 38">
                  <a:extLst>
                    <a:ext uri="{FF2B5EF4-FFF2-40B4-BE49-F238E27FC236}">
                      <a16:creationId xmlns:a16="http://schemas.microsoft.com/office/drawing/2014/main" id="{36216CA4-BC6C-911C-718D-201D21748215}"/>
                    </a:ext>
                  </a:extLst>
                </p:cNvPr>
                <p:cNvPicPr/>
                <p:nvPr/>
              </p:nvPicPr>
              <p:blipFill>
                <a:blip r:embed="rId73"/>
                <a:stretch>
                  <a:fillRect/>
                </a:stretch>
              </p:blipFill>
              <p:spPr>
                <a:xfrm>
                  <a:off x="7352774" y="1079537"/>
                  <a:ext cx="211680" cy="173083"/>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a:extLst>
                    <a:ext uri="{FF2B5EF4-FFF2-40B4-BE49-F238E27FC236}">
                      <a16:creationId xmlns:a16="http://schemas.microsoft.com/office/drawing/2014/main" id="{5E9175DF-3F8A-F5AE-2BE2-28C86A561BAD}"/>
                    </a:ext>
                  </a:extLst>
                </p14:cNvPr>
                <p14:cNvContentPartPr/>
                <p14:nvPr/>
              </p14:nvContentPartPr>
              <p14:xfrm>
                <a:off x="7389494" y="1094258"/>
                <a:ext cx="117000" cy="183600"/>
              </p14:xfrm>
            </p:contentPart>
          </mc:Choice>
          <mc:Fallback xmlns="">
            <p:pic>
              <p:nvPicPr>
                <p:cNvPr id="40" name="Ink 39">
                  <a:extLst>
                    <a:ext uri="{FF2B5EF4-FFF2-40B4-BE49-F238E27FC236}">
                      <a16:creationId xmlns:a16="http://schemas.microsoft.com/office/drawing/2014/main" id="{5E9175DF-3F8A-F5AE-2BE2-28C86A561BAD}"/>
                    </a:ext>
                  </a:extLst>
                </p:cNvPr>
                <p:cNvPicPr/>
                <p:nvPr/>
              </p:nvPicPr>
              <p:blipFill>
                <a:blip r:embed="rId75"/>
                <a:stretch>
                  <a:fillRect/>
                </a:stretch>
              </p:blipFill>
              <p:spPr>
                <a:xfrm>
                  <a:off x="7374014" y="1078778"/>
                  <a:ext cx="147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Ink 40">
                  <a:extLst>
                    <a:ext uri="{FF2B5EF4-FFF2-40B4-BE49-F238E27FC236}">
                      <a16:creationId xmlns:a16="http://schemas.microsoft.com/office/drawing/2014/main" id="{FCE28C5B-62C7-7A80-CCCF-F83D06B0F0B2}"/>
                    </a:ext>
                  </a:extLst>
                </p14:cNvPr>
                <p14:cNvContentPartPr/>
                <p14:nvPr/>
              </p14:nvContentPartPr>
              <p14:xfrm>
                <a:off x="7602254" y="1094978"/>
                <a:ext cx="51840" cy="168840"/>
              </p14:xfrm>
            </p:contentPart>
          </mc:Choice>
          <mc:Fallback xmlns="">
            <p:pic>
              <p:nvPicPr>
                <p:cNvPr id="41" name="Ink 40">
                  <a:extLst>
                    <a:ext uri="{FF2B5EF4-FFF2-40B4-BE49-F238E27FC236}">
                      <a16:creationId xmlns:a16="http://schemas.microsoft.com/office/drawing/2014/main" id="{FCE28C5B-62C7-7A80-CCCF-F83D06B0F0B2}"/>
                    </a:ext>
                  </a:extLst>
                </p:cNvPr>
                <p:cNvPicPr/>
                <p:nvPr/>
              </p:nvPicPr>
              <p:blipFill>
                <a:blip r:embed="rId77"/>
                <a:stretch>
                  <a:fillRect/>
                </a:stretch>
              </p:blipFill>
              <p:spPr>
                <a:xfrm>
                  <a:off x="7586774" y="1079531"/>
                  <a:ext cx="82440" cy="19937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Ink 41">
                  <a:extLst>
                    <a:ext uri="{FF2B5EF4-FFF2-40B4-BE49-F238E27FC236}">
                      <a16:creationId xmlns:a16="http://schemas.microsoft.com/office/drawing/2014/main" id="{756CA272-508A-DE40-C8C6-25119B086E05}"/>
                    </a:ext>
                  </a:extLst>
                </p14:cNvPr>
                <p14:cNvContentPartPr/>
                <p14:nvPr/>
              </p14:nvContentPartPr>
              <p14:xfrm>
                <a:off x="7782974" y="1067978"/>
                <a:ext cx="98640" cy="184680"/>
              </p14:xfrm>
            </p:contentPart>
          </mc:Choice>
          <mc:Fallback xmlns="">
            <p:pic>
              <p:nvPicPr>
                <p:cNvPr id="42" name="Ink 41">
                  <a:extLst>
                    <a:ext uri="{FF2B5EF4-FFF2-40B4-BE49-F238E27FC236}">
                      <a16:creationId xmlns:a16="http://schemas.microsoft.com/office/drawing/2014/main" id="{756CA272-508A-DE40-C8C6-25119B086E05}"/>
                    </a:ext>
                  </a:extLst>
                </p:cNvPr>
                <p:cNvPicPr/>
                <p:nvPr/>
              </p:nvPicPr>
              <p:blipFill>
                <a:blip r:embed="rId79"/>
                <a:stretch>
                  <a:fillRect/>
                </a:stretch>
              </p:blipFill>
              <p:spPr>
                <a:xfrm>
                  <a:off x="7767494" y="1052498"/>
                  <a:ext cx="129240" cy="21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43" name="Ink 42">
                <a:extLst>
                  <a:ext uri="{FF2B5EF4-FFF2-40B4-BE49-F238E27FC236}">
                    <a16:creationId xmlns:a16="http://schemas.microsoft.com/office/drawing/2014/main" id="{1ABD7A19-563C-DE21-362D-0F0542A8E470}"/>
                  </a:ext>
                </a:extLst>
              </p14:cNvPr>
              <p14:cNvContentPartPr/>
              <p14:nvPr/>
            </p14:nvContentPartPr>
            <p14:xfrm>
              <a:off x="7835894" y="738578"/>
              <a:ext cx="146160" cy="190800"/>
            </p14:xfrm>
          </p:contentPart>
        </mc:Choice>
        <mc:Fallback xmlns="">
          <p:pic>
            <p:nvPicPr>
              <p:cNvPr id="43" name="Ink 42">
                <a:extLst>
                  <a:ext uri="{FF2B5EF4-FFF2-40B4-BE49-F238E27FC236}">
                    <a16:creationId xmlns:a16="http://schemas.microsoft.com/office/drawing/2014/main" id="{1ABD7A19-563C-DE21-362D-0F0542A8E470}"/>
                  </a:ext>
                </a:extLst>
              </p:cNvPr>
              <p:cNvPicPr/>
              <p:nvPr/>
            </p:nvPicPr>
            <p:blipFill>
              <a:blip r:embed="rId81"/>
              <a:stretch>
                <a:fillRect/>
              </a:stretch>
            </p:blipFill>
            <p:spPr>
              <a:xfrm>
                <a:off x="7820414" y="723098"/>
                <a:ext cx="176760" cy="221400"/>
              </a:xfrm>
              <a:prstGeom prst="rect">
                <a:avLst/>
              </a:prstGeom>
            </p:spPr>
          </p:pic>
        </mc:Fallback>
      </mc:AlternateContent>
      <p:grpSp>
        <p:nvGrpSpPr>
          <p:cNvPr id="71698" name="Group 52">
            <a:extLst>
              <a:ext uri="{FF2B5EF4-FFF2-40B4-BE49-F238E27FC236}">
                <a16:creationId xmlns:a16="http://schemas.microsoft.com/office/drawing/2014/main" id="{37B49626-D81E-388D-2165-8640F44B4FAD}"/>
              </a:ext>
            </a:extLst>
          </p:cNvPr>
          <p:cNvGrpSpPr>
            <a:grpSpLocks/>
          </p:cNvGrpSpPr>
          <p:nvPr/>
        </p:nvGrpSpPr>
        <p:grpSpPr bwMode="auto">
          <a:xfrm>
            <a:off x="8224838" y="989013"/>
            <a:ext cx="762000" cy="474662"/>
            <a:chOff x="8224694" y="988778"/>
            <a:chExt cx="762840" cy="474840"/>
          </a:xfrm>
        </p:grpSpPr>
        <mc:AlternateContent xmlns:mc="http://schemas.openxmlformats.org/markup-compatibility/2006" xmlns:p14="http://schemas.microsoft.com/office/powerpoint/2010/main">
          <mc:Choice Requires="p14">
            <p:contentPart p14:bwMode="auto" r:id="rId82">
              <p14:nvContentPartPr>
                <p14:cNvPr id="44" name="Ink 43">
                  <a:extLst>
                    <a:ext uri="{FF2B5EF4-FFF2-40B4-BE49-F238E27FC236}">
                      <a16:creationId xmlns:a16="http://schemas.microsoft.com/office/drawing/2014/main" id="{52C3148F-F0FB-A8A0-78CF-C3A6A9DA5FC6}"/>
                    </a:ext>
                  </a:extLst>
                </p14:cNvPr>
                <p14:cNvContentPartPr/>
                <p14:nvPr/>
              </p14:nvContentPartPr>
              <p14:xfrm>
                <a:off x="8228294" y="1020458"/>
                <a:ext cx="29880" cy="173880"/>
              </p14:xfrm>
            </p:contentPart>
          </mc:Choice>
          <mc:Fallback xmlns="">
            <p:pic>
              <p:nvPicPr>
                <p:cNvPr id="44" name="Ink 43">
                  <a:extLst>
                    <a:ext uri="{FF2B5EF4-FFF2-40B4-BE49-F238E27FC236}">
                      <a16:creationId xmlns:a16="http://schemas.microsoft.com/office/drawing/2014/main" id="{52C3148F-F0FB-A8A0-78CF-C3A6A9DA5FC6}"/>
                    </a:ext>
                  </a:extLst>
                </p:cNvPr>
                <p:cNvPicPr/>
                <p:nvPr/>
              </p:nvPicPr>
              <p:blipFill>
                <a:blip r:embed="rId83"/>
                <a:stretch>
                  <a:fillRect/>
                </a:stretch>
              </p:blipFill>
              <p:spPr>
                <a:xfrm>
                  <a:off x="8212814" y="1004978"/>
                  <a:ext cx="60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Ink 44">
                  <a:extLst>
                    <a:ext uri="{FF2B5EF4-FFF2-40B4-BE49-F238E27FC236}">
                      <a16:creationId xmlns:a16="http://schemas.microsoft.com/office/drawing/2014/main" id="{DD7C856F-FAE2-2FC7-8BAC-FA09023BFAA2}"/>
                    </a:ext>
                  </a:extLst>
                </p14:cNvPr>
                <p14:cNvContentPartPr/>
                <p14:nvPr/>
              </p14:nvContentPartPr>
              <p14:xfrm>
                <a:off x="8224694" y="988778"/>
                <a:ext cx="207720" cy="202680"/>
              </p14:xfrm>
            </p:contentPart>
          </mc:Choice>
          <mc:Fallback xmlns="">
            <p:pic>
              <p:nvPicPr>
                <p:cNvPr id="45" name="Ink 44">
                  <a:extLst>
                    <a:ext uri="{FF2B5EF4-FFF2-40B4-BE49-F238E27FC236}">
                      <a16:creationId xmlns:a16="http://schemas.microsoft.com/office/drawing/2014/main" id="{DD7C856F-FAE2-2FC7-8BAC-FA09023BFAA2}"/>
                    </a:ext>
                  </a:extLst>
                </p:cNvPr>
                <p:cNvPicPr/>
                <p:nvPr/>
              </p:nvPicPr>
              <p:blipFill>
                <a:blip r:embed="rId85"/>
                <a:stretch>
                  <a:fillRect/>
                </a:stretch>
              </p:blipFill>
              <p:spPr>
                <a:xfrm>
                  <a:off x="8209241" y="973298"/>
                  <a:ext cx="238267"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Ink 45">
                  <a:extLst>
                    <a:ext uri="{FF2B5EF4-FFF2-40B4-BE49-F238E27FC236}">
                      <a16:creationId xmlns:a16="http://schemas.microsoft.com/office/drawing/2014/main" id="{3B23EBC9-B5CA-A773-A942-0155E2F038E0}"/>
                    </a:ext>
                  </a:extLst>
                </p14:cNvPr>
                <p14:cNvContentPartPr/>
                <p14:nvPr/>
              </p14:nvContentPartPr>
              <p14:xfrm>
                <a:off x="8473454" y="1057898"/>
                <a:ext cx="121320" cy="191880"/>
              </p14:xfrm>
            </p:contentPart>
          </mc:Choice>
          <mc:Fallback xmlns="">
            <p:pic>
              <p:nvPicPr>
                <p:cNvPr id="46" name="Ink 45">
                  <a:extLst>
                    <a:ext uri="{FF2B5EF4-FFF2-40B4-BE49-F238E27FC236}">
                      <a16:creationId xmlns:a16="http://schemas.microsoft.com/office/drawing/2014/main" id="{3B23EBC9-B5CA-A773-A942-0155E2F038E0}"/>
                    </a:ext>
                  </a:extLst>
                </p:cNvPr>
                <p:cNvPicPr/>
                <p:nvPr/>
              </p:nvPicPr>
              <p:blipFill>
                <a:blip r:embed="rId87"/>
                <a:stretch>
                  <a:fillRect/>
                </a:stretch>
              </p:blipFill>
              <p:spPr>
                <a:xfrm>
                  <a:off x="8457928" y="1042389"/>
                  <a:ext cx="152011" cy="222538"/>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Ink 46">
                  <a:extLst>
                    <a:ext uri="{FF2B5EF4-FFF2-40B4-BE49-F238E27FC236}">
                      <a16:creationId xmlns:a16="http://schemas.microsoft.com/office/drawing/2014/main" id="{26E4A06C-3808-9157-0094-5234E8F3F3E3}"/>
                    </a:ext>
                  </a:extLst>
                </p14:cNvPr>
                <p14:cNvContentPartPr/>
                <p14:nvPr/>
              </p14:nvContentPartPr>
              <p14:xfrm>
                <a:off x="8722214" y="988778"/>
                <a:ext cx="102960" cy="474840"/>
              </p14:xfrm>
            </p:contentPart>
          </mc:Choice>
          <mc:Fallback xmlns="">
            <p:pic>
              <p:nvPicPr>
                <p:cNvPr id="47" name="Ink 46">
                  <a:extLst>
                    <a:ext uri="{FF2B5EF4-FFF2-40B4-BE49-F238E27FC236}">
                      <a16:creationId xmlns:a16="http://schemas.microsoft.com/office/drawing/2014/main" id="{26E4A06C-3808-9157-0094-5234E8F3F3E3}"/>
                    </a:ext>
                  </a:extLst>
                </p:cNvPr>
                <p:cNvPicPr/>
                <p:nvPr/>
              </p:nvPicPr>
              <p:blipFill>
                <a:blip r:embed="rId89"/>
                <a:stretch>
                  <a:fillRect/>
                </a:stretch>
              </p:blipFill>
              <p:spPr>
                <a:xfrm>
                  <a:off x="8706734" y="973298"/>
                  <a:ext cx="13356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Ink 51">
                  <a:extLst>
                    <a:ext uri="{FF2B5EF4-FFF2-40B4-BE49-F238E27FC236}">
                      <a16:creationId xmlns:a16="http://schemas.microsoft.com/office/drawing/2014/main" id="{29848F57-2CA9-215D-FD7A-D425CAB54DE5}"/>
                    </a:ext>
                  </a:extLst>
                </p14:cNvPr>
                <p14:cNvContentPartPr/>
                <p14:nvPr/>
              </p14:nvContentPartPr>
              <p14:xfrm>
                <a:off x="8812934" y="1099658"/>
                <a:ext cx="174600" cy="169200"/>
              </p14:xfrm>
            </p:contentPart>
          </mc:Choice>
          <mc:Fallback xmlns="">
            <p:pic>
              <p:nvPicPr>
                <p:cNvPr id="52" name="Ink 51">
                  <a:extLst>
                    <a:ext uri="{FF2B5EF4-FFF2-40B4-BE49-F238E27FC236}">
                      <a16:creationId xmlns:a16="http://schemas.microsoft.com/office/drawing/2014/main" id="{29848F57-2CA9-215D-FD7A-D425CAB54DE5}"/>
                    </a:ext>
                  </a:extLst>
                </p:cNvPr>
                <p:cNvPicPr/>
                <p:nvPr/>
              </p:nvPicPr>
              <p:blipFill>
                <a:blip r:embed="rId91"/>
                <a:stretch>
                  <a:fillRect/>
                </a:stretch>
              </p:blipFill>
              <p:spPr>
                <a:xfrm>
                  <a:off x="8797454" y="1084211"/>
                  <a:ext cx="205200" cy="19973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4" name="Ink 53">
                <a:extLst>
                  <a:ext uri="{FF2B5EF4-FFF2-40B4-BE49-F238E27FC236}">
                    <a16:creationId xmlns:a16="http://schemas.microsoft.com/office/drawing/2014/main" id="{E5EA6B5D-6320-B04A-CDB0-21B42675ED1C}"/>
                  </a:ext>
                </a:extLst>
              </p14:cNvPr>
              <p14:cNvContentPartPr/>
              <p14:nvPr/>
            </p14:nvContentPartPr>
            <p14:xfrm>
              <a:off x="6365654" y="5823578"/>
              <a:ext cx="58320" cy="48600"/>
            </p14:xfrm>
          </p:contentPart>
        </mc:Choice>
        <mc:Fallback xmlns="">
          <p:pic>
            <p:nvPicPr>
              <p:cNvPr id="54" name="Ink 53">
                <a:extLst>
                  <a:ext uri="{FF2B5EF4-FFF2-40B4-BE49-F238E27FC236}">
                    <a16:creationId xmlns:a16="http://schemas.microsoft.com/office/drawing/2014/main" id="{E5EA6B5D-6320-B04A-CDB0-21B42675ED1C}"/>
                  </a:ext>
                </a:extLst>
              </p:cNvPr>
              <p:cNvPicPr/>
              <p:nvPr/>
            </p:nvPicPr>
            <p:blipFill>
              <a:blip r:embed="rId93"/>
              <a:stretch>
                <a:fillRect/>
              </a:stretch>
            </p:blipFill>
            <p:spPr>
              <a:xfrm>
                <a:off x="6350174" y="5808212"/>
                <a:ext cx="88920" cy="78975"/>
              </a:xfrm>
              <a:prstGeom prst="rect">
                <a:avLst/>
              </a:prstGeom>
            </p:spPr>
          </p:pic>
        </mc:Fallback>
      </mc:AlternateContent>
      <p:grpSp>
        <p:nvGrpSpPr>
          <p:cNvPr id="71700" name="Group 62">
            <a:extLst>
              <a:ext uri="{FF2B5EF4-FFF2-40B4-BE49-F238E27FC236}">
                <a16:creationId xmlns:a16="http://schemas.microsoft.com/office/drawing/2014/main" id="{169DD5DD-0835-EF23-94AF-708E8309E8DD}"/>
              </a:ext>
            </a:extLst>
          </p:cNvPr>
          <p:cNvGrpSpPr>
            <a:grpSpLocks/>
          </p:cNvGrpSpPr>
          <p:nvPr/>
        </p:nvGrpSpPr>
        <p:grpSpPr bwMode="auto">
          <a:xfrm>
            <a:off x="5900738" y="5305425"/>
            <a:ext cx="541337" cy="427038"/>
            <a:chOff x="5900894" y="5305538"/>
            <a:chExt cx="541440" cy="426600"/>
          </a:xfrm>
        </p:grpSpPr>
        <mc:AlternateContent xmlns:mc="http://schemas.openxmlformats.org/markup-compatibility/2006" xmlns:p14="http://schemas.microsoft.com/office/powerpoint/2010/main">
          <mc:Choice Requires="p14">
            <p:contentPart p14:bwMode="auto" r:id="rId94">
              <p14:nvContentPartPr>
                <p14:cNvPr id="55" name="Ink 54">
                  <a:extLst>
                    <a:ext uri="{FF2B5EF4-FFF2-40B4-BE49-F238E27FC236}">
                      <a16:creationId xmlns:a16="http://schemas.microsoft.com/office/drawing/2014/main" id="{B007C0F9-7070-F251-C5F9-15331E4D9565}"/>
                    </a:ext>
                  </a:extLst>
                </p14:cNvPr>
                <p14:cNvContentPartPr/>
                <p14:nvPr/>
              </p14:nvContentPartPr>
              <p14:xfrm>
                <a:off x="5995574" y="5305538"/>
                <a:ext cx="11880" cy="269640"/>
              </p14:xfrm>
            </p:contentPart>
          </mc:Choice>
          <mc:Fallback xmlns="">
            <p:pic>
              <p:nvPicPr>
                <p:cNvPr id="55" name="Ink 54">
                  <a:extLst>
                    <a:ext uri="{FF2B5EF4-FFF2-40B4-BE49-F238E27FC236}">
                      <a16:creationId xmlns:a16="http://schemas.microsoft.com/office/drawing/2014/main" id="{B007C0F9-7070-F251-C5F9-15331E4D9565}"/>
                    </a:ext>
                  </a:extLst>
                </p:cNvPr>
                <p:cNvPicPr/>
                <p:nvPr/>
              </p:nvPicPr>
              <p:blipFill>
                <a:blip r:embed="rId95"/>
                <a:stretch>
                  <a:fillRect/>
                </a:stretch>
              </p:blipFill>
              <p:spPr>
                <a:xfrm>
                  <a:off x="5980549" y="5290058"/>
                  <a:ext cx="415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Ink 55">
                  <a:extLst>
                    <a:ext uri="{FF2B5EF4-FFF2-40B4-BE49-F238E27FC236}">
                      <a16:creationId xmlns:a16="http://schemas.microsoft.com/office/drawing/2014/main" id="{541A960E-A35B-F86F-436E-DAFE55243376}"/>
                    </a:ext>
                  </a:extLst>
                </p14:cNvPr>
                <p14:cNvContentPartPr/>
                <p14:nvPr/>
              </p14:nvContentPartPr>
              <p14:xfrm>
                <a:off x="6078014" y="5306618"/>
                <a:ext cx="122400" cy="241200"/>
              </p14:xfrm>
            </p:contentPart>
          </mc:Choice>
          <mc:Fallback xmlns="">
            <p:pic>
              <p:nvPicPr>
                <p:cNvPr id="56" name="Ink 55">
                  <a:extLst>
                    <a:ext uri="{FF2B5EF4-FFF2-40B4-BE49-F238E27FC236}">
                      <a16:creationId xmlns:a16="http://schemas.microsoft.com/office/drawing/2014/main" id="{541A960E-A35B-F86F-436E-DAFE55243376}"/>
                    </a:ext>
                  </a:extLst>
                </p:cNvPr>
                <p:cNvPicPr/>
                <p:nvPr/>
              </p:nvPicPr>
              <p:blipFill>
                <a:blip r:embed="rId97"/>
                <a:stretch>
                  <a:fillRect/>
                </a:stretch>
              </p:blipFill>
              <p:spPr>
                <a:xfrm>
                  <a:off x="6062534" y="5291138"/>
                  <a:ext cx="1530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Ink 56">
                  <a:extLst>
                    <a:ext uri="{FF2B5EF4-FFF2-40B4-BE49-F238E27FC236}">
                      <a16:creationId xmlns:a16="http://schemas.microsoft.com/office/drawing/2014/main" id="{D03B5F04-5A10-F50C-054C-E891E66E0F3D}"/>
                    </a:ext>
                  </a:extLst>
                </p14:cNvPr>
                <p14:cNvContentPartPr/>
                <p14:nvPr/>
              </p14:nvContentPartPr>
              <p14:xfrm>
                <a:off x="6236414" y="5305538"/>
                <a:ext cx="58320" cy="201960"/>
              </p14:xfrm>
            </p:contentPart>
          </mc:Choice>
          <mc:Fallback xmlns="">
            <p:pic>
              <p:nvPicPr>
                <p:cNvPr id="57" name="Ink 56">
                  <a:extLst>
                    <a:ext uri="{FF2B5EF4-FFF2-40B4-BE49-F238E27FC236}">
                      <a16:creationId xmlns:a16="http://schemas.microsoft.com/office/drawing/2014/main" id="{D03B5F04-5A10-F50C-054C-E891E66E0F3D}"/>
                    </a:ext>
                  </a:extLst>
                </p:cNvPr>
                <p:cNvPicPr/>
                <p:nvPr/>
              </p:nvPicPr>
              <p:blipFill>
                <a:blip r:embed="rId99"/>
                <a:stretch>
                  <a:fillRect/>
                </a:stretch>
              </p:blipFill>
              <p:spPr>
                <a:xfrm>
                  <a:off x="6220934" y="5290086"/>
                  <a:ext cx="88920" cy="232506"/>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Ink 57">
                  <a:extLst>
                    <a:ext uri="{FF2B5EF4-FFF2-40B4-BE49-F238E27FC236}">
                      <a16:creationId xmlns:a16="http://schemas.microsoft.com/office/drawing/2014/main" id="{02F9016D-E198-4966-4345-47DC773E8179}"/>
                    </a:ext>
                  </a:extLst>
                </p14:cNvPr>
                <p14:cNvContentPartPr/>
                <p14:nvPr/>
              </p14:nvContentPartPr>
              <p14:xfrm>
                <a:off x="6358094" y="5335058"/>
                <a:ext cx="84240" cy="189720"/>
              </p14:xfrm>
            </p:contentPart>
          </mc:Choice>
          <mc:Fallback xmlns="">
            <p:pic>
              <p:nvPicPr>
                <p:cNvPr id="58" name="Ink 57">
                  <a:extLst>
                    <a:ext uri="{FF2B5EF4-FFF2-40B4-BE49-F238E27FC236}">
                      <a16:creationId xmlns:a16="http://schemas.microsoft.com/office/drawing/2014/main" id="{02F9016D-E198-4966-4345-47DC773E8179}"/>
                    </a:ext>
                  </a:extLst>
                </p:cNvPr>
                <p:cNvPicPr/>
                <p:nvPr/>
              </p:nvPicPr>
              <p:blipFill>
                <a:blip r:embed="rId101"/>
                <a:stretch>
                  <a:fillRect/>
                </a:stretch>
              </p:blipFill>
              <p:spPr>
                <a:xfrm>
                  <a:off x="6342614" y="5319578"/>
                  <a:ext cx="114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Ink 59">
                  <a:extLst>
                    <a:ext uri="{FF2B5EF4-FFF2-40B4-BE49-F238E27FC236}">
                      <a16:creationId xmlns:a16="http://schemas.microsoft.com/office/drawing/2014/main" id="{DBF379A7-94C6-338E-6B4E-0389DEFE49C7}"/>
                    </a:ext>
                  </a:extLst>
                </p14:cNvPr>
                <p14:cNvContentPartPr/>
                <p14:nvPr/>
              </p14:nvContentPartPr>
              <p14:xfrm>
                <a:off x="5900894" y="5613698"/>
                <a:ext cx="38520" cy="118440"/>
              </p14:xfrm>
            </p:contentPart>
          </mc:Choice>
          <mc:Fallback xmlns="">
            <p:pic>
              <p:nvPicPr>
                <p:cNvPr id="60" name="Ink 59">
                  <a:extLst>
                    <a:ext uri="{FF2B5EF4-FFF2-40B4-BE49-F238E27FC236}">
                      <a16:creationId xmlns:a16="http://schemas.microsoft.com/office/drawing/2014/main" id="{DBF379A7-94C6-338E-6B4E-0389DEFE49C7}"/>
                    </a:ext>
                  </a:extLst>
                </p:cNvPr>
                <p:cNvPicPr/>
                <p:nvPr/>
              </p:nvPicPr>
              <p:blipFill>
                <a:blip r:embed="rId103"/>
                <a:stretch>
                  <a:fillRect/>
                </a:stretch>
              </p:blipFill>
              <p:spPr>
                <a:xfrm>
                  <a:off x="5885557" y="5598218"/>
                  <a:ext cx="68837"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Ink 60">
                  <a:extLst>
                    <a:ext uri="{FF2B5EF4-FFF2-40B4-BE49-F238E27FC236}">
                      <a16:creationId xmlns:a16="http://schemas.microsoft.com/office/drawing/2014/main" id="{D5CBF207-F7B2-6A1E-D95F-88FC93ED4D0B}"/>
                    </a:ext>
                  </a:extLst>
                </p14:cNvPr>
                <p14:cNvContentPartPr/>
                <p14:nvPr/>
              </p14:nvContentPartPr>
              <p14:xfrm>
                <a:off x="5922134" y="5645738"/>
                <a:ext cx="133200" cy="68400"/>
              </p14:xfrm>
            </p:contentPart>
          </mc:Choice>
          <mc:Fallback xmlns="">
            <p:pic>
              <p:nvPicPr>
                <p:cNvPr id="61" name="Ink 60">
                  <a:extLst>
                    <a:ext uri="{FF2B5EF4-FFF2-40B4-BE49-F238E27FC236}">
                      <a16:creationId xmlns:a16="http://schemas.microsoft.com/office/drawing/2014/main" id="{D5CBF207-F7B2-6A1E-D95F-88FC93ED4D0B}"/>
                    </a:ext>
                  </a:extLst>
                </p:cNvPr>
                <p:cNvPicPr/>
                <p:nvPr/>
              </p:nvPicPr>
              <p:blipFill>
                <a:blip r:embed="rId105"/>
                <a:stretch>
                  <a:fillRect/>
                </a:stretch>
              </p:blipFill>
              <p:spPr>
                <a:xfrm>
                  <a:off x="5906696" y="5630258"/>
                  <a:ext cx="163718"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Ink 61">
                  <a:extLst>
                    <a:ext uri="{FF2B5EF4-FFF2-40B4-BE49-F238E27FC236}">
                      <a16:creationId xmlns:a16="http://schemas.microsoft.com/office/drawing/2014/main" id="{A5A9AD76-CBE9-BDD9-31B6-7FE2507385C1}"/>
                    </a:ext>
                  </a:extLst>
                </p14:cNvPr>
                <p14:cNvContentPartPr/>
                <p14:nvPr/>
              </p14:nvContentPartPr>
              <p14:xfrm>
                <a:off x="6113654" y="5618018"/>
                <a:ext cx="159480" cy="88920"/>
              </p14:xfrm>
            </p:contentPart>
          </mc:Choice>
          <mc:Fallback xmlns="">
            <p:pic>
              <p:nvPicPr>
                <p:cNvPr id="62" name="Ink 61">
                  <a:extLst>
                    <a:ext uri="{FF2B5EF4-FFF2-40B4-BE49-F238E27FC236}">
                      <a16:creationId xmlns:a16="http://schemas.microsoft.com/office/drawing/2014/main" id="{A5A9AD76-CBE9-BDD9-31B6-7FE2507385C1}"/>
                    </a:ext>
                  </a:extLst>
                </p:cNvPr>
                <p:cNvPicPr/>
                <p:nvPr/>
              </p:nvPicPr>
              <p:blipFill>
                <a:blip r:embed="rId107"/>
                <a:stretch>
                  <a:fillRect/>
                </a:stretch>
              </p:blipFill>
              <p:spPr>
                <a:xfrm>
                  <a:off x="6098174" y="5602538"/>
                  <a:ext cx="190080" cy="11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71680" name="Ink 71679">
                <a:extLst>
                  <a:ext uri="{FF2B5EF4-FFF2-40B4-BE49-F238E27FC236}">
                    <a16:creationId xmlns:a16="http://schemas.microsoft.com/office/drawing/2014/main" id="{06854022-9607-FEA9-ECBC-FC66FFFC1786}"/>
                  </a:ext>
                </a:extLst>
              </p14:cNvPr>
              <p14:cNvContentPartPr/>
              <p14:nvPr/>
            </p14:nvContentPartPr>
            <p14:xfrm>
              <a:off x="7088534" y="6443858"/>
              <a:ext cx="188640" cy="63360"/>
            </p14:xfrm>
          </p:contentPart>
        </mc:Choice>
        <mc:Fallback xmlns="">
          <p:pic>
            <p:nvPicPr>
              <p:cNvPr id="71680" name="Ink 71679">
                <a:extLst>
                  <a:ext uri="{FF2B5EF4-FFF2-40B4-BE49-F238E27FC236}">
                    <a16:creationId xmlns:a16="http://schemas.microsoft.com/office/drawing/2014/main" id="{06854022-9607-FEA9-ECBC-FC66FFFC1786}"/>
                  </a:ext>
                </a:extLst>
              </p:cNvPr>
              <p:cNvPicPr/>
              <p:nvPr/>
            </p:nvPicPr>
            <p:blipFill>
              <a:blip r:embed="rId109"/>
              <a:stretch>
                <a:fillRect/>
              </a:stretch>
            </p:blipFill>
            <p:spPr>
              <a:xfrm>
                <a:off x="7073083" y="6428378"/>
                <a:ext cx="219182" cy="93960"/>
              </a:xfrm>
              <a:prstGeom prst="rect">
                <a:avLst/>
              </a:prstGeom>
            </p:spPr>
          </p:pic>
        </mc:Fallback>
      </mc:AlternateContent>
      <p:grpSp>
        <p:nvGrpSpPr>
          <p:cNvPr id="71702" name="Group 71695">
            <a:extLst>
              <a:ext uri="{FF2B5EF4-FFF2-40B4-BE49-F238E27FC236}">
                <a16:creationId xmlns:a16="http://schemas.microsoft.com/office/drawing/2014/main" id="{FB242565-4F84-71CE-66BA-A7EB1A65517E}"/>
              </a:ext>
            </a:extLst>
          </p:cNvPr>
          <p:cNvGrpSpPr>
            <a:grpSpLocks/>
          </p:cNvGrpSpPr>
          <p:nvPr/>
        </p:nvGrpSpPr>
        <p:grpSpPr bwMode="auto">
          <a:xfrm>
            <a:off x="6591300" y="1743075"/>
            <a:ext cx="965200" cy="547688"/>
            <a:chOff x="6591374" y="1742978"/>
            <a:chExt cx="965880" cy="548280"/>
          </a:xfrm>
        </p:grpSpPr>
        <mc:AlternateContent xmlns:mc="http://schemas.openxmlformats.org/markup-compatibility/2006" xmlns:p14="http://schemas.microsoft.com/office/powerpoint/2010/main">
          <mc:Choice Requires="p14">
            <p:contentPart p14:bwMode="auto" r:id="rId110">
              <p14:nvContentPartPr>
                <p14:cNvPr id="9" name="Ink 71684">
                  <a:extLst>
                    <a:ext uri="{FF2B5EF4-FFF2-40B4-BE49-F238E27FC236}">
                      <a16:creationId xmlns:a16="http://schemas.microsoft.com/office/drawing/2014/main" id="{306DC06D-B34D-15D5-0482-F82078E1DC51}"/>
                    </a:ext>
                  </a:extLst>
                </p14:cNvPr>
                <p14:cNvContentPartPr/>
                <p14:nvPr/>
              </p14:nvContentPartPr>
              <p14:xfrm>
                <a:off x="6591374" y="1742978"/>
                <a:ext cx="190080" cy="470880"/>
              </p14:xfrm>
            </p:contentPart>
          </mc:Choice>
          <mc:Fallback xmlns="">
            <p:pic>
              <p:nvPicPr>
                <p:cNvPr id="9" name="Ink 71684">
                  <a:extLst>
                    <a:ext uri="{FF2B5EF4-FFF2-40B4-BE49-F238E27FC236}">
                      <a16:creationId xmlns:a16="http://schemas.microsoft.com/office/drawing/2014/main" id="{306DC06D-B34D-15D5-0482-F82078E1DC51}"/>
                    </a:ext>
                  </a:extLst>
                </p:cNvPr>
                <p:cNvPicPr/>
                <p:nvPr/>
              </p:nvPicPr>
              <p:blipFill>
                <a:blip r:embed="rId111"/>
                <a:stretch>
                  <a:fillRect/>
                </a:stretch>
              </p:blipFill>
              <p:spPr>
                <a:xfrm>
                  <a:off x="6575894" y="1727486"/>
                  <a:ext cx="220680" cy="501503"/>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2" name="Ink 71685">
                  <a:extLst>
                    <a:ext uri="{FF2B5EF4-FFF2-40B4-BE49-F238E27FC236}">
                      <a16:creationId xmlns:a16="http://schemas.microsoft.com/office/drawing/2014/main" id="{C94A9D93-78BA-6BD5-D94E-82F0064534C4}"/>
                    </a:ext>
                  </a:extLst>
                </p14:cNvPr>
                <p14:cNvContentPartPr/>
                <p14:nvPr/>
              </p14:nvContentPartPr>
              <p14:xfrm>
                <a:off x="6857774" y="2096498"/>
                <a:ext cx="114120" cy="30240"/>
              </p14:xfrm>
            </p:contentPart>
          </mc:Choice>
          <mc:Fallback xmlns="">
            <p:pic>
              <p:nvPicPr>
                <p:cNvPr id="22" name="Ink 71685">
                  <a:extLst>
                    <a:ext uri="{FF2B5EF4-FFF2-40B4-BE49-F238E27FC236}">
                      <a16:creationId xmlns:a16="http://schemas.microsoft.com/office/drawing/2014/main" id="{C94A9D93-78BA-6BD5-D94E-82F0064534C4}"/>
                    </a:ext>
                  </a:extLst>
                </p:cNvPr>
                <p:cNvPicPr/>
                <p:nvPr/>
              </p:nvPicPr>
              <p:blipFill>
                <a:blip r:embed="rId113"/>
                <a:stretch>
                  <a:fillRect/>
                </a:stretch>
              </p:blipFill>
              <p:spPr>
                <a:xfrm>
                  <a:off x="6842294" y="2080831"/>
                  <a:ext cx="144720" cy="61209"/>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3" name="Ink 71686">
                  <a:extLst>
                    <a:ext uri="{FF2B5EF4-FFF2-40B4-BE49-F238E27FC236}">
                      <a16:creationId xmlns:a16="http://schemas.microsoft.com/office/drawing/2014/main" id="{F89625E5-94A1-4737-53E8-F706D80981B7}"/>
                    </a:ext>
                  </a:extLst>
                </p14:cNvPr>
                <p14:cNvContentPartPr/>
                <p14:nvPr/>
              </p14:nvContentPartPr>
              <p14:xfrm>
                <a:off x="6898094" y="2030618"/>
                <a:ext cx="73800" cy="222480"/>
              </p14:xfrm>
            </p:contentPart>
          </mc:Choice>
          <mc:Fallback xmlns="">
            <p:pic>
              <p:nvPicPr>
                <p:cNvPr id="23" name="Ink 71686">
                  <a:extLst>
                    <a:ext uri="{FF2B5EF4-FFF2-40B4-BE49-F238E27FC236}">
                      <a16:creationId xmlns:a16="http://schemas.microsoft.com/office/drawing/2014/main" id="{F89625E5-94A1-4737-53E8-F706D80981B7}"/>
                    </a:ext>
                  </a:extLst>
                </p:cNvPr>
                <p:cNvPicPr/>
                <p:nvPr/>
              </p:nvPicPr>
              <p:blipFill>
                <a:blip r:embed="rId115"/>
                <a:stretch>
                  <a:fillRect/>
                </a:stretch>
              </p:blipFill>
              <p:spPr>
                <a:xfrm>
                  <a:off x="6882614" y="2015138"/>
                  <a:ext cx="104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688" name="Ink 71687">
                  <a:extLst>
                    <a:ext uri="{FF2B5EF4-FFF2-40B4-BE49-F238E27FC236}">
                      <a16:creationId xmlns:a16="http://schemas.microsoft.com/office/drawing/2014/main" id="{E4AB532E-D260-C882-B3BE-09BCB4534DD4}"/>
                    </a:ext>
                  </a:extLst>
                </p14:cNvPr>
                <p14:cNvContentPartPr/>
                <p14:nvPr/>
              </p14:nvContentPartPr>
              <p14:xfrm>
                <a:off x="7038494" y="2136818"/>
                <a:ext cx="79560" cy="33480"/>
              </p14:xfrm>
            </p:contentPart>
          </mc:Choice>
          <mc:Fallback xmlns="">
            <p:pic>
              <p:nvPicPr>
                <p:cNvPr id="71688" name="Ink 71687">
                  <a:extLst>
                    <a:ext uri="{FF2B5EF4-FFF2-40B4-BE49-F238E27FC236}">
                      <a16:creationId xmlns:a16="http://schemas.microsoft.com/office/drawing/2014/main" id="{E4AB532E-D260-C882-B3BE-09BCB4534DD4}"/>
                    </a:ext>
                  </a:extLst>
                </p:cNvPr>
                <p:cNvPicPr/>
                <p:nvPr/>
              </p:nvPicPr>
              <p:blipFill>
                <a:blip r:embed="rId117"/>
                <a:stretch>
                  <a:fillRect/>
                </a:stretch>
              </p:blipFill>
              <p:spPr>
                <a:xfrm>
                  <a:off x="7023014" y="2121338"/>
                  <a:ext cx="110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690" name="Ink 71689">
                  <a:extLst>
                    <a:ext uri="{FF2B5EF4-FFF2-40B4-BE49-F238E27FC236}">
                      <a16:creationId xmlns:a16="http://schemas.microsoft.com/office/drawing/2014/main" id="{4D8203EE-9A99-12D3-B382-6CC2CB3E2F8D}"/>
                    </a:ext>
                  </a:extLst>
                </p14:cNvPr>
                <p14:cNvContentPartPr/>
                <p14:nvPr/>
              </p14:nvContentPartPr>
              <p14:xfrm>
                <a:off x="7216334" y="2094338"/>
                <a:ext cx="101160" cy="196920"/>
              </p14:xfrm>
            </p:contentPart>
          </mc:Choice>
          <mc:Fallback xmlns="">
            <p:pic>
              <p:nvPicPr>
                <p:cNvPr id="71690" name="Ink 71689">
                  <a:extLst>
                    <a:ext uri="{FF2B5EF4-FFF2-40B4-BE49-F238E27FC236}">
                      <a16:creationId xmlns:a16="http://schemas.microsoft.com/office/drawing/2014/main" id="{4D8203EE-9A99-12D3-B382-6CC2CB3E2F8D}"/>
                    </a:ext>
                  </a:extLst>
                </p:cNvPr>
                <p:cNvPicPr/>
                <p:nvPr/>
              </p:nvPicPr>
              <p:blipFill>
                <a:blip r:embed="rId119"/>
                <a:stretch>
                  <a:fillRect/>
                </a:stretch>
              </p:blipFill>
              <p:spPr>
                <a:xfrm>
                  <a:off x="7200854" y="2078858"/>
                  <a:ext cx="131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0" name="Ink 71690">
                  <a:extLst>
                    <a:ext uri="{FF2B5EF4-FFF2-40B4-BE49-F238E27FC236}">
                      <a16:creationId xmlns:a16="http://schemas.microsoft.com/office/drawing/2014/main" id="{AE87726D-F3E6-A899-2D9B-5C7A9B6FFF07}"/>
                    </a:ext>
                  </a:extLst>
                </p14:cNvPr>
                <p14:cNvContentPartPr/>
                <p14:nvPr/>
              </p14:nvContentPartPr>
              <p14:xfrm>
                <a:off x="7453214" y="1956098"/>
                <a:ext cx="79920" cy="14760"/>
              </p14:xfrm>
            </p:contentPart>
          </mc:Choice>
          <mc:Fallback xmlns="">
            <p:pic>
              <p:nvPicPr>
                <p:cNvPr id="30" name="Ink 71690">
                  <a:extLst>
                    <a:ext uri="{FF2B5EF4-FFF2-40B4-BE49-F238E27FC236}">
                      <a16:creationId xmlns:a16="http://schemas.microsoft.com/office/drawing/2014/main" id="{AE87726D-F3E6-A899-2D9B-5C7A9B6FFF07}"/>
                    </a:ext>
                  </a:extLst>
                </p:cNvPr>
                <p:cNvPicPr/>
                <p:nvPr/>
              </p:nvPicPr>
              <p:blipFill>
                <a:blip r:embed="rId121"/>
                <a:stretch>
                  <a:fillRect/>
                </a:stretch>
              </p:blipFill>
              <p:spPr>
                <a:xfrm>
                  <a:off x="7437734" y="1940618"/>
                  <a:ext cx="110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692" name="Ink 71691">
                  <a:extLst>
                    <a:ext uri="{FF2B5EF4-FFF2-40B4-BE49-F238E27FC236}">
                      <a16:creationId xmlns:a16="http://schemas.microsoft.com/office/drawing/2014/main" id="{DCBE6810-B5AD-6FBF-4B47-C83D16CC6B65}"/>
                    </a:ext>
                  </a:extLst>
                </p14:cNvPr>
                <p14:cNvContentPartPr/>
                <p14:nvPr/>
              </p14:nvContentPartPr>
              <p14:xfrm>
                <a:off x="7472294" y="2041058"/>
                <a:ext cx="84960" cy="360"/>
              </p14:xfrm>
            </p:contentPart>
          </mc:Choice>
          <mc:Fallback xmlns="">
            <p:pic>
              <p:nvPicPr>
                <p:cNvPr id="71692" name="Ink 71691">
                  <a:extLst>
                    <a:ext uri="{FF2B5EF4-FFF2-40B4-BE49-F238E27FC236}">
                      <a16:creationId xmlns:a16="http://schemas.microsoft.com/office/drawing/2014/main" id="{DCBE6810-B5AD-6FBF-4B47-C83D16CC6B65}"/>
                    </a:ext>
                  </a:extLst>
                </p:cNvPr>
                <p:cNvPicPr/>
                <p:nvPr/>
              </p:nvPicPr>
              <p:blipFill>
                <a:blip r:embed="rId123"/>
                <a:stretch>
                  <a:fillRect/>
                </a:stretch>
              </p:blipFill>
              <p:spPr>
                <a:xfrm>
                  <a:off x="7456814" y="2025578"/>
                  <a:ext cx="115560" cy="30960"/>
                </a:xfrm>
                <a:prstGeom prst="rect">
                  <a:avLst/>
                </a:prstGeom>
              </p:spPr>
            </p:pic>
          </mc:Fallback>
        </mc:AlternateContent>
      </p:grpSp>
      <p:grpSp>
        <p:nvGrpSpPr>
          <p:cNvPr id="71703" name="Group 71694">
            <a:extLst>
              <a:ext uri="{FF2B5EF4-FFF2-40B4-BE49-F238E27FC236}">
                <a16:creationId xmlns:a16="http://schemas.microsoft.com/office/drawing/2014/main" id="{AB8A96C3-EB0C-724D-6291-E45607665CAD}"/>
              </a:ext>
            </a:extLst>
          </p:cNvPr>
          <p:cNvGrpSpPr>
            <a:grpSpLocks/>
          </p:cNvGrpSpPr>
          <p:nvPr/>
        </p:nvGrpSpPr>
        <p:grpSpPr bwMode="auto">
          <a:xfrm>
            <a:off x="7739063" y="1735138"/>
            <a:ext cx="158750" cy="366712"/>
            <a:chOff x="7738334" y="1735058"/>
            <a:chExt cx="159480" cy="367200"/>
          </a:xfrm>
        </p:grpSpPr>
        <mc:AlternateContent xmlns:mc="http://schemas.openxmlformats.org/markup-compatibility/2006" xmlns:p14="http://schemas.microsoft.com/office/powerpoint/2010/main">
          <mc:Choice Requires="p14">
            <p:contentPart p14:bwMode="auto" r:id="rId124">
              <p14:nvContentPartPr>
                <p14:cNvPr id="71693" name="Ink 71692">
                  <a:extLst>
                    <a:ext uri="{FF2B5EF4-FFF2-40B4-BE49-F238E27FC236}">
                      <a16:creationId xmlns:a16="http://schemas.microsoft.com/office/drawing/2014/main" id="{3A024079-8C4E-2B5F-8673-0B799ABD5499}"/>
                    </a:ext>
                  </a:extLst>
                </p14:cNvPr>
                <p14:cNvContentPartPr/>
                <p14:nvPr/>
              </p14:nvContentPartPr>
              <p14:xfrm>
                <a:off x="7738334" y="1735058"/>
                <a:ext cx="159480" cy="270360"/>
              </p14:xfrm>
            </p:contentPart>
          </mc:Choice>
          <mc:Fallback xmlns="">
            <p:pic>
              <p:nvPicPr>
                <p:cNvPr id="71693" name="Ink 71692">
                  <a:extLst>
                    <a:ext uri="{FF2B5EF4-FFF2-40B4-BE49-F238E27FC236}">
                      <a16:creationId xmlns:a16="http://schemas.microsoft.com/office/drawing/2014/main" id="{3A024079-8C4E-2B5F-8673-0B799ABD5499}"/>
                    </a:ext>
                  </a:extLst>
                </p:cNvPr>
                <p:cNvPicPr/>
                <p:nvPr/>
              </p:nvPicPr>
              <p:blipFill>
                <a:blip r:embed="rId125"/>
                <a:stretch>
                  <a:fillRect/>
                </a:stretch>
              </p:blipFill>
              <p:spPr>
                <a:xfrm>
                  <a:off x="7722854" y="1719578"/>
                  <a:ext cx="1900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 name="Ink 71693">
                  <a:extLst>
                    <a:ext uri="{FF2B5EF4-FFF2-40B4-BE49-F238E27FC236}">
                      <a16:creationId xmlns:a16="http://schemas.microsoft.com/office/drawing/2014/main" id="{F2FEF0E6-AB71-1DB0-955F-93DC1C645942}"/>
                    </a:ext>
                  </a:extLst>
                </p14:cNvPr>
                <p14:cNvContentPartPr/>
                <p14:nvPr/>
              </p14:nvContentPartPr>
              <p14:xfrm>
                <a:off x="7842014" y="2089658"/>
                <a:ext cx="15840" cy="12600"/>
              </p14:xfrm>
            </p:contentPart>
          </mc:Choice>
          <mc:Fallback xmlns="">
            <p:pic>
              <p:nvPicPr>
                <p:cNvPr id="48" name="Ink 71693">
                  <a:extLst>
                    <a:ext uri="{FF2B5EF4-FFF2-40B4-BE49-F238E27FC236}">
                      <a16:creationId xmlns:a16="http://schemas.microsoft.com/office/drawing/2014/main" id="{F2FEF0E6-AB71-1DB0-955F-93DC1C645942}"/>
                    </a:ext>
                  </a:extLst>
                </p:cNvPr>
                <p:cNvPicPr/>
                <p:nvPr/>
              </p:nvPicPr>
              <p:blipFill>
                <a:blip r:embed="rId127"/>
                <a:stretch>
                  <a:fillRect/>
                </a:stretch>
              </p:blipFill>
              <p:spPr>
                <a:xfrm>
                  <a:off x="7826534" y="2074178"/>
                  <a:ext cx="46440" cy="43200"/>
                </a:xfrm>
                <a:prstGeom prst="rect">
                  <a:avLst/>
                </a:prstGeom>
              </p:spPr>
            </p:pic>
          </mc:Fallback>
        </mc:AlternateContent>
      </p:grpSp>
      <p:grpSp>
        <p:nvGrpSpPr>
          <p:cNvPr id="71704" name="Group 71703">
            <a:extLst>
              <a:ext uri="{FF2B5EF4-FFF2-40B4-BE49-F238E27FC236}">
                <a16:creationId xmlns:a16="http://schemas.microsoft.com/office/drawing/2014/main" id="{FA705A0B-20FA-C2A3-FBFC-247BCB4D6A99}"/>
              </a:ext>
            </a:extLst>
          </p:cNvPr>
          <p:cNvGrpSpPr>
            <a:grpSpLocks/>
          </p:cNvGrpSpPr>
          <p:nvPr/>
        </p:nvGrpSpPr>
        <p:grpSpPr bwMode="auto">
          <a:xfrm>
            <a:off x="8569325" y="1733550"/>
            <a:ext cx="982663" cy="503238"/>
            <a:chOff x="8569574" y="1732898"/>
            <a:chExt cx="982080" cy="504000"/>
          </a:xfrm>
        </p:grpSpPr>
        <mc:AlternateContent xmlns:mc="http://schemas.openxmlformats.org/markup-compatibility/2006" xmlns:p14="http://schemas.microsoft.com/office/powerpoint/2010/main">
          <mc:Choice Requires="p14">
            <p:contentPart p14:bwMode="auto" r:id="rId128">
              <p14:nvContentPartPr>
                <p14:cNvPr id="71697" name="Ink 71696">
                  <a:extLst>
                    <a:ext uri="{FF2B5EF4-FFF2-40B4-BE49-F238E27FC236}">
                      <a16:creationId xmlns:a16="http://schemas.microsoft.com/office/drawing/2014/main" id="{9A21932C-69E4-3CD6-987E-CE06EE16A584}"/>
                    </a:ext>
                  </a:extLst>
                </p14:cNvPr>
                <p14:cNvContentPartPr/>
                <p14:nvPr/>
              </p14:nvContentPartPr>
              <p14:xfrm>
                <a:off x="8569574" y="1732898"/>
                <a:ext cx="216360" cy="504000"/>
              </p14:xfrm>
            </p:contentPart>
          </mc:Choice>
          <mc:Fallback xmlns="">
            <p:pic>
              <p:nvPicPr>
                <p:cNvPr id="71697" name="Ink 71696">
                  <a:extLst>
                    <a:ext uri="{FF2B5EF4-FFF2-40B4-BE49-F238E27FC236}">
                      <a16:creationId xmlns:a16="http://schemas.microsoft.com/office/drawing/2014/main" id="{9A21932C-69E4-3CD6-987E-CE06EE16A584}"/>
                    </a:ext>
                  </a:extLst>
                </p:cNvPr>
                <p:cNvPicPr/>
                <p:nvPr/>
              </p:nvPicPr>
              <p:blipFill>
                <a:blip r:embed="rId129"/>
                <a:stretch>
                  <a:fillRect/>
                </a:stretch>
              </p:blipFill>
              <p:spPr>
                <a:xfrm>
                  <a:off x="8554094" y="1717418"/>
                  <a:ext cx="24696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9" name="Ink 71697">
                  <a:extLst>
                    <a:ext uri="{FF2B5EF4-FFF2-40B4-BE49-F238E27FC236}">
                      <a16:creationId xmlns:a16="http://schemas.microsoft.com/office/drawing/2014/main" id="{CB4CEBD2-707E-7D3D-B63A-4A0B3E6F4DC9}"/>
                    </a:ext>
                  </a:extLst>
                </p14:cNvPr>
                <p14:cNvContentPartPr/>
                <p14:nvPr/>
              </p14:nvContentPartPr>
              <p14:xfrm>
                <a:off x="8856854" y="2047178"/>
                <a:ext cx="102600" cy="15840"/>
              </p14:xfrm>
            </p:contentPart>
          </mc:Choice>
          <mc:Fallback xmlns="">
            <p:pic>
              <p:nvPicPr>
                <p:cNvPr id="49" name="Ink 71697">
                  <a:extLst>
                    <a:ext uri="{FF2B5EF4-FFF2-40B4-BE49-F238E27FC236}">
                      <a16:creationId xmlns:a16="http://schemas.microsoft.com/office/drawing/2014/main" id="{CB4CEBD2-707E-7D3D-B63A-4A0B3E6F4DC9}"/>
                    </a:ext>
                  </a:extLst>
                </p:cNvPr>
                <p:cNvPicPr/>
                <p:nvPr/>
              </p:nvPicPr>
              <p:blipFill>
                <a:blip r:embed="rId131"/>
                <a:stretch>
                  <a:fillRect/>
                </a:stretch>
              </p:blipFill>
              <p:spPr>
                <a:xfrm>
                  <a:off x="8841374" y="2031698"/>
                  <a:ext cx="133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1699" name="Ink 71698">
                  <a:extLst>
                    <a:ext uri="{FF2B5EF4-FFF2-40B4-BE49-F238E27FC236}">
                      <a16:creationId xmlns:a16="http://schemas.microsoft.com/office/drawing/2014/main" id="{A1F4EE90-6477-E094-1F0F-5DA1B3D580C4}"/>
                    </a:ext>
                  </a:extLst>
                </p14:cNvPr>
                <p14:cNvContentPartPr/>
                <p14:nvPr/>
              </p14:nvContentPartPr>
              <p14:xfrm>
                <a:off x="8877734" y="1988138"/>
                <a:ext cx="106920" cy="197640"/>
              </p14:xfrm>
            </p:contentPart>
          </mc:Choice>
          <mc:Fallback xmlns="">
            <p:pic>
              <p:nvPicPr>
                <p:cNvPr id="71699" name="Ink 71698">
                  <a:extLst>
                    <a:ext uri="{FF2B5EF4-FFF2-40B4-BE49-F238E27FC236}">
                      <a16:creationId xmlns:a16="http://schemas.microsoft.com/office/drawing/2014/main" id="{A1F4EE90-6477-E094-1F0F-5DA1B3D580C4}"/>
                    </a:ext>
                  </a:extLst>
                </p:cNvPr>
                <p:cNvPicPr/>
                <p:nvPr/>
              </p:nvPicPr>
              <p:blipFill>
                <a:blip r:embed="rId133"/>
                <a:stretch>
                  <a:fillRect/>
                </a:stretch>
              </p:blipFill>
              <p:spPr>
                <a:xfrm>
                  <a:off x="8862254" y="1972658"/>
                  <a:ext cx="137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0" name="Ink 71699">
                  <a:extLst>
                    <a:ext uri="{FF2B5EF4-FFF2-40B4-BE49-F238E27FC236}">
                      <a16:creationId xmlns:a16="http://schemas.microsoft.com/office/drawing/2014/main" id="{6C7366A6-A7D8-CE4C-F298-6F6F53AEB191}"/>
                    </a:ext>
                  </a:extLst>
                </p14:cNvPr>
                <p14:cNvContentPartPr/>
                <p14:nvPr/>
              </p14:nvContentPartPr>
              <p14:xfrm>
                <a:off x="9111734" y="1905338"/>
                <a:ext cx="118440" cy="15480"/>
              </p14:xfrm>
            </p:contentPart>
          </mc:Choice>
          <mc:Fallback xmlns="">
            <p:pic>
              <p:nvPicPr>
                <p:cNvPr id="50" name="Ink 71699">
                  <a:extLst>
                    <a:ext uri="{FF2B5EF4-FFF2-40B4-BE49-F238E27FC236}">
                      <a16:creationId xmlns:a16="http://schemas.microsoft.com/office/drawing/2014/main" id="{6C7366A6-A7D8-CE4C-F298-6F6F53AEB191}"/>
                    </a:ext>
                  </a:extLst>
                </p:cNvPr>
                <p:cNvPicPr/>
                <p:nvPr/>
              </p:nvPicPr>
              <p:blipFill>
                <a:blip r:embed="rId135"/>
                <a:stretch>
                  <a:fillRect/>
                </a:stretch>
              </p:blipFill>
              <p:spPr>
                <a:xfrm>
                  <a:off x="9096254" y="1889858"/>
                  <a:ext cx="149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1701" name="Ink 71700">
                  <a:extLst>
                    <a:ext uri="{FF2B5EF4-FFF2-40B4-BE49-F238E27FC236}">
                      <a16:creationId xmlns:a16="http://schemas.microsoft.com/office/drawing/2014/main" id="{8E349A3B-1701-2A8F-2E58-60C9414121E8}"/>
                    </a:ext>
                  </a:extLst>
                </p14:cNvPr>
                <p14:cNvContentPartPr/>
                <p14:nvPr/>
              </p14:nvContentPartPr>
              <p14:xfrm>
                <a:off x="9122534" y="1994618"/>
                <a:ext cx="101880" cy="6120"/>
              </p14:xfrm>
            </p:contentPart>
          </mc:Choice>
          <mc:Fallback xmlns="">
            <p:pic>
              <p:nvPicPr>
                <p:cNvPr id="71701" name="Ink 71700">
                  <a:extLst>
                    <a:ext uri="{FF2B5EF4-FFF2-40B4-BE49-F238E27FC236}">
                      <a16:creationId xmlns:a16="http://schemas.microsoft.com/office/drawing/2014/main" id="{8E349A3B-1701-2A8F-2E58-60C9414121E8}"/>
                    </a:ext>
                  </a:extLst>
                </p:cNvPr>
                <p:cNvPicPr/>
                <p:nvPr/>
              </p:nvPicPr>
              <p:blipFill>
                <a:blip r:embed="rId137"/>
                <a:stretch>
                  <a:fillRect/>
                </a:stretch>
              </p:blipFill>
              <p:spPr>
                <a:xfrm>
                  <a:off x="9106999" y="1979138"/>
                  <a:ext cx="132589"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1" name="Ink 71701">
                  <a:extLst>
                    <a:ext uri="{FF2B5EF4-FFF2-40B4-BE49-F238E27FC236}">
                      <a16:creationId xmlns:a16="http://schemas.microsoft.com/office/drawing/2014/main" id="{5AB21357-585D-BEB4-E1A3-34A8515FF16B}"/>
                    </a:ext>
                  </a:extLst>
                </p14:cNvPr>
                <p14:cNvContentPartPr/>
                <p14:nvPr/>
              </p14:nvContentPartPr>
              <p14:xfrm>
                <a:off x="9377774" y="1746938"/>
                <a:ext cx="153720" cy="258120"/>
              </p14:xfrm>
            </p:contentPart>
          </mc:Choice>
          <mc:Fallback xmlns="">
            <p:pic>
              <p:nvPicPr>
                <p:cNvPr id="51" name="Ink 71701">
                  <a:extLst>
                    <a:ext uri="{FF2B5EF4-FFF2-40B4-BE49-F238E27FC236}">
                      <a16:creationId xmlns:a16="http://schemas.microsoft.com/office/drawing/2014/main" id="{5AB21357-585D-BEB4-E1A3-34A8515FF16B}"/>
                    </a:ext>
                  </a:extLst>
                </p:cNvPr>
                <p:cNvPicPr/>
                <p:nvPr/>
              </p:nvPicPr>
              <p:blipFill>
                <a:blip r:embed="rId139"/>
                <a:stretch>
                  <a:fillRect/>
                </a:stretch>
              </p:blipFill>
              <p:spPr>
                <a:xfrm>
                  <a:off x="9362330" y="1731458"/>
                  <a:ext cx="184249"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3" name="Ink 71702">
                  <a:extLst>
                    <a:ext uri="{FF2B5EF4-FFF2-40B4-BE49-F238E27FC236}">
                      <a16:creationId xmlns:a16="http://schemas.microsoft.com/office/drawing/2014/main" id="{DDCBE119-E679-EFCB-453C-F71E7B0AB4CB}"/>
                    </a:ext>
                  </a:extLst>
                </p14:cNvPr>
                <p14:cNvContentPartPr/>
                <p14:nvPr/>
              </p14:nvContentPartPr>
              <p14:xfrm>
                <a:off x="9505214" y="2094338"/>
                <a:ext cx="46440" cy="18720"/>
              </p14:xfrm>
            </p:contentPart>
          </mc:Choice>
          <mc:Fallback xmlns="">
            <p:pic>
              <p:nvPicPr>
                <p:cNvPr id="53" name="Ink 71702">
                  <a:extLst>
                    <a:ext uri="{FF2B5EF4-FFF2-40B4-BE49-F238E27FC236}">
                      <a16:creationId xmlns:a16="http://schemas.microsoft.com/office/drawing/2014/main" id="{DDCBE119-E679-EFCB-453C-F71E7B0AB4CB}"/>
                    </a:ext>
                  </a:extLst>
                </p:cNvPr>
                <p:cNvPicPr/>
                <p:nvPr/>
              </p:nvPicPr>
              <p:blipFill>
                <a:blip r:embed="rId141"/>
                <a:stretch>
                  <a:fillRect/>
                </a:stretch>
              </p:blipFill>
              <p:spPr>
                <a:xfrm>
                  <a:off x="9489734" y="2078554"/>
                  <a:ext cx="77040" cy="4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71705" name="Ink 71704">
                <a:extLst>
                  <a:ext uri="{FF2B5EF4-FFF2-40B4-BE49-F238E27FC236}">
                    <a16:creationId xmlns:a16="http://schemas.microsoft.com/office/drawing/2014/main" id="{7020FE69-BD67-91F1-6184-F2811B23F1F1}"/>
                  </a:ext>
                </a:extLst>
              </p14:cNvPr>
              <p14:cNvContentPartPr/>
              <p14:nvPr/>
            </p14:nvContentPartPr>
            <p14:xfrm>
              <a:off x="-984106" y="4914134"/>
              <a:ext cx="156600" cy="351000"/>
            </p14:xfrm>
          </p:contentPart>
        </mc:Choice>
        <mc:Fallback xmlns="">
          <p:pic>
            <p:nvPicPr>
              <p:cNvPr id="71705" name="Ink 71704">
                <a:extLst>
                  <a:ext uri="{FF2B5EF4-FFF2-40B4-BE49-F238E27FC236}">
                    <a16:creationId xmlns:a16="http://schemas.microsoft.com/office/drawing/2014/main" id="{7020FE69-BD67-91F1-6184-F2811B23F1F1}"/>
                  </a:ext>
                </a:extLst>
              </p:cNvPr>
              <p:cNvPicPr/>
              <p:nvPr/>
            </p:nvPicPr>
            <p:blipFill>
              <a:blip r:embed="rId143"/>
              <a:stretch>
                <a:fillRect/>
              </a:stretch>
            </p:blipFill>
            <p:spPr>
              <a:xfrm>
                <a:off x="-999586" y="4898638"/>
                <a:ext cx="187200" cy="381631"/>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1706" name="Ink 71705">
                <a:extLst>
                  <a:ext uri="{FF2B5EF4-FFF2-40B4-BE49-F238E27FC236}">
                    <a16:creationId xmlns:a16="http://schemas.microsoft.com/office/drawing/2014/main" id="{32D83630-5F58-36F9-25AF-2BCB7AEE6CA6}"/>
                  </a:ext>
                </a:extLst>
              </p14:cNvPr>
              <p14:cNvContentPartPr/>
              <p14:nvPr/>
            </p14:nvContentPartPr>
            <p14:xfrm>
              <a:off x="-967906" y="5228414"/>
              <a:ext cx="137160" cy="2880"/>
            </p14:xfrm>
          </p:contentPart>
        </mc:Choice>
        <mc:Fallback xmlns="">
          <p:pic>
            <p:nvPicPr>
              <p:cNvPr id="71706" name="Ink 71705">
                <a:extLst>
                  <a:ext uri="{FF2B5EF4-FFF2-40B4-BE49-F238E27FC236}">
                    <a16:creationId xmlns:a16="http://schemas.microsoft.com/office/drawing/2014/main" id="{32D83630-5F58-36F9-25AF-2BCB7AEE6CA6}"/>
                  </a:ext>
                </a:extLst>
              </p:cNvPr>
              <p:cNvPicPr/>
              <p:nvPr/>
            </p:nvPicPr>
            <p:blipFill>
              <a:blip r:embed="rId145"/>
              <a:stretch>
                <a:fillRect/>
              </a:stretch>
            </p:blipFill>
            <p:spPr>
              <a:xfrm>
                <a:off x="-983386" y="5212934"/>
                <a:ext cx="167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1707" name="Ink 71706">
                <a:extLst>
                  <a:ext uri="{FF2B5EF4-FFF2-40B4-BE49-F238E27FC236}">
                    <a16:creationId xmlns:a16="http://schemas.microsoft.com/office/drawing/2014/main" id="{609514D5-5B94-3AE9-2123-469F140B839C}"/>
                  </a:ext>
                </a:extLst>
              </p14:cNvPr>
              <p14:cNvContentPartPr/>
              <p14:nvPr/>
            </p14:nvContentPartPr>
            <p14:xfrm>
              <a:off x="-765586" y="4902974"/>
              <a:ext cx="216360" cy="300600"/>
            </p14:xfrm>
          </p:contentPart>
        </mc:Choice>
        <mc:Fallback xmlns="">
          <p:pic>
            <p:nvPicPr>
              <p:cNvPr id="71707" name="Ink 71706">
                <a:extLst>
                  <a:ext uri="{FF2B5EF4-FFF2-40B4-BE49-F238E27FC236}">
                    <a16:creationId xmlns:a16="http://schemas.microsoft.com/office/drawing/2014/main" id="{609514D5-5B94-3AE9-2123-469F140B839C}"/>
                  </a:ext>
                </a:extLst>
              </p:cNvPr>
              <p:cNvPicPr/>
              <p:nvPr/>
            </p:nvPicPr>
            <p:blipFill>
              <a:blip r:embed="rId147"/>
              <a:stretch>
                <a:fillRect/>
              </a:stretch>
            </p:blipFill>
            <p:spPr>
              <a:xfrm>
                <a:off x="-781066" y="4887494"/>
                <a:ext cx="2469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1708" name="Ink 71707">
                <a:extLst>
                  <a:ext uri="{FF2B5EF4-FFF2-40B4-BE49-F238E27FC236}">
                    <a16:creationId xmlns:a16="http://schemas.microsoft.com/office/drawing/2014/main" id="{AC0151B0-7CF8-89AF-DC3E-9FAEB0EC3AD3}"/>
                  </a:ext>
                </a:extLst>
              </p14:cNvPr>
              <p14:cNvContentPartPr/>
              <p14:nvPr/>
            </p14:nvContentPartPr>
            <p14:xfrm>
              <a:off x="-553906" y="5295014"/>
              <a:ext cx="26640" cy="108360"/>
            </p14:xfrm>
          </p:contentPart>
        </mc:Choice>
        <mc:Fallback xmlns="">
          <p:pic>
            <p:nvPicPr>
              <p:cNvPr id="71708" name="Ink 71707">
                <a:extLst>
                  <a:ext uri="{FF2B5EF4-FFF2-40B4-BE49-F238E27FC236}">
                    <a16:creationId xmlns:a16="http://schemas.microsoft.com/office/drawing/2014/main" id="{AC0151B0-7CF8-89AF-DC3E-9FAEB0EC3AD3}"/>
                  </a:ext>
                </a:extLst>
              </p:cNvPr>
              <p:cNvPicPr/>
              <p:nvPr/>
            </p:nvPicPr>
            <p:blipFill>
              <a:blip r:embed="rId149"/>
              <a:stretch>
                <a:fillRect/>
              </a:stretch>
            </p:blipFill>
            <p:spPr>
              <a:xfrm>
                <a:off x="-569598" y="5279534"/>
                <a:ext cx="57659"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1709" name="Ink 71708">
                <a:extLst>
                  <a:ext uri="{FF2B5EF4-FFF2-40B4-BE49-F238E27FC236}">
                    <a16:creationId xmlns:a16="http://schemas.microsoft.com/office/drawing/2014/main" id="{60E2EBBD-E8D2-4966-FF60-1423D995B4AC}"/>
                  </a:ext>
                </a:extLst>
              </p14:cNvPr>
              <p14:cNvContentPartPr/>
              <p14:nvPr/>
            </p14:nvContentPartPr>
            <p14:xfrm>
              <a:off x="-499906" y="5352254"/>
              <a:ext cx="69120" cy="12600"/>
            </p14:xfrm>
          </p:contentPart>
        </mc:Choice>
        <mc:Fallback xmlns="">
          <p:pic>
            <p:nvPicPr>
              <p:cNvPr id="71709" name="Ink 71708">
                <a:extLst>
                  <a:ext uri="{FF2B5EF4-FFF2-40B4-BE49-F238E27FC236}">
                    <a16:creationId xmlns:a16="http://schemas.microsoft.com/office/drawing/2014/main" id="{60E2EBBD-E8D2-4966-FF60-1423D995B4AC}"/>
                  </a:ext>
                </a:extLst>
              </p:cNvPr>
              <p:cNvPicPr/>
              <p:nvPr/>
            </p:nvPicPr>
            <p:blipFill>
              <a:blip r:embed="rId151"/>
              <a:stretch>
                <a:fillRect/>
              </a:stretch>
            </p:blipFill>
            <p:spPr>
              <a:xfrm>
                <a:off x="-515306" y="5336319"/>
                <a:ext cx="99561" cy="441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1710" name="Ink 71709">
                <a:extLst>
                  <a:ext uri="{FF2B5EF4-FFF2-40B4-BE49-F238E27FC236}">
                    <a16:creationId xmlns:a16="http://schemas.microsoft.com/office/drawing/2014/main" id="{78F9FE7F-8060-8CEC-C726-7993EF24AB01}"/>
                  </a:ext>
                </a:extLst>
              </p14:cNvPr>
              <p14:cNvContentPartPr/>
              <p14:nvPr/>
            </p14:nvContentPartPr>
            <p14:xfrm>
              <a:off x="-382906" y="5320214"/>
              <a:ext cx="123480" cy="61920"/>
            </p14:xfrm>
          </p:contentPart>
        </mc:Choice>
        <mc:Fallback xmlns="">
          <p:pic>
            <p:nvPicPr>
              <p:cNvPr id="71710" name="Ink 71709">
                <a:extLst>
                  <a:ext uri="{FF2B5EF4-FFF2-40B4-BE49-F238E27FC236}">
                    <a16:creationId xmlns:a16="http://schemas.microsoft.com/office/drawing/2014/main" id="{78F9FE7F-8060-8CEC-C726-7993EF24AB01}"/>
                  </a:ext>
                </a:extLst>
              </p:cNvPr>
              <p:cNvPicPr/>
              <p:nvPr/>
            </p:nvPicPr>
            <p:blipFill>
              <a:blip r:embed="rId153"/>
              <a:stretch>
                <a:fillRect/>
              </a:stretch>
            </p:blipFill>
            <p:spPr>
              <a:xfrm>
                <a:off x="-398341" y="5304734"/>
                <a:ext cx="153991"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1711" name="Ink 71710">
                <a:extLst>
                  <a:ext uri="{FF2B5EF4-FFF2-40B4-BE49-F238E27FC236}">
                    <a16:creationId xmlns:a16="http://schemas.microsoft.com/office/drawing/2014/main" id="{34F35972-03E1-A0C4-BA90-4433C9DC92A3}"/>
                  </a:ext>
                </a:extLst>
              </p14:cNvPr>
              <p14:cNvContentPartPr/>
              <p14:nvPr/>
            </p14:nvContentPartPr>
            <p14:xfrm>
              <a:off x="-223426" y="5060294"/>
              <a:ext cx="78840" cy="19440"/>
            </p14:xfrm>
          </p:contentPart>
        </mc:Choice>
        <mc:Fallback xmlns="">
          <p:pic>
            <p:nvPicPr>
              <p:cNvPr id="71711" name="Ink 71710">
                <a:extLst>
                  <a:ext uri="{FF2B5EF4-FFF2-40B4-BE49-F238E27FC236}">
                    <a16:creationId xmlns:a16="http://schemas.microsoft.com/office/drawing/2014/main" id="{34F35972-03E1-A0C4-BA90-4433C9DC92A3}"/>
                  </a:ext>
                </a:extLst>
              </p:cNvPr>
              <p:cNvPicPr/>
              <p:nvPr/>
            </p:nvPicPr>
            <p:blipFill>
              <a:blip r:embed="rId155"/>
              <a:stretch>
                <a:fillRect/>
              </a:stretch>
            </p:blipFill>
            <p:spPr>
              <a:xfrm>
                <a:off x="-238836" y="5044814"/>
                <a:ext cx="109301"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1712" name="Ink 71711">
                <a:extLst>
                  <a:ext uri="{FF2B5EF4-FFF2-40B4-BE49-F238E27FC236}">
                    <a16:creationId xmlns:a16="http://schemas.microsoft.com/office/drawing/2014/main" id="{B2AFC9F9-68D1-1CAE-576D-FBE5DFD8DD14}"/>
                  </a:ext>
                </a:extLst>
              </p14:cNvPr>
              <p14:cNvContentPartPr/>
              <p14:nvPr/>
            </p14:nvContentPartPr>
            <p14:xfrm>
              <a:off x="-212986" y="5145974"/>
              <a:ext cx="72360" cy="16200"/>
            </p14:xfrm>
          </p:contentPart>
        </mc:Choice>
        <mc:Fallback xmlns="">
          <p:pic>
            <p:nvPicPr>
              <p:cNvPr id="71712" name="Ink 71711">
                <a:extLst>
                  <a:ext uri="{FF2B5EF4-FFF2-40B4-BE49-F238E27FC236}">
                    <a16:creationId xmlns:a16="http://schemas.microsoft.com/office/drawing/2014/main" id="{B2AFC9F9-68D1-1CAE-576D-FBE5DFD8DD14}"/>
                  </a:ext>
                </a:extLst>
              </p:cNvPr>
              <p:cNvPicPr/>
              <p:nvPr/>
            </p:nvPicPr>
            <p:blipFill>
              <a:blip r:embed="rId157"/>
              <a:stretch>
                <a:fillRect/>
              </a:stretch>
            </p:blipFill>
            <p:spPr>
              <a:xfrm>
                <a:off x="-228466" y="5130494"/>
                <a:ext cx="102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1713" name="Ink 71712">
                <a:extLst>
                  <a:ext uri="{FF2B5EF4-FFF2-40B4-BE49-F238E27FC236}">
                    <a16:creationId xmlns:a16="http://schemas.microsoft.com/office/drawing/2014/main" id="{BC90C96F-6A6E-2E2D-94AD-805E323BA174}"/>
                  </a:ext>
                </a:extLst>
              </p14:cNvPr>
              <p14:cNvContentPartPr/>
              <p14:nvPr/>
            </p14:nvContentPartPr>
            <p14:xfrm>
              <a:off x="2137094" y="6387974"/>
              <a:ext cx="575280" cy="87480"/>
            </p14:xfrm>
          </p:contentPart>
        </mc:Choice>
        <mc:Fallback xmlns="">
          <p:pic>
            <p:nvPicPr>
              <p:cNvPr id="71713" name="Ink 71712">
                <a:extLst>
                  <a:ext uri="{FF2B5EF4-FFF2-40B4-BE49-F238E27FC236}">
                    <a16:creationId xmlns:a16="http://schemas.microsoft.com/office/drawing/2014/main" id="{BC90C96F-6A6E-2E2D-94AD-805E323BA174}"/>
                  </a:ext>
                </a:extLst>
              </p:cNvPr>
              <p:cNvPicPr/>
              <p:nvPr/>
            </p:nvPicPr>
            <p:blipFill>
              <a:blip r:embed="rId159"/>
              <a:stretch>
                <a:fillRect/>
              </a:stretch>
            </p:blipFill>
            <p:spPr>
              <a:xfrm>
                <a:off x="2121614" y="6372494"/>
                <a:ext cx="605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1714" name="Ink 71713">
                <a:extLst>
                  <a:ext uri="{FF2B5EF4-FFF2-40B4-BE49-F238E27FC236}">
                    <a16:creationId xmlns:a16="http://schemas.microsoft.com/office/drawing/2014/main" id="{A679FDD9-1398-1C2B-EE3D-C8007578396E}"/>
                  </a:ext>
                </a:extLst>
              </p14:cNvPr>
              <p14:cNvContentPartPr/>
              <p14:nvPr/>
            </p14:nvContentPartPr>
            <p14:xfrm>
              <a:off x="3072734" y="6375734"/>
              <a:ext cx="390960" cy="36000"/>
            </p14:xfrm>
          </p:contentPart>
        </mc:Choice>
        <mc:Fallback xmlns="">
          <p:pic>
            <p:nvPicPr>
              <p:cNvPr id="71714" name="Ink 71713">
                <a:extLst>
                  <a:ext uri="{FF2B5EF4-FFF2-40B4-BE49-F238E27FC236}">
                    <a16:creationId xmlns:a16="http://schemas.microsoft.com/office/drawing/2014/main" id="{A679FDD9-1398-1C2B-EE3D-C8007578396E}"/>
                  </a:ext>
                </a:extLst>
              </p:cNvPr>
              <p:cNvPicPr/>
              <p:nvPr/>
            </p:nvPicPr>
            <p:blipFill>
              <a:blip r:embed="rId161"/>
              <a:stretch>
                <a:fillRect/>
              </a:stretch>
            </p:blipFill>
            <p:spPr>
              <a:xfrm>
                <a:off x="3057254" y="6360098"/>
                <a:ext cx="421560" cy="66909"/>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1715" name="Ink 71714">
                <a:extLst>
                  <a:ext uri="{FF2B5EF4-FFF2-40B4-BE49-F238E27FC236}">
                    <a16:creationId xmlns:a16="http://schemas.microsoft.com/office/drawing/2014/main" id="{6FF9F28E-8EC4-0533-74B0-090D66A85732}"/>
                  </a:ext>
                </a:extLst>
              </p14:cNvPr>
              <p14:cNvContentPartPr/>
              <p14:nvPr/>
            </p14:nvContentPartPr>
            <p14:xfrm>
              <a:off x="1998854" y="1686014"/>
              <a:ext cx="454320" cy="10440"/>
            </p14:xfrm>
          </p:contentPart>
        </mc:Choice>
        <mc:Fallback xmlns="">
          <p:pic>
            <p:nvPicPr>
              <p:cNvPr id="71715" name="Ink 71714">
                <a:extLst>
                  <a:ext uri="{FF2B5EF4-FFF2-40B4-BE49-F238E27FC236}">
                    <a16:creationId xmlns:a16="http://schemas.microsoft.com/office/drawing/2014/main" id="{6FF9F28E-8EC4-0533-74B0-090D66A85732}"/>
                  </a:ext>
                </a:extLst>
              </p:cNvPr>
              <p:cNvPicPr/>
              <p:nvPr/>
            </p:nvPicPr>
            <p:blipFill>
              <a:blip r:embed="rId163"/>
              <a:stretch>
                <a:fillRect/>
              </a:stretch>
            </p:blipFill>
            <p:spPr>
              <a:xfrm>
                <a:off x="1983386" y="1670534"/>
                <a:ext cx="484896"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1716" name="Ink 71715">
                <a:extLst>
                  <a:ext uri="{FF2B5EF4-FFF2-40B4-BE49-F238E27FC236}">
                    <a16:creationId xmlns:a16="http://schemas.microsoft.com/office/drawing/2014/main" id="{36EE9648-38B9-1E7B-C3B7-49EFFA9D1D4F}"/>
                  </a:ext>
                </a:extLst>
              </p14:cNvPr>
              <p14:cNvContentPartPr/>
              <p14:nvPr/>
            </p14:nvContentPartPr>
            <p14:xfrm>
              <a:off x="-1520506" y="3262454"/>
              <a:ext cx="71640" cy="23040"/>
            </p14:xfrm>
          </p:contentPart>
        </mc:Choice>
        <mc:Fallback xmlns="">
          <p:pic>
            <p:nvPicPr>
              <p:cNvPr id="71716" name="Ink 71715">
                <a:extLst>
                  <a:ext uri="{FF2B5EF4-FFF2-40B4-BE49-F238E27FC236}">
                    <a16:creationId xmlns:a16="http://schemas.microsoft.com/office/drawing/2014/main" id="{36EE9648-38B9-1E7B-C3B7-49EFFA9D1D4F}"/>
                  </a:ext>
                </a:extLst>
              </p:cNvPr>
              <p:cNvPicPr/>
              <p:nvPr/>
            </p:nvPicPr>
            <p:blipFill>
              <a:blip r:embed="rId165"/>
              <a:stretch>
                <a:fillRect/>
              </a:stretch>
            </p:blipFill>
            <p:spPr>
              <a:xfrm>
                <a:off x="-1535986" y="3247212"/>
                <a:ext cx="102240" cy="53169"/>
              </a:xfrm>
              <a:prstGeom prst="rect">
                <a:avLst/>
              </a:prstGeom>
            </p:spPr>
          </p:pic>
        </mc:Fallback>
      </mc:AlternateContent>
      <p:grpSp>
        <p:nvGrpSpPr>
          <p:cNvPr id="71717" name="Group 71719">
            <a:extLst>
              <a:ext uri="{FF2B5EF4-FFF2-40B4-BE49-F238E27FC236}">
                <a16:creationId xmlns:a16="http://schemas.microsoft.com/office/drawing/2014/main" id="{794CE99E-E80E-E1C9-A677-3C7563ED3283}"/>
              </a:ext>
            </a:extLst>
          </p:cNvPr>
          <p:cNvGrpSpPr>
            <a:grpSpLocks/>
          </p:cNvGrpSpPr>
          <p:nvPr/>
        </p:nvGrpSpPr>
        <p:grpSpPr bwMode="auto">
          <a:xfrm>
            <a:off x="6561138" y="6415088"/>
            <a:ext cx="260350" cy="574675"/>
            <a:chOff x="6561494" y="6414614"/>
            <a:chExt cx="259200" cy="575280"/>
          </a:xfrm>
        </p:grpSpPr>
        <mc:AlternateContent xmlns:mc="http://schemas.openxmlformats.org/markup-compatibility/2006" xmlns:p14="http://schemas.microsoft.com/office/powerpoint/2010/main">
          <mc:Choice Requires="p14">
            <p:contentPart p14:bwMode="auto" r:id="rId166">
              <p14:nvContentPartPr>
                <p14:cNvPr id="59" name="Ink 71716">
                  <a:extLst>
                    <a:ext uri="{FF2B5EF4-FFF2-40B4-BE49-F238E27FC236}">
                      <a16:creationId xmlns:a16="http://schemas.microsoft.com/office/drawing/2014/main" id="{BB3EE15A-2463-2CDB-6A82-F4F5363FE356}"/>
                    </a:ext>
                  </a:extLst>
                </p14:cNvPr>
                <p14:cNvContentPartPr/>
                <p14:nvPr/>
              </p14:nvContentPartPr>
              <p14:xfrm>
                <a:off x="6561494" y="6416414"/>
                <a:ext cx="94320" cy="573480"/>
              </p14:xfrm>
            </p:contentPart>
          </mc:Choice>
          <mc:Fallback xmlns="">
            <p:pic>
              <p:nvPicPr>
                <p:cNvPr id="59" name="Ink 71716">
                  <a:extLst>
                    <a:ext uri="{FF2B5EF4-FFF2-40B4-BE49-F238E27FC236}">
                      <a16:creationId xmlns:a16="http://schemas.microsoft.com/office/drawing/2014/main" id="{BB3EE15A-2463-2CDB-6A82-F4F5363FE356}"/>
                    </a:ext>
                  </a:extLst>
                </p:cNvPr>
                <p:cNvPicPr/>
                <p:nvPr/>
              </p:nvPicPr>
              <p:blipFill>
                <a:blip r:embed="rId167"/>
                <a:stretch>
                  <a:fillRect/>
                </a:stretch>
              </p:blipFill>
              <p:spPr>
                <a:xfrm>
                  <a:off x="6546014" y="6400924"/>
                  <a:ext cx="124920" cy="604099"/>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1718" name="Ink 71717">
                  <a:extLst>
                    <a:ext uri="{FF2B5EF4-FFF2-40B4-BE49-F238E27FC236}">
                      <a16:creationId xmlns:a16="http://schemas.microsoft.com/office/drawing/2014/main" id="{E4FC55A8-80AA-BC94-1432-0599D07B3970}"/>
                    </a:ext>
                  </a:extLst>
                </p14:cNvPr>
                <p14:cNvContentPartPr/>
                <p14:nvPr/>
              </p14:nvContentPartPr>
              <p14:xfrm>
                <a:off x="6576614" y="6448454"/>
                <a:ext cx="97560" cy="122040"/>
              </p14:xfrm>
            </p:contentPart>
          </mc:Choice>
          <mc:Fallback xmlns="">
            <p:pic>
              <p:nvPicPr>
                <p:cNvPr id="71718" name="Ink 71717">
                  <a:extLst>
                    <a:ext uri="{FF2B5EF4-FFF2-40B4-BE49-F238E27FC236}">
                      <a16:creationId xmlns:a16="http://schemas.microsoft.com/office/drawing/2014/main" id="{E4FC55A8-80AA-BC94-1432-0599D07B3970}"/>
                    </a:ext>
                  </a:extLst>
                </p:cNvPr>
                <p:cNvPicPr/>
                <p:nvPr/>
              </p:nvPicPr>
              <p:blipFill>
                <a:blip r:embed="rId169"/>
                <a:stretch>
                  <a:fillRect/>
                </a:stretch>
              </p:blipFill>
              <p:spPr>
                <a:xfrm>
                  <a:off x="6561134" y="6433020"/>
                  <a:ext cx="128160" cy="15255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1719" name="Ink 71718">
                  <a:extLst>
                    <a:ext uri="{FF2B5EF4-FFF2-40B4-BE49-F238E27FC236}">
                      <a16:creationId xmlns:a16="http://schemas.microsoft.com/office/drawing/2014/main" id="{C46EE6E7-DD1B-6218-A8BD-E368702126A4}"/>
                    </a:ext>
                  </a:extLst>
                </p14:cNvPr>
                <p14:cNvContentPartPr/>
                <p14:nvPr/>
              </p14:nvContentPartPr>
              <p14:xfrm>
                <a:off x="6623774" y="6414614"/>
                <a:ext cx="196920" cy="176040"/>
              </p14:xfrm>
            </p:contentPart>
          </mc:Choice>
          <mc:Fallback xmlns="">
            <p:pic>
              <p:nvPicPr>
                <p:cNvPr id="71719" name="Ink 71718">
                  <a:extLst>
                    <a:ext uri="{FF2B5EF4-FFF2-40B4-BE49-F238E27FC236}">
                      <a16:creationId xmlns:a16="http://schemas.microsoft.com/office/drawing/2014/main" id="{C46EE6E7-DD1B-6218-A8BD-E368702126A4}"/>
                    </a:ext>
                  </a:extLst>
                </p:cNvPr>
                <p:cNvPicPr/>
                <p:nvPr/>
              </p:nvPicPr>
              <p:blipFill>
                <a:blip r:embed="rId171"/>
                <a:stretch>
                  <a:fillRect/>
                </a:stretch>
              </p:blipFill>
              <p:spPr>
                <a:xfrm>
                  <a:off x="6608294" y="6399166"/>
                  <a:ext cx="227520" cy="206578"/>
                </a:xfrm>
                <a:prstGeom prst="rect">
                  <a:avLst/>
                </a:prstGeom>
              </p:spPr>
            </p:pic>
          </mc:Fallback>
        </mc:AlternateContent>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a:extLst>
              <a:ext uri="{FF2B5EF4-FFF2-40B4-BE49-F238E27FC236}">
                <a16:creationId xmlns:a16="http://schemas.microsoft.com/office/drawing/2014/main" id="{2738B914-94B1-1642-B7DE-536B7C7E80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E6D62072-E638-4156-B474-DC08A910B517}" type="slidenum">
              <a:rPr lang="en-US" altLang="en-US" sz="1400" smtClean="0"/>
              <a:pPr>
                <a:spcBef>
                  <a:spcPct val="0"/>
                </a:spcBef>
                <a:spcAft>
                  <a:spcPct val="0"/>
                </a:spcAft>
                <a:buClrTx/>
                <a:buFontTx/>
                <a:buNone/>
              </a:pPr>
              <a:t>3</a:t>
            </a:fld>
            <a:endParaRPr lang="en-US" altLang="en-US" sz="1400"/>
          </a:p>
        </p:txBody>
      </p:sp>
      <p:sp>
        <p:nvSpPr>
          <p:cNvPr id="19458" name="Rectangle 4">
            <a:extLst>
              <a:ext uri="{FF2B5EF4-FFF2-40B4-BE49-F238E27FC236}">
                <a16:creationId xmlns:a16="http://schemas.microsoft.com/office/drawing/2014/main" id="{500C0599-BC0E-9B26-16EF-5EA9AA580D1F}"/>
              </a:ext>
            </a:extLst>
          </p:cNvPr>
          <p:cNvSpPr>
            <a:spLocks noChangeArrowheads="1"/>
          </p:cNvSpPr>
          <p:nvPr/>
        </p:nvSpPr>
        <p:spPr bwMode="auto">
          <a:xfrm>
            <a:off x="838200" y="349250"/>
            <a:ext cx="249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3600">
                <a:solidFill>
                  <a:srgbClr val="FF0000"/>
                </a:solidFill>
              </a:rPr>
              <a:t>Objectives</a:t>
            </a:r>
          </a:p>
        </p:txBody>
      </p:sp>
      <p:sp>
        <p:nvSpPr>
          <p:cNvPr id="19459" name="Rectangle 5">
            <a:extLst>
              <a:ext uri="{FF2B5EF4-FFF2-40B4-BE49-F238E27FC236}">
                <a16:creationId xmlns:a16="http://schemas.microsoft.com/office/drawing/2014/main" id="{E118E0DA-15FA-8B94-6BDA-860C146DA014}"/>
              </a:ext>
            </a:extLst>
          </p:cNvPr>
          <p:cNvSpPr>
            <a:spLocks noChangeArrowheads="1"/>
          </p:cNvSpPr>
          <p:nvPr/>
        </p:nvSpPr>
        <p:spPr bwMode="auto">
          <a:xfrm>
            <a:off x="533400" y="1143000"/>
            <a:ext cx="701040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spcAft>
                <a:spcPct val="20000"/>
              </a:spcAft>
              <a:buClr>
                <a:srgbClr val="FF0000"/>
              </a:buClr>
              <a:buFontTx/>
              <a:buChar char="•"/>
            </a:pPr>
            <a:r>
              <a:rPr lang="en-US" altLang="en-US" sz="2400" b="0"/>
              <a:t>Apply the conservation of mass equation to balance the incoming and outgoing flow rates in a flow system.</a:t>
            </a:r>
            <a:r>
              <a:rPr lang="en-US" altLang="en-US" sz="2400"/>
              <a:t> </a:t>
            </a:r>
          </a:p>
          <a:p>
            <a:pPr eaLnBrk="1" hangingPunct="1">
              <a:spcBef>
                <a:spcPct val="20000"/>
              </a:spcBef>
              <a:spcAft>
                <a:spcPct val="20000"/>
              </a:spcAft>
              <a:buClr>
                <a:srgbClr val="FF0000"/>
              </a:buClr>
              <a:buFontTx/>
              <a:buChar char="•"/>
            </a:pPr>
            <a:r>
              <a:rPr lang="en-US" altLang="en-US" sz="2400" b="0"/>
              <a:t>Recognize various forms of mechanical energy, and work with energy conversion efficiencies. </a:t>
            </a:r>
          </a:p>
          <a:p>
            <a:pPr eaLnBrk="1" hangingPunct="1">
              <a:spcBef>
                <a:spcPct val="20000"/>
              </a:spcBef>
              <a:spcAft>
                <a:spcPct val="20000"/>
              </a:spcAft>
              <a:buClr>
                <a:srgbClr val="FF0000"/>
              </a:buClr>
              <a:buFontTx/>
              <a:buChar char="•"/>
            </a:pPr>
            <a:r>
              <a:rPr lang="en-US" altLang="en-US" sz="2400" b="0"/>
              <a:t>Understand the use and limitations of the Bernoulli equation, and apply it to solve a variety of fluid flow problems.</a:t>
            </a:r>
          </a:p>
          <a:p>
            <a:pPr eaLnBrk="1" hangingPunct="1">
              <a:spcBef>
                <a:spcPct val="20000"/>
              </a:spcBef>
              <a:spcAft>
                <a:spcPct val="20000"/>
              </a:spcAft>
              <a:buClr>
                <a:srgbClr val="FF0000"/>
              </a:buClr>
              <a:buFontTx/>
              <a:buChar char="•"/>
            </a:pPr>
            <a:r>
              <a:rPr lang="en-US" altLang="en-US" sz="2400" b="0"/>
              <a:t>Work with the energy equation expressed in terms of heads, and use it to determine turbine power output and pumping power requirements.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5">
            <a:extLst>
              <a:ext uri="{FF2B5EF4-FFF2-40B4-BE49-F238E27FC236}">
                <a16:creationId xmlns:a16="http://schemas.microsoft.com/office/drawing/2014/main" id="{97F60945-DEBE-FE2A-CF61-09330A32DF5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BCB02D4C-ACA4-4ACE-A6DA-D43EB035850C}" type="slidenum">
              <a:rPr lang="en-US" altLang="en-US" sz="1400" smtClean="0"/>
              <a:pPr>
                <a:spcBef>
                  <a:spcPct val="0"/>
                </a:spcBef>
                <a:spcAft>
                  <a:spcPct val="0"/>
                </a:spcAft>
                <a:buClrTx/>
                <a:buFontTx/>
                <a:buNone/>
              </a:pPr>
              <a:t>30</a:t>
            </a:fld>
            <a:endParaRPr lang="en-US" altLang="en-US" sz="1400"/>
          </a:p>
        </p:txBody>
      </p:sp>
      <p:pic>
        <p:nvPicPr>
          <p:cNvPr id="73730" name="Picture 2">
            <a:extLst>
              <a:ext uri="{FF2B5EF4-FFF2-40B4-BE49-F238E27FC236}">
                <a16:creationId xmlns:a16="http://schemas.microsoft.com/office/drawing/2014/main" id="{592BE179-D1A9-93B2-B11D-339438229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7323138"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1" name="Picture 3">
            <a:extLst>
              <a:ext uri="{FF2B5EF4-FFF2-40B4-BE49-F238E27FC236}">
                <a16:creationId xmlns:a16="http://schemas.microsoft.com/office/drawing/2014/main" id="{3501EA77-1F74-7407-9D8A-E8C748DB9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89425"/>
            <a:ext cx="7278688"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1125DC82-4335-07F5-0BFB-462A75DD2E47}"/>
                  </a:ext>
                </a:extLst>
              </p14:cNvPr>
              <p14:cNvContentPartPr/>
              <p14:nvPr/>
            </p14:nvContentPartPr>
            <p14:xfrm>
              <a:off x="4104134" y="1227734"/>
              <a:ext cx="729360" cy="8280"/>
            </p14:xfrm>
          </p:contentPart>
        </mc:Choice>
        <mc:Fallback xmlns="">
          <p:pic>
            <p:nvPicPr>
              <p:cNvPr id="2" name="Ink 1">
                <a:extLst>
                  <a:ext uri="{FF2B5EF4-FFF2-40B4-BE49-F238E27FC236}">
                    <a16:creationId xmlns:a16="http://schemas.microsoft.com/office/drawing/2014/main" id="{1125DC82-4335-07F5-0BFB-462A75DD2E47}"/>
                  </a:ext>
                </a:extLst>
              </p:cNvPr>
              <p:cNvPicPr/>
              <p:nvPr/>
            </p:nvPicPr>
            <p:blipFill>
              <a:blip r:embed="rId6"/>
              <a:stretch>
                <a:fillRect/>
              </a:stretch>
            </p:blipFill>
            <p:spPr>
              <a:xfrm>
                <a:off x="4088662" y="1212899"/>
                <a:ext cx="759945" cy="37605"/>
              </a:xfrm>
              <a:prstGeom prst="rect">
                <a:avLst/>
              </a:prstGeom>
            </p:spPr>
          </p:pic>
        </mc:Fallback>
      </mc:AlternateContent>
      <p:grpSp>
        <p:nvGrpSpPr>
          <p:cNvPr id="73733" name="Group 15">
            <a:extLst>
              <a:ext uri="{FF2B5EF4-FFF2-40B4-BE49-F238E27FC236}">
                <a16:creationId xmlns:a16="http://schemas.microsoft.com/office/drawing/2014/main" id="{53EC6D45-4ACD-65DD-1EE8-3A5325BF2F04}"/>
              </a:ext>
            </a:extLst>
          </p:cNvPr>
          <p:cNvGrpSpPr>
            <a:grpSpLocks/>
          </p:cNvGrpSpPr>
          <p:nvPr/>
        </p:nvGrpSpPr>
        <p:grpSpPr bwMode="auto">
          <a:xfrm>
            <a:off x="1625600" y="1193800"/>
            <a:ext cx="582613" cy="274638"/>
            <a:chOff x="1626254" y="1193534"/>
            <a:chExt cx="581400" cy="275040"/>
          </a:xfrm>
        </p:grpSpPr>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1B678DC3-DA9D-35DE-FF22-ADCF3275EB0D}"/>
                    </a:ext>
                  </a:extLst>
                </p14:cNvPr>
                <p14:cNvContentPartPr/>
                <p14:nvPr/>
              </p14:nvContentPartPr>
              <p14:xfrm>
                <a:off x="2102534" y="1193534"/>
                <a:ext cx="34920" cy="186840"/>
              </p14:xfrm>
            </p:contentPart>
          </mc:Choice>
          <mc:Fallback xmlns="">
            <p:pic>
              <p:nvPicPr>
                <p:cNvPr id="3" name="Ink 2">
                  <a:extLst>
                    <a:ext uri="{FF2B5EF4-FFF2-40B4-BE49-F238E27FC236}">
                      <a16:creationId xmlns:a16="http://schemas.microsoft.com/office/drawing/2014/main" id="{1B678DC3-DA9D-35DE-FF22-ADCF3275EB0D}"/>
                    </a:ext>
                  </a:extLst>
                </p:cNvPr>
                <p:cNvPicPr/>
                <p:nvPr/>
              </p:nvPicPr>
              <p:blipFill>
                <a:blip r:embed="rId8"/>
                <a:stretch>
                  <a:fillRect/>
                </a:stretch>
              </p:blipFill>
              <p:spPr>
                <a:xfrm>
                  <a:off x="2087054" y="1178054"/>
                  <a:ext cx="65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2D2F5A0D-8236-EE72-ECA2-AC1E318E619F}"/>
                    </a:ext>
                  </a:extLst>
                </p14:cNvPr>
                <p14:cNvContentPartPr/>
                <p14:nvPr/>
              </p14:nvContentPartPr>
              <p14:xfrm>
                <a:off x="2071214" y="1243934"/>
                <a:ext cx="34200" cy="51840"/>
              </p14:xfrm>
            </p:contentPart>
          </mc:Choice>
          <mc:Fallback xmlns="">
            <p:pic>
              <p:nvPicPr>
                <p:cNvPr id="4" name="Ink 3">
                  <a:extLst>
                    <a:ext uri="{FF2B5EF4-FFF2-40B4-BE49-F238E27FC236}">
                      <a16:creationId xmlns:a16="http://schemas.microsoft.com/office/drawing/2014/main" id="{2D2F5A0D-8236-EE72-ECA2-AC1E318E619F}"/>
                    </a:ext>
                  </a:extLst>
                </p:cNvPr>
                <p:cNvPicPr/>
                <p:nvPr/>
              </p:nvPicPr>
              <p:blipFill>
                <a:blip r:embed="rId10"/>
                <a:stretch>
                  <a:fillRect/>
                </a:stretch>
              </p:blipFill>
              <p:spPr>
                <a:xfrm>
                  <a:off x="2055895" y="1228454"/>
                  <a:ext cx="6448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26F1D6F4-6532-2B9C-616B-DB8B6D587A7B}"/>
                    </a:ext>
                  </a:extLst>
                </p14:cNvPr>
                <p14:cNvContentPartPr/>
                <p14:nvPr/>
              </p14:nvContentPartPr>
              <p14:xfrm>
                <a:off x="2105054" y="1243934"/>
                <a:ext cx="42840" cy="53640"/>
              </p14:xfrm>
            </p:contentPart>
          </mc:Choice>
          <mc:Fallback xmlns="">
            <p:pic>
              <p:nvPicPr>
                <p:cNvPr id="5" name="Ink 4">
                  <a:extLst>
                    <a:ext uri="{FF2B5EF4-FFF2-40B4-BE49-F238E27FC236}">
                      <a16:creationId xmlns:a16="http://schemas.microsoft.com/office/drawing/2014/main" id="{26F1D6F4-6532-2B9C-616B-DB8B6D587A7B}"/>
                    </a:ext>
                  </a:extLst>
                </p:cNvPr>
                <p:cNvPicPr/>
                <p:nvPr/>
              </p:nvPicPr>
              <p:blipFill>
                <a:blip r:embed="rId12"/>
                <a:stretch>
                  <a:fillRect/>
                </a:stretch>
              </p:blipFill>
              <p:spPr>
                <a:xfrm>
                  <a:off x="2089574" y="1228454"/>
                  <a:ext cx="73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59F0F9B9-6D74-E9D8-BB93-F50D104359D0}"/>
                    </a:ext>
                  </a:extLst>
                </p14:cNvPr>
                <p14:cNvContentPartPr/>
                <p14:nvPr/>
              </p14:nvContentPartPr>
              <p14:xfrm>
                <a:off x="1643174" y="1275614"/>
                <a:ext cx="37080" cy="192960"/>
              </p14:xfrm>
            </p:contentPart>
          </mc:Choice>
          <mc:Fallback xmlns="">
            <p:pic>
              <p:nvPicPr>
                <p:cNvPr id="7" name="Ink 6">
                  <a:extLst>
                    <a:ext uri="{FF2B5EF4-FFF2-40B4-BE49-F238E27FC236}">
                      <a16:creationId xmlns:a16="http://schemas.microsoft.com/office/drawing/2014/main" id="{59F0F9B9-6D74-E9D8-BB93-F50D104359D0}"/>
                    </a:ext>
                  </a:extLst>
                </p:cNvPr>
                <p:cNvPicPr/>
                <p:nvPr/>
              </p:nvPicPr>
              <p:blipFill>
                <a:blip r:embed="rId14"/>
                <a:stretch>
                  <a:fillRect/>
                </a:stretch>
              </p:blipFill>
              <p:spPr>
                <a:xfrm>
                  <a:off x="1627694" y="1260134"/>
                  <a:ext cx="676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66D6C167-2C7E-19EF-4D15-96CBCE5B90D1}"/>
                    </a:ext>
                  </a:extLst>
                </p14:cNvPr>
                <p14:cNvContentPartPr/>
                <p14:nvPr/>
              </p14:nvContentPartPr>
              <p14:xfrm>
                <a:off x="1626254" y="1418174"/>
                <a:ext cx="94680" cy="17640"/>
              </p14:xfrm>
            </p:contentPart>
          </mc:Choice>
          <mc:Fallback xmlns="">
            <p:pic>
              <p:nvPicPr>
                <p:cNvPr id="8" name="Ink 7">
                  <a:extLst>
                    <a:ext uri="{FF2B5EF4-FFF2-40B4-BE49-F238E27FC236}">
                      <a16:creationId xmlns:a16="http://schemas.microsoft.com/office/drawing/2014/main" id="{66D6C167-2C7E-19EF-4D15-96CBCE5B90D1}"/>
                    </a:ext>
                  </a:extLst>
                </p:cNvPr>
                <p:cNvPicPr/>
                <p:nvPr/>
              </p:nvPicPr>
              <p:blipFill>
                <a:blip r:embed="rId16"/>
                <a:stretch>
                  <a:fillRect/>
                </a:stretch>
              </p:blipFill>
              <p:spPr>
                <a:xfrm>
                  <a:off x="1610833" y="1402694"/>
                  <a:ext cx="125164"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2A810620-CFC8-BFB3-85DD-0EA2112FE82F}"/>
                    </a:ext>
                  </a:extLst>
                </p14:cNvPr>
                <p14:cNvContentPartPr/>
                <p14:nvPr/>
              </p14:nvContentPartPr>
              <p14:xfrm>
                <a:off x="1764854" y="1296854"/>
                <a:ext cx="18720" cy="148680"/>
              </p14:xfrm>
            </p:contentPart>
          </mc:Choice>
          <mc:Fallback xmlns="">
            <p:pic>
              <p:nvPicPr>
                <p:cNvPr id="9" name="Ink 8">
                  <a:extLst>
                    <a:ext uri="{FF2B5EF4-FFF2-40B4-BE49-F238E27FC236}">
                      <a16:creationId xmlns:a16="http://schemas.microsoft.com/office/drawing/2014/main" id="{2A810620-CFC8-BFB3-85DD-0EA2112FE82F}"/>
                    </a:ext>
                  </a:extLst>
                </p:cNvPr>
                <p:cNvPicPr/>
                <p:nvPr/>
              </p:nvPicPr>
              <p:blipFill>
                <a:blip r:embed="rId18"/>
                <a:stretch>
                  <a:fillRect/>
                </a:stretch>
              </p:blipFill>
              <p:spPr>
                <a:xfrm>
                  <a:off x="1749374" y="1281374"/>
                  <a:ext cx="49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4818DD2F-0B92-0D80-A8CD-4C7A04976343}"/>
                    </a:ext>
                  </a:extLst>
                </p14:cNvPr>
                <p14:cNvContentPartPr/>
                <p14:nvPr/>
              </p14:nvContentPartPr>
              <p14:xfrm>
                <a:off x="1839374" y="1352654"/>
                <a:ext cx="110520" cy="82800"/>
              </p14:xfrm>
            </p:contentPart>
          </mc:Choice>
          <mc:Fallback xmlns="">
            <p:pic>
              <p:nvPicPr>
                <p:cNvPr id="10" name="Ink 9">
                  <a:extLst>
                    <a:ext uri="{FF2B5EF4-FFF2-40B4-BE49-F238E27FC236}">
                      <a16:creationId xmlns:a16="http://schemas.microsoft.com/office/drawing/2014/main" id="{4818DD2F-0B92-0D80-A8CD-4C7A04976343}"/>
                    </a:ext>
                  </a:extLst>
                </p:cNvPr>
                <p:cNvPicPr/>
                <p:nvPr/>
              </p:nvPicPr>
              <p:blipFill>
                <a:blip r:embed="rId20"/>
                <a:stretch>
                  <a:fillRect/>
                </a:stretch>
              </p:blipFill>
              <p:spPr>
                <a:xfrm>
                  <a:off x="1823894" y="1337241"/>
                  <a:ext cx="141120" cy="11326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98D68AB1-407C-43C5-5118-1494D6ECE303}"/>
                    </a:ext>
                  </a:extLst>
                </p14:cNvPr>
                <p14:cNvContentPartPr/>
                <p14:nvPr/>
              </p14:nvContentPartPr>
              <p14:xfrm>
                <a:off x="2009294" y="1360934"/>
                <a:ext cx="7560" cy="64800"/>
              </p14:xfrm>
            </p:contentPart>
          </mc:Choice>
          <mc:Fallback xmlns="">
            <p:pic>
              <p:nvPicPr>
                <p:cNvPr id="11" name="Ink 10">
                  <a:extLst>
                    <a:ext uri="{FF2B5EF4-FFF2-40B4-BE49-F238E27FC236}">
                      <a16:creationId xmlns:a16="http://schemas.microsoft.com/office/drawing/2014/main" id="{98D68AB1-407C-43C5-5118-1494D6ECE303}"/>
                    </a:ext>
                  </a:extLst>
                </p:cNvPr>
                <p:cNvPicPr/>
                <p:nvPr/>
              </p:nvPicPr>
              <p:blipFill>
                <a:blip r:embed="rId22"/>
                <a:stretch>
                  <a:fillRect/>
                </a:stretch>
              </p:blipFill>
              <p:spPr>
                <a:xfrm>
                  <a:off x="1993814" y="1345454"/>
                  <a:ext cx="38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id="{92CAF6F0-DAE3-97E6-EA28-3F12EE3C9FFC}"/>
                    </a:ext>
                  </a:extLst>
                </p14:cNvPr>
                <p14:cNvContentPartPr/>
                <p14:nvPr/>
              </p14:nvContentPartPr>
              <p14:xfrm>
                <a:off x="1987694" y="1295054"/>
                <a:ext cx="11520" cy="2160"/>
              </p14:xfrm>
            </p:contentPart>
          </mc:Choice>
          <mc:Fallback xmlns="">
            <p:pic>
              <p:nvPicPr>
                <p:cNvPr id="12" name="Ink 11">
                  <a:extLst>
                    <a:ext uri="{FF2B5EF4-FFF2-40B4-BE49-F238E27FC236}">
                      <a16:creationId xmlns:a16="http://schemas.microsoft.com/office/drawing/2014/main" id="{92CAF6F0-DAE3-97E6-EA28-3F12EE3C9FFC}"/>
                    </a:ext>
                  </a:extLst>
                </p:cNvPr>
                <p:cNvPicPr/>
                <p:nvPr/>
              </p:nvPicPr>
              <p:blipFill>
                <a:blip r:embed="rId24"/>
                <a:stretch>
                  <a:fillRect/>
                </a:stretch>
              </p:blipFill>
              <p:spPr>
                <a:xfrm>
                  <a:off x="1972214" y="1279574"/>
                  <a:ext cx="42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984B34EC-E5A2-29A4-B4AA-F75ACC71FEDE}"/>
                    </a:ext>
                  </a:extLst>
                </p14:cNvPr>
                <p14:cNvContentPartPr/>
                <p14:nvPr/>
              </p14:nvContentPartPr>
              <p14:xfrm>
                <a:off x="2115494" y="1360934"/>
                <a:ext cx="90000" cy="68760"/>
              </p14:xfrm>
            </p:contentPart>
          </mc:Choice>
          <mc:Fallback xmlns="">
            <p:pic>
              <p:nvPicPr>
                <p:cNvPr id="14" name="Ink 13">
                  <a:extLst>
                    <a:ext uri="{FF2B5EF4-FFF2-40B4-BE49-F238E27FC236}">
                      <a16:creationId xmlns:a16="http://schemas.microsoft.com/office/drawing/2014/main" id="{984B34EC-E5A2-29A4-B4AA-F75ACC71FEDE}"/>
                    </a:ext>
                  </a:extLst>
                </p:cNvPr>
                <p:cNvPicPr/>
                <p:nvPr/>
              </p:nvPicPr>
              <p:blipFill>
                <a:blip r:embed="rId26"/>
                <a:stretch>
                  <a:fillRect/>
                </a:stretch>
              </p:blipFill>
              <p:spPr>
                <a:xfrm>
                  <a:off x="2100014" y="1345454"/>
                  <a:ext cx="120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102BAF15-8490-9AF4-1EE5-B269EDB8C753}"/>
                    </a:ext>
                  </a:extLst>
                </p14:cNvPr>
                <p14:cNvContentPartPr/>
                <p14:nvPr/>
              </p14:nvContentPartPr>
              <p14:xfrm>
                <a:off x="2158334" y="1254374"/>
                <a:ext cx="49320" cy="190080"/>
              </p14:xfrm>
            </p:contentPart>
          </mc:Choice>
          <mc:Fallback xmlns="">
            <p:pic>
              <p:nvPicPr>
                <p:cNvPr id="15" name="Ink 14">
                  <a:extLst>
                    <a:ext uri="{FF2B5EF4-FFF2-40B4-BE49-F238E27FC236}">
                      <a16:creationId xmlns:a16="http://schemas.microsoft.com/office/drawing/2014/main" id="{102BAF15-8490-9AF4-1EE5-B269EDB8C753}"/>
                    </a:ext>
                  </a:extLst>
                </p:cNvPr>
                <p:cNvPicPr/>
                <p:nvPr/>
              </p:nvPicPr>
              <p:blipFill>
                <a:blip r:embed="rId28"/>
                <a:stretch>
                  <a:fillRect/>
                </a:stretch>
              </p:blipFill>
              <p:spPr>
                <a:xfrm>
                  <a:off x="2142854" y="1238894"/>
                  <a:ext cx="79920" cy="22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E97ABC22-2BF7-226D-0EF5-A5FEAEAA83F8}"/>
                  </a:ext>
                </a:extLst>
              </p14:cNvPr>
              <p14:cNvContentPartPr/>
              <p14:nvPr/>
            </p14:nvContentPartPr>
            <p14:xfrm>
              <a:off x="6507134" y="1275614"/>
              <a:ext cx="603720" cy="22680"/>
            </p14:xfrm>
          </p:contentPart>
        </mc:Choice>
        <mc:Fallback xmlns="">
          <p:pic>
            <p:nvPicPr>
              <p:cNvPr id="17" name="Ink 16">
                <a:extLst>
                  <a:ext uri="{FF2B5EF4-FFF2-40B4-BE49-F238E27FC236}">
                    <a16:creationId xmlns:a16="http://schemas.microsoft.com/office/drawing/2014/main" id="{E97ABC22-2BF7-226D-0EF5-A5FEAEAA83F8}"/>
                  </a:ext>
                </a:extLst>
              </p:cNvPr>
              <p:cNvPicPr/>
              <p:nvPr/>
            </p:nvPicPr>
            <p:blipFill>
              <a:blip r:embed="rId30"/>
              <a:stretch>
                <a:fillRect/>
              </a:stretch>
            </p:blipFill>
            <p:spPr>
              <a:xfrm>
                <a:off x="6491654" y="1260134"/>
                <a:ext cx="634320" cy="53280"/>
              </a:xfrm>
              <a:prstGeom prst="rect">
                <a:avLst/>
              </a:prstGeom>
            </p:spPr>
          </p:pic>
        </mc:Fallback>
      </mc:AlternateContent>
      <p:grpSp>
        <p:nvGrpSpPr>
          <p:cNvPr id="73735" name="Group 22">
            <a:extLst>
              <a:ext uri="{FF2B5EF4-FFF2-40B4-BE49-F238E27FC236}">
                <a16:creationId xmlns:a16="http://schemas.microsoft.com/office/drawing/2014/main" id="{3D437993-ADE4-3F3E-77A9-F7A9D838286A}"/>
              </a:ext>
            </a:extLst>
          </p:cNvPr>
          <p:cNvGrpSpPr>
            <a:grpSpLocks/>
          </p:cNvGrpSpPr>
          <p:nvPr/>
        </p:nvGrpSpPr>
        <p:grpSpPr bwMode="auto">
          <a:xfrm>
            <a:off x="4306888" y="685800"/>
            <a:ext cx="193675" cy="204788"/>
            <a:chOff x="4306094" y="685934"/>
            <a:chExt cx="195120" cy="204840"/>
          </a:xfrm>
        </p:grpSpPr>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30F7B5ED-9972-AF6C-E00F-0BA3F270EC9F}"/>
                    </a:ext>
                  </a:extLst>
                </p14:cNvPr>
                <p14:cNvContentPartPr/>
                <p14:nvPr/>
              </p14:nvContentPartPr>
              <p14:xfrm>
                <a:off x="4306094" y="788534"/>
                <a:ext cx="195120" cy="102240"/>
              </p14:xfrm>
            </p:contentPart>
          </mc:Choice>
          <mc:Fallback xmlns="">
            <p:pic>
              <p:nvPicPr>
                <p:cNvPr id="18" name="Ink 17">
                  <a:extLst>
                    <a:ext uri="{FF2B5EF4-FFF2-40B4-BE49-F238E27FC236}">
                      <a16:creationId xmlns:a16="http://schemas.microsoft.com/office/drawing/2014/main" id="{30F7B5ED-9972-AF6C-E00F-0BA3F270EC9F}"/>
                    </a:ext>
                  </a:extLst>
                </p:cNvPr>
                <p:cNvPicPr/>
                <p:nvPr/>
              </p:nvPicPr>
              <p:blipFill>
                <a:blip r:embed="rId32"/>
                <a:stretch>
                  <a:fillRect/>
                </a:stretch>
              </p:blipFill>
              <p:spPr>
                <a:xfrm>
                  <a:off x="4290614" y="773054"/>
                  <a:ext cx="225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DE29E4A4-526C-234F-C8A6-B91B777C0D88}"/>
                    </a:ext>
                  </a:extLst>
                </p14:cNvPr>
                <p14:cNvContentPartPr/>
                <p14:nvPr/>
              </p14:nvContentPartPr>
              <p14:xfrm>
                <a:off x="4349654" y="685934"/>
                <a:ext cx="63000" cy="26640"/>
              </p14:xfrm>
            </p:contentPart>
          </mc:Choice>
          <mc:Fallback xmlns="">
            <p:pic>
              <p:nvPicPr>
                <p:cNvPr id="19" name="Ink 18">
                  <a:extLst>
                    <a:ext uri="{FF2B5EF4-FFF2-40B4-BE49-F238E27FC236}">
                      <a16:creationId xmlns:a16="http://schemas.microsoft.com/office/drawing/2014/main" id="{DE29E4A4-526C-234F-C8A6-B91B777C0D88}"/>
                    </a:ext>
                  </a:extLst>
                </p:cNvPr>
                <p:cNvPicPr/>
                <p:nvPr/>
              </p:nvPicPr>
              <p:blipFill>
                <a:blip r:embed="rId34"/>
                <a:stretch>
                  <a:fillRect/>
                </a:stretch>
              </p:blipFill>
              <p:spPr>
                <a:xfrm>
                  <a:off x="4334174" y="670454"/>
                  <a:ext cx="93600" cy="57240"/>
                </a:xfrm>
                <a:prstGeom prst="rect">
                  <a:avLst/>
                </a:prstGeom>
              </p:spPr>
            </p:pic>
          </mc:Fallback>
        </mc:AlternateContent>
      </p:grpSp>
      <p:grpSp>
        <p:nvGrpSpPr>
          <p:cNvPr id="73736" name="Group 21">
            <a:extLst>
              <a:ext uri="{FF2B5EF4-FFF2-40B4-BE49-F238E27FC236}">
                <a16:creationId xmlns:a16="http://schemas.microsoft.com/office/drawing/2014/main" id="{A9434CB6-8FC6-B3AF-B818-EFED462D386F}"/>
              </a:ext>
            </a:extLst>
          </p:cNvPr>
          <p:cNvGrpSpPr>
            <a:grpSpLocks/>
          </p:cNvGrpSpPr>
          <p:nvPr/>
        </p:nvGrpSpPr>
        <p:grpSpPr bwMode="auto">
          <a:xfrm>
            <a:off x="5370513" y="717550"/>
            <a:ext cx="301625" cy="182563"/>
            <a:chOff x="5369894" y="716894"/>
            <a:chExt cx="302760" cy="182520"/>
          </a:xfrm>
        </p:grpSpPr>
        <mc:AlternateContent xmlns:mc="http://schemas.openxmlformats.org/markup-compatibility/2006" xmlns:p14="http://schemas.microsoft.com/office/powerpoint/2010/main">
          <mc:Choice Requires="p14">
            <p:contentPart p14:bwMode="auto" r:id="rId35">
              <p14:nvContentPartPr>
                <p14:cNvPr id="20" name="Ink 19">
                  <a:extLst>
                    <a:ext uri="{FF2B5EF4-FFF2-40B4-BE49-F238E27FC236}">
                      <a16:creationId xmlns:a16="http://schemas.microsoft.com/office/drawing/2014/main" id="{E971C665-4362-9EBE-0E2A-C8837447F3E4}"/>
                    </a:ext>
                  </a:extLst>
                </p14:cNvPr>
                <p14:cNvContentPartPr/>
                <p14:nvPr/>
              </p14:nvContentPartPr>
              <p14:xfrm>
                <a:off x="5369894" y="717974"/>
                <a:ext cx="143280" cy="168480"/>
              </p14:xfrm>
            </p:contentPart>
          </mc:Choice>
          <mc:Fallback xmlns="">
            <p:pic>
              <p:nvPicPr>
                <p:cNvPr id="20" name="Ink 19">
                  <a:extLst>
                    <a:ext uri="{FF2B5EF4-FFF2-40B4-BE49-F238E27FC236}">
                      <a16:creationId xmlns:a16="http://schemas.microsoft.com/office/drawing/2014/main" id="{E971C665-4362-9EBE-0E2A-C8837447F3E4}"/>
                    </a:ext>
                  </a:extLst>
                </p:cNvPr>
                <p:cNvPicPr/>
                <p:nvPr/>
              </p:nvPicPr>
              <p:blipFill>
                <a:blip r:embed="rId36"/>
                <a:stretch>
                  <a:fillRect/>
                </a:stretch>
              </p:blipFill>
              <p:spPr>
                <a:xfrm>
                  <a:off x="5354414" y="702494"/>
                  <a:ext cx="173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Ink 20">
                  <a:extLst>
                    <a:ext uri="{FF2B5EF4-FFF2-40B4-BE49-F238E27FC236}">
                      <a16:creationId xmlns:a16="http://schemas.microsoft.com/office/drawing/2014/main" id="{F85295D5-0E59-C396-6C1C-DF0FFEF504B5}"/>
                    </a:ext>
                  </a:extLst>
                </p14:cNvPr>
                <p14:cNvContentPartPr/>
                <p14:nvPr/>
              </p14:nvContentPartPr>
              <p14:xfrm>
                <a:off x="5560694" y="716894"/>
                <a:ext cx="111960" cy="182520"/>
              </p14:xfrm>
            </p:contentPart>
          </mc:Choice>
          <mc:Fallback xmlns="">
            <p:pic>
              <p:nvPicPr>
                <p:cNvPr id="21" name="Ink 20">
                  <a:extLst>
                    <a:ext uri="{FF2B5EF4-FFF2-40B4-BE49-F238E27FC236}">
                      <a16:creationId xmlns:a16="http://schemas.microsoft.com/office/drawing/2014/main" id="{F85295D5-0E59-C396-6C1C-DF0FFEF504B5}"/>
                    </a:ext>
                  </a:extLst>
                </p:cNvPr>
                <p:cNvPicPr/>
                <p:nvPr/>
              </p:nvPicPr>
              <p:blipFill>
                <a:blip r:embed="rId38"/>
                <a:stretch>
                  <a:fillRect/>
                </a:stretch>
              </p:blipFill>
              <p:spPr>
                <a:xfrm>
                  <a:off x="5545214" y="701414"/>
                  <a:ext cx="14256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FC5C9173-6A81-84D8-FB1A-A44DAA49A770}"/>
                  </a:ext>
                </a:extLst>
              </p14:cNvPr>
              <p14:cNvContentPartPr/>
              <p14:nvPr/>
            </p14:nvContentPartPr>
            <p14:xfrm>
              <a:off x="7389494" y="1083734"/>
              <a:ext cx="165960" cy="9360"/>
            </p14:xfrm>
          </p:contentPart>
        </mc:Choice>
        <mc:Fallback xmlns="">
          <p:pic>
            <p:nvPicPr>
              <p:cNvPr id="24" name="Ink 23">
                <a:extLst>
                  <a:ext uri="{FF2B5EF4-FFF2-40B4-BE49-F238E27FC236}">
                    <a16:creationId xmlns:a16="http://schemas.microsoft.com/office/drawing/2014/main" id="{FC5C9173-6A81-84D8-FB1A-A44DAA49A770}"/>
                  </a:ext>
                </a:extLst>
              </p:cNvPr>
              <p:cNvPicPr/>
              <p:nvPr/>
            </p:nvPicPr>
            <p:blipFill>
              <a:blip r:embed="rId40"/>
              <a:stretch>
                <a:fillRect/>
              </a:stretch>
            </p:blipFill>
            <p:spPr>
              <a:xfrm>
                <a:off x="7374014" y="1068254"/>
                <a:ext cx="196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AAE5350F-C339-175D-616A-02C6F8C21866}"/>
                  </a:ext>
                </a:extLst>
              </p14:cNvPr>
              <p14:cNvContentPartPr/>
              <p14:nvPr/>
            </p14:nvContentPartPr>
            <p14:xfrm>
              <a:off x="7442774" y="1137014"/>
              <a:ext cx="142920" cy="3240"/>
            </p14:xfrm>
          </p:contentPart>
        </mc:Choice>
        <mc:Fallback xmlns="">
          <p:pic>
            <p:nvPicPr>
              <p:cNvPr id="25" name="Ink 24">
                <a:extLst>
                  <a:ext uri="{FF2B5EF4-FFF2-40B4-BE49-F238E27FC236}">
                    <a16:creationId xmlns:a16="http://schemas.microsoft.com/office/drawing/2014/main" id="{AAE5350F-C339-175D-616A-02C6F8C21866}"/>
                  </a:ext>
                </a:extLst>
              </p:cNvPr>
              <p:cNvPicPr/>
              <p:nvPr/>
            </p:nvPicPr>
            <p:blipFill>
              <a:blip r:embed="rId42"/>
              <a:stretch>
                <a:fillRect/>
              </a:stretch>
            </p:blipFill>
            <p:spPr>
              <a:xfrm>
                <a:off x="7427294" y="1121534"/>
                <a:ext cx="173520" cy="33840"/>
              </a:xfrm>
              <a:prstGeom prst="rect">
                <a:avLst/>
              </a:prstGeom>
            </p:spPr>
          </p:pic>
        </mc:Fallback>
      </mc:AlternateContent>
      <p:grpSp>
        <p:nvGrpSpPr>
          <p:cNvPr id="73739" name="Group 61">
            <a:extLst>
              <a:ext uri="{FF2B5EF4-FFF2-40B4-BE49-F238E27FC236}">
                <a16:creationId xmlns:a16="http://schemas.microsoft.com/office/drawing/2014/main" id="{4575652F-68C1-2673-52C0-8682AF23A9F3}"/>
              </a:ext>
            </a:extLst>
          </p:cNvPr>
          <p:cNvGrpSpPr>
            <a:grpSpLocks/>
          </p:cNvGrpSpPr>
          <p:nvPr/>
        </p:nvGrpSpPr>
        <p:grpSpPr bwMode="auto">
          <a:xfrm>
            <a:off x="7823200" y="868363"/>
            <a:ext cx="2427288" cy="708025"/>
            <a:chOff x="7823654" y="868094"/>
            <a:chExt cx="2426040" cy="707760"/>
          </a:xfrm>
        </p:grpSpPr>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4E6B46AE-6EB7-BF74-9DE8-4A345C025325}"/>
                    </a:ext>
                  </a:extLst>
                </p14:cNvPr>
                <p14:cNvContentPartPr/>
                <p14:nvPr/>
              </p14:nvContentPartPr>
              <p14:xfrm>
                <a:off x="7823654" y="871694"/>
                <a:ext cx="29520" cy="271800"/>
              </p14:xfrm>
            </p:contentPart>
          </mc:Choice>
          <mc:Fallback xmlns="">
            <p:pic>
              <p:nvPicPr>
                <p:cNvPr id="26" name="Ink 25">
                  <a:extLst>
                    <a:ext uri="{FF2B5EF4-FFF2-40B4-BE49-F238E27FC236}">
                      <a16:creationId xmlns:a16="http://schemas.microsoft.com/office/drawing/2014/main" id="{4E6B46AE-6EB7-BF74-9DE8-4A345C025325}"/>
                    </a:ext>
                  </a:extLst>
                </p:cNvPr>
                <p:cNvPicPr/>
                <p:nvPr/>
              </p:nvPicPr>
              <p:blipFill>
                <a:blip r:embed="rId44"/>
                <a:stretch>
                  <a:fillRect/>
                </a:stretch>
              </p:blipFill>
              <p:spPr>
                <a:xfrm>
                  <a:off x="7808174" y="856214"/>
                  <a:ext cx="60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42689D91-8718-A493-05AC-6702EA505BEA}"/>
                    </a:ext>
                  </a:extLst>
                </p14:cNvPr>
                <p14:cNvContentPartPr/>
                <p14:nvPr/>
              </p14:nvContentPartPr>
              <p14:xfrm>
                <a:off x="7942454" y="1039454"/>
                <a:ext cx="61200" cy="77040"/>
              </p14:xfrm>
            </p:contentPart>
          </mc:Choice>
          <mc:Fallback xmlns="">
            <p:pic>
              <p:nvPicPr>
                <p:cNvPr id="27" name="Ink 26">
                  <a:extLst>
                    <a:ext uri="{FF2B5EF4-FFF2-40B4-BE49-F238E27FC236}">
                      <a16:creationId xmlns:a16="http://schemas.microsoft.com/office/drawing/2014/main" id="{42689D91-8718-A493-05AC-6702EA505BEA}"/>
                    </a:ext>
                  </a:extLst>
                </p:cNvPr>
                <p:cNvPicPr/>
                <p:nvPr/>
              </p:nvPicPr>
              <p:blipFill>
                <a:blip r:embed="rId46"/>
                <a:stretch>
                  <a:fillRect/>
                </a:stretch>
              </p:blipFill>
              <p:spPr>
                <a:xfrm>
                  <a:off x="7926974" y="1023974"/>
                  <a:ext cx="91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FE62B431-DD79-2C10-8223-3B5E94DB392D}"/>
                    </a:ext>
                  </a:extLst>
                </p14:cNvPr>
                <p14:cNvContentPartPr/>
                <p14:nvPr/>
              </p14:nvContentPartPr>
              <p14:xfrm>
                <a:off x="8057294" y="1020374"/>
                <a:ext cx="73080" cy="94680"/>
              </p14:xfrm>
            </p:contentPart>
          </mc:Choice>
          <mc:Fallback xmlns="">
            <p:pic>
              <p:nvPicPr>
                <p:cNvPr id="28" name="Ink 27">
                  <a:extLst>
                    <a:ext uri="{FF2B5EF4-FFF2-40B4-BE49-F238E27FC236}">
                      <a16:creationId xmlns:a16="http://schemas.microsoft.com/office/drawing/2014/main" id="{FE62B431-DD79-2C10-8223-3B5E94DB392D}"/>
                    </a:ext>
                  </a:extLst>
                </p:cNvPr>
                <p:cNvPicPr/>
                <p:nvPr/>
              </p:nvPicPr>
              <p:blipFill>
                <a:blip r:embed="rId48"/>
                <a:stretch>
                  <a:fillRect/>
                </a:stretch>
              </p:blipFill>
              <p:spPr>
                <a:xfrm>
                  <a:off x="8041814" y="1004894"/>
                  <a:ext cx="103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FB015609-7E0B-D52E-FB16-65EB30D5BF7B}"/>
                    </a:ext>
                  </a:extLst>
                </p14:cNvPr>
                <p14:cNvContentPartPr/>
                <p14:nvPr/>
              </p14:nvContentPartPr>
              <p14:xfrm>
                <a:off x="8229374" y="988334"/>
                <a:ext cx="17640" cy="145080"/>
              </p14:xfrm>
            </p:contentPart>
          </mc:Choice>
          <mc:Fallback xmlns="">
            <p:pic>
              <p:nvPicPr>
                <p:cNvPr id="29" name="Ink 28">
                  <a:extLst>
                    <a:ext uri="{FF2B5EF4-FFF2-40B4-BE49-F238E27FC236}">
                      <a16:creationId xmlns:a16="http://schemas.microsoft.com/office/drawing/2014/main" id="{FB015609-7E0B-D52E-FB16-65EB30D5BF7B}"/>
                    </a:ext>
                  </a:extLst>
                </p:cNvPr>
                <p:cNvPicPr/>
                <p:nvPr/>
              </p:nvPicPr>
              <p:blipFill>
                <a:blip r:embed="rId50"/>
                <a:stretch>
                  <a:fillRect/>
                </a:stretch>
              </p:blipFill>
              <p:spPr>
                <a:xfrm>
                  <a:off x="8213894" y="972854"/>
                  <a:ext cx="48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F6154125-90A6-7001-5D13-C56D83FC8C12}"/>
                    </a:ext>
                  </a:extLst>
                </p14:cNvPr>
                <p14:cNvContentPartPr/>
                <p14:nvPr/>
              </p14:nvContentPartPr>
              <p14:xfrm>
                <a:off x="8186894" y="1065374"/>
                <a:ext cx="84600" cy="8640"/>
              </p14:xfrm>
            </p:contentPart>
          </mc:Choice>
          <mc:Fallback xmlns="">
            <p:pic>
              <p:nvPicPr>
                <p:cNvPr id="30" name="Ink 29">
                  <a:extLst>
                    <a:ext uri="{FF2B5EF4-FFF2-40B4-BE49-F238E27FC236}">
                      <a16:creationId xmlns:a16="http://schemas.microsoft.com/office/drawing/2014/main" id="{F6154125-90A6-7001-5D13-C56D83FC8C12}"/>
                    </a:ext>
                  </a:extLst>
                </p:cNvPr>
                <p:cNvPicPr/>
                <p:nvPr/>
              </p:nvPicPr>
              <p:blipFill>
                <a:blip r:embed="rId52"/>
                <a:stretch>
                  <a:fillRect/>
                </a:stretch>
              </p:blipFill>
              <p:spPr>
                <a:xfrm>
                  <a:off x="8171414" y="1049894"/>
                  <a:ext cx="115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a:extLst>
                    <a:ext uri="{FF2B5EF4-FFF2-40B4-BE49-F238E27FC236}">
                      <a16:creationId xmlns:a16="http://schemas.microsoft.com/office/drawing/2014/main" id="{24818C6E-2722-A029-5939-415B798C4FF7}"/>
                    </a:ext>
                  </a:extLst>
                </p14:cNvPr>
                <p14:cNvContentPartPr/>
                <p14:nvPr/>
              </p14:nvContentPartPr>
              <p14:xfrm>
                <a:off x="8477414" y="1009934"/>
                <a:ext cx="66960" cy="69120"/>
              </p14:xfrm>
            </p:contentPart>
          </mc:Choice>
          <mc:Fallback xmlns="">
            <p:pic>
              <p:nvPicPr>
                <p:cNvPr id="33" name="Ink 32">
                  <a:extLst>
                    <a:ext uri="{FF2B5EF4-FFF2-40B4-BE49-F238E27FC236}">
                      <a16:creationId xmlns:a16="http://schemas.microsoft.com/office/drawing/2014/main" id="{24818C6E-2722-A029-5939-415B798C4FF7}"/>
                    </a:ext>
                  </a:extLst>
                </p:cNvPr>
                <p:cNvPicPr/>
                <p:nvPr/>
              </p:nvPicPr>
              <p:blipFill>
                <a:blip r:embed="rId54"/>
                <a:stretch>
                  <a:fillRect/>
                </a:stretch>
              </p:blipFill>
              <p:spPr>
                <a:xfrm>
                  <a:off x="8461850" y="994454"/>
                  <a:ext cx="97725"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a:extLst>
                    <a:ext uri="{FF2B5EF4-FFF2-40B4-BE49-F238E27FC236}">
                      <a16:creationId xmlns:a16="http://schemas.microsoft.com/office/drawing/2014/main" id="{DD9C6514-1CA3-FAA9-B51B-F528B20F4B72}"/>
                    </a:ext>
                  </a:extLst>
                </p14:cNvPr>
                <p14:cNvContentPartPr/>
                <p14:nvPr/>
              </p14:nvContentPartPr>
              <p14:xfrm>
                <a:off x="8622854" y="1009934"/>
                <a:ext cx="110880" cy="95400"/>
              </p14:xfrm>
            </p:contentPart>
          </mc:Choice>
          <mc:Fallback xmlns="">
            <p:pic>
              <p:nvPicPr>
                <p:cNvPr id="34" name="Ink 33">
                  <a:extLst>
                    <a:ext uri="{FF2B5EF4-FFF2-40B4-BE49-F238E27FC236}">
                      <a16:creationId xmlns:a16="http://schemas.microsoft.com/office/drawing/2014/main" id="{DD9C6514-1CA3-FAA9-B51B-F528B20F4B72}"/>
                    </a:ext>
                  </a:extLst>
                </p:cNvPr>
                <p:cNvPicPr/>
                <p:nvPr/>
              </p:nvPicPr>
              <p:blipFill>
                <a:blip r:embed="rId56"/>
                <a:stretch>
                  <a:fillRect/>
                </a:stretch>
              </p:blipFill>
              <p:spPr>
                <a:xfrm>
                  <a:off x="8607374" y="994454"/>
                  <a:ext cx="141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40A84208-A777-2451-D77E-7C3D78943F9A}"/>
                    </a:ext>
                  </a:extLst>
                </p14:cNvPr>
                <p14:cNvContentPartPr/>
                <p14:nvPr/>
              </p14:nvContentPartPr>
              <p14:xfrm>
                <a:off x="8945054" y="962774"/>
                <a:ext cx="102960" cy="105120"/>
              </p14:xfrm>
            </p:contentPart>
          </mc:Choice>
          <mc:Fallback xmlns="">
            <p:pic>
              <p:nvPicPr>
                <p:cNvPr id="35" name="Ink 34">
                  <a:extLst>
                    <a:ext uri="{FF2B5EF4-FFF2-40B4-BE49-F238E27FC236}">
                      <a16:creationId xmlns:a16="http://schemas.microsoft.com/office/drawing/2014/main" id="{40A84208-A777-2451-D77E-7C3D78943F9A}"/>
                    </a:ext>
                  </a:extLst>
                </p:cNvPr>
                <p:cNvPicPr/>
                <p:nvPr/>
              </p:nvPicPr>
              <p:blipFill>
                <a:blip r:embed="rId58"/>
                <a:stretch>
                  <a:fillRect/>
                </a:stretch>
              </p:blipFill>
              <p:spPr>
                <a:xfrm>
                  <a:off x="8929628" y="947294"/>
                  <a:ext cx="133453"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a:extLst>
                    <a:ext uri="{FF2B5EF4-FFF2-40B4-BE49-F238E27FC236}">
                      <a16:creationId xmlns:a16="http://schemas.microsoft.com/office/drawing/2014/main" id="{1610D522-FA18-557B-71A8-5D91BD2E5841}"/>
                    </a:ext>
                  </a:extLst>
                </p14:cNvPr>
                <p14:cNvContentPartPr/>
                <p14:nvPr/>
              </p14:nvContentPartPr>
              <p14:xfrm>
                <a:off x="9119294" y="999134"/>
                <a:ext cx="151560" cy="99720"/>
              </p14:xfrm>
            </p:contentPart>
          </mc:Choice>
          <mc:Fallback xmlns="">
            <p:pic>
              <p:nvPicPr>
                <p:cNvPr id="36" name="Ink 35">
                  <a:extLst>
                    <a:ext uri="{FF2B5EF4-FFF2-40B4-BE49-F238E27FC236}">
                      <a16:creationId xmlns:a16="http://schemas.microsoft.com/office/drawing/2014/main" id="{1610D522-FA18-557B-71A8-5D91BD2E5841}"/>
                    </a:ext>
                  </a:extLst>
                </p:cNvPr>
                <p:cNvPicPr/>
                <p:nvPr/>
              </p:nvPicPr>
              <p:blipFill>
                <a:blip r:embed="rId60"/>
                <a:stretch>
                  <a:fillRect/>
                </a:stretch>
              </p:blipFill>
              <p:spPr>
                <a:xfrm>
                  <a:off x="9103814" y="983654"/>
                  <a:ext cx="182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a:extLst>
                    <a:ext uri="{FF2B5EF4-FFF2-40B4-BE49-F238E27FC236}">
                      <a16:creationId xmlns:a16="http://schemas.microsoft.com/office/drawing/2014/main" id="{C58B3682-AE24-8339-E62E-F97B789FEFF9}"/>
                    </a:ext>
                  </a:extLst>
                </p14:cNvPr>
                <p14:cNvContentPartPr/>
                <p14:nvPr/>
              </p14:nvContentPartPr>
              <p14:xfrm>
                <a:off x="9338894" y="914174"/>
                <a:ext cx="7560" cy="294840"/>
              </p14:xfrm>
            </p:contentPart>
          </mc:Choice>
          <mc:Fallback xmlns="">
            <p:pic>
              <p:nvPicPr>
                <p:cNvPr id="37" name="Ink 36">
                  <a:extLst>
                    <a:ext uri="{FF2B5EF4-FFF2-40B4-BE49-F238E27FC236}">
                      <a16:creationId xmlns:a16="http://schemas.microsoft.com/office/drawing/2014/main" id="{C58B3682-AE24-8339-E62E-F97B789FEFF9}"/>
                    </a:ext>
                  </a:extLst>
                </p:cNvPr>
                <p:cNvPicPr/>
                <p:nvPr/>
              </p:nvPicPr>
              <p:blipFill>
                <a:blip r:embed="rId62"/>
                <a:stretch>
                  <a:fillRect/>
                </a:stretch>
              </p:blipFill>
              <p:spPr>
                <a:xfrm>
                  <a:off x="9323414" y="898675"/>
                  <a:ext cx="38160" cy="325477"/>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a:extLst>
                    <a:ext uri="{FF2B5EF4-FFF2-40B4-BE49-F238E27FC236}">
                      <a16:creationId xmlns:a16="http://schemas.microsoft.com/office/drawing/2014/main" id="{BBBECC3C-76C4-075C-E894-3C1E7A7B4E7A}"/>
                    </a:ext>
                  </a:extLst>
                </p14:cNvPr>
                <p14:cNvContentPartPr/>
                <p14:nvPr/>
              </p14:nvContentPartPr>
              <p14:xfrm>
                <a:off x="9314054" y="1020374"/>
                <a:ext cx="48240" cy="80640"/>
              </p14:xfrm>
            </p:contentPart>
          </mc:Choice>
          <mc:Fallback xmlns="">
            <p:pic>
              <p:nvPicPr>
                <p:cNvPr id="38" name="Ink 37">
                  <a:extLst>
                    <a:ext uri="{FF2B5EF4-FFF2-40B4-BE49-F238E27FC236}">
                      <a16:creationId xmlns:a16="http://schemas.microsoft.com/office/drawing/2014/main" id="{BBBECC3C-76C4-075C-E894-3C1E7A7B4E7A}"/>
                    </a:ext>
                  </a:extLst>
                </p:cNvPr>
                <p:cNvPicPr/>
                <p:nvPr/>
              </p:nvPicPr>
              <p:blipFill>
                <a:blip r:embed="rId64"/>
                <a:stretch>
                  <a:fillRect/>
                </a:stretch>
              </p:blipFill>
              <p:spPr>
                <a:xfrm>
                  <a:off x="9298574" y="1004894"/>
                  <a:ext cx="78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a:extLst>
                    <a:ext uri="{FF2B5EF4-FFF2-40B4-BE49-F238E27FC236}">
                      <a16:creationId xmlns:a16="http://schemas.microsoft.com/office/drawing/2014/main" id="{0388525D-1D43-C564-E579-12716CCF0497}"/>
                    </a:ext>
                  </a:extLst>
                </p14:cNvPr>
                <p14:cNvContentPartPr/>
                <p14:nvPr/>
              </p14:nvContentPartPr>
              <p14:xfrm>
                <a:off x="9530054" y="882494"/>
                <a:ext cx="11520" cy="321480"/>
              </p14:xfrm>
            </p:contentPart>
          </mc:Choice>
          <mc:Fallback xmlns="">
            <p:pic>
              <p:nvPicPr>
                <p:cNvPr id="39" name="Ink 38">
                  <a:extLst>
                    <a:ext uri="{FF2B5EF4-FFF2-40B4-BE49-F238E27FC236}">
                      <a16:creationId xmlns:a16="http://schemas.microsoft.com/office/drawing/2014/main" id="{0388525D-1D43-C564-E579-12716CCF0497}"/>
                    </a:ext>
                  </a:extLst>
                </p:cNvPr>
                <p:cNvPicPr/>
                <p:nvPr/>
              </p:nvPicPr>
              <p:blipFill>
                <a:blip r:embed="rId66"/>
                <a:stretch>
                  <a:fillRect/>
                </a:stretch>
              </p:blipFill>
              <p:spPr>
                <a:xfrm>
                  <a:off x="9514574" y="867014"/>
                  <a:ext cx="421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Ink 39">
                  <a:extLst>
                    <a:ext uri="{FF2B5EF4-FFF2-40B4-BE49-F238E27FC236}">
                      <a16:creationId xmlns:a16="http://schemas.microsoft.com/office/drawing/2014/main" id="{E05D2CC2-900D-2574-BD51-63971F6CC23C}"/>
                    </a:ext>
                  </a:extLst>
                </p14:cNvPr>
                <p14:cNvContentPartPr/>
                <p14:nvPr/>
              </p14:nvContentPartPr>
              <p14:xfrm>
                <a:off x="9505214" y="1030094"/>
                <a:ext cx="119880" cy="68760"/>
              </p14:xfrm>
            </p:contentPart>
          </mc:Choice>
          <mc:Fallback xmlns="">
            <p:pic>
              <p:nvPicPr>
                <p:cNvPr id="40" name="Ink 39">
                  <a:extLst>
                    <a:ext uri="{FF2B5EF4-FFF2-40B4-BE49-F238E27FC236}">
                      <a16:creationId xmlns:a16="http://schemas.microsoft.com/office/drawing/2014/main" id="{E05D2CC2-900D-2574-BD51-63971F6CC23C}"/>
                    </a:ext>
                  </a:extLst>
                </p:cNvPr>
                <p:cNvPicPr/>
                <p:nvPr/>
              </p:nvPicPr>
              <p:blipFill>
                <a:blip r:embed="rId68"/>
                <a:stretch>
                  <a:fillRect/>
                </a:stretch>
              </p:blipFill>
              <p:spPr>
                <a:xfrm>
                  <a:off x="9489734" y="1014614"/>
                  <a:ext cx="150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Ink 40">
                  <a:extLst>
                    <a:ext uri="{FF2B5EF4-FFF2-40B4-BE49-F238E27FC236}">
                      <a16:creationId xmlns:a16="http://schemas.microsoft.com/office/drawing/2014/main" id="{9EDC8D4C-E2AC-6440-488C-EB18563CA1B7}"/>
                    </a:ext>
                  </a:extLst>
                </p14:cNvPr>
                <p14:cNvContentPartPr/>
                <p14:nvPr/>
              </p14:nvContentPartPr>
              <p14:xfrm>
                <a:off x="9685934" y="956654"/>
                <a:ext cx="19800" cy="163440"/>
              </p14:xfrm>
            </p:contentPart>
          </mc:Choice>
          <mc:Fallback xmlns="">
            <p:pic>
              <p:nvPicPr>
                <p:cNvPr id="41" name="Ink 40">
                  <a:extLst>
                    <a:ext uri="{FF2B5EF4-FFF2-40B4-BE49-F238E27FC236}">
                      <a16:creationId xmlns:a16="http://schemas.microsoft.com/office/drawing/2014/main" id="{9EDC8D4C-E2AC-6440-488C-EB18563CA1B7}"/>
                    </a:ext>
                  </a:extLst>
                </p:cNvPr>
                <p:cNvPicPr/>
                <p:nvPr/>
              </p:nvPicPr>
              <p:blipFill>
                <a:blip r:embed="rId70"/>
                <a:stretch>
                  <a:fillRect/>
                </a:stretch>
              </p:blipFill>
              <p:spPr>
                <a:xfrm>
                  <a:off x="9670454" y="941174"/>
                  <a:ext cx="50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Ink 41">
                  <a:extLst>
                    <a:ext uri="{FF2B5EF4-FFF2-40B4-BE49-F238E27FC236}">
                      <a16:creationId xmlns:a16="http://schemas.microsoft.com/office/drawing/2014/main" id="{1AAE512F-9884-17C4-D828-BA14C5BB9DDA}"/>
                    </a:ext>
                  </a:extLst>
                </p14:cNvPr>
                <p14:cNvContentPartPr/>
                <p14:nvPr/>
              </p14:nvContentPartPr>
              <p14:xfrm>
                <a:off x="9771254" y="1041974"/>
                <a:ext cx="9000" cy="96480"/>
              </p14:xfrm>
            </p:contentPart>
          </mc:Choice>
          <mc:Fallback xmlns="">
            <p:pic>
              <p:nvPicPr>
                <p:cNvPr id="42" name="Ink 41">
                  <a:extLst>
                    <a:ext uri="{FF2B5EF4-FFF2-40B4-BE49-F238E27FC236}">
                      <a16:creationId xmlns:a16="http://schemas.microsoft.com/office/drawing/2014/main" id="{1AAE512F-9884-17C4-D828-BA14C5BB9DDA}"/>
                    </a:ext>
                  </a:extLst>
                </p:cNvPr>
                <p:cNvPicPr/>
                <p:nvPr/>
              </p:nvPicPr>
              <p:blipFill>
                <a:blip r:embed="rId72"/>
                <a:stretch>
                  <a:fillRect/>
                </a:stretch>
              </p:blipFill>
              <p:spPr>
                <a:xfrm>
                  <a:off x="9756369" y="1026494"/>
                  <a:ext cx="38423"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Ink 42">
                  <a:extLst>
                    <a:ext uri="{FF2B5EF4-FFF2-40B4-BE49-F238E27FC236}">
                      <a16:creationId xmlns:a16="http://schemas.microsoft.com/office/drawing/2014/main" id="{02B89A4F-348A-2AEF-8B47-9A633C0386E0}"/>
                    </a:ext>
                  </a:extLst>
                </p14:cNvPr>
                <p14:cNvContentPartPr/>
                <p14:nvPr/>
              </p14:nvContentPartPr>
              <p14:xfrm>
                <a:off x="9792494" y="988694"/>
                <a:ext cx="360" cy="360"/>
              </p14:xfrm>
            </p:contentPart>
          </mc:Choice>
          <mc:Fallback xmlns="">
            <p:pic>
              <p:nvPicPr>
                <p:cNvPr id="43" name="Ink 42">
                  <a:extLst>
                    <a:ext uri="{FF2B5EF4-FFF2-40B4-BE49-F238E27FC236}">
                      <a16:creationId xmlns:a16="http://schemas.microsoft.com/office/drawing/2014/main" id="{02B89A4F-348A-2AEF-8B47-9A633C0386E0}"/>
                    </a:ext>
                  </a:extLst>
                </p:cNvPr>
                <p:cNvPicPr/>
                <p:nvPr/>
              </p:nvPicPr>
              <p:blipFill>
                <a:blip r:embed="rId74"/>
                <a:stretch>
                  <a:fillRect/>
                </a:stretch>
              </p:blipFill>
              <p:spPr>
                <a:xfrm>
                  <a:off x="9777014" y="973214"/>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Ink 43">
                  <a:extLst>
                    <a:ext uri="{FF2B5EF4-FFF2-40B4-BE49-F238E27FC236}">
                      <a16:creationId xmlns:a16="http://schemas.microsoft.com/office/drawing/2014/main" id="{220C4FE7-7D01-C853-7D72-EDA61279930C}"/>
                    </a:ext>
                  </a:extLst>
                </p14:cNvPr>
                <p14:cNvContentPartPr/>
                <p14:nvPr/>
              </p14:nvContentPartPr>
              <p14:xfrm>
                <a:off x="9883574" y="1046654"/>
                <a:ext cx="78120" cy="68400"/>
              </p14:xfrm>
            </p:contentPart>
          </mc:Choice>
          <mc:Fallback xmlns="">
            <p:pic>
              <p:nvPicPr>
                <p:cNvPr id="44" name="Ink 43">
                  <a:extLst>
                    <a:ext uri="{FF2B5EF4-FFF2-40B4-BE49-F238E27FC236}">
                      <a16:creationId xmlns:a16="http://schemas.microsoft.com/office/drawing/2014/main" id="{220C4FE7-7D01-C853-7D72-EDA61279930C}"/>
                    </a:ext>
                  </a:extLst>
                </p:cNvPr>
                <p:cNvPicPr/>
                <p:nvPr/>
              </p:nvPicPr>
              <p:blipFill>
                <a:blip r:embed="rId76"/>
                <a:stretch>
                  <a:fillRect/>
                </a:stretch>
              </p:blipFill>
              <p:spPr>
                <a:xfrm>
                  <a:off x="9868022" y="1031174"/>
                  <a:ext cx="108862"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Ink 44">
                  <a:extLst>
                    <a:ext uri="{FF2B5EF4-FFF2-40B4-BE49-F238E27FC236}">
                      <a16:creationId xmlns:a16="http://schemas.microsoft.com/office/drawing/2014/main" id="{2525E3F3-5950-6ED4-D7A9-8108A69E411A}"/>
                    </a:ext>
                  </a:extLst>
                </p14:cNvPr>
                <p14:cNvContentPartPr/>
                <p14:nvPr/>
              </p14:nvContentPartPr>
              <p14:xfrm>
                <a:off x="10016054" y="868094"/>
                <a:ext cx="145800" cy="305640"/>
              </p14:xfrm>
            </p:contentPart>
          </mc:Choice>
          <mc:Fallback xmlns="">
            <p:pic>
              <p:nvPicPr>
                <p:cNvPr id="45" name="Ink 44">
                  <a:extLst>
                    <a:ext uri="{FF2B5EF4-FFF2-40B4-BE49-F238E27FC236}">
                      <a16:creationId xmlns:a16="http://schemas.microsoft.com/office/drawing/2014/main" id="{2525E3F3-5950-6ED4-D7A9-8108A69E411A}"/>
                    </a:ext>
                  </a:extLst>
                </p:cNvPr>
                <p:cNvPicPr/>
                <p:nvPr/>
              </p:nvPicPr>
              <p:blipFill>
                <a:blip r:embed="rId78"/>
                <a:stretch>
                  <a:fillRect/>
                </a:stretch>
              </p:blipFill>
              <p:spPr>
                <a:xfrm>
                  <a:off x="10000574" y="852614"/>
                  <a:ext cx="1764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Ink 45">
                  <a:extLst>
                    <a:ext uri="{FF2B5EF4-FFF2-40B4-BE49-F238E27FC236}">
                      <a16:creationId xmlns:a16="http://schemas.microsoft.com/office/drawing/2014/main" id="{BB394AB9-2509-C97F-E155-82371B1E0ABB}"/>
                    </a:ext>
                  </a:extLst>
                </p14:cNvPr>
                <p14:cNvContentPartPr/>
                <p14:nvPr/>
              </p14:nvContentPartPr>
              <p14:xfrm>
                <a:off x="9838214" y="931454"/>
                <a:ext cx="28800" cy="37800"/>
              </p14:xfrm>
            </p:contentPart>
          </mc:Choice>
          <mc:Fallback xmlns="">
            <p:pic>
              <p:nvPicPr>
                <p:cNvPr id="46" name="Ink 45">
                  <a:extLst>
                    <a:ext uri="{FF2B5EF4-FFF2-40B4-BE49-F238E27FC236}">
                      <a16:creationId xmlns:a16="http://schemas.microsoft.com/office/drawing/2014/main" id="{BB394AB9-2509-C97F-E155-82371B1E0ABB}"/>
                    </a:ext>
                  </a:extLst>
                </p:cNvPr>
                <p:cNvPicPr/>
                <p:nvPr/>
              </p:nvPicPr>
              <p:blipFill>
                <a:blip r:embed="rId80"/>
                <a:stretch>
                  <a:fillRect/>
                </a:stretch>
              </p:blipFill>
              <p:spPr>
                <a:xfrm>
                  <a:off x="9822734" y="915825"/>
                  <a:ext cx="59400" cy="68694"/>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Ink 46">
                  <a:extLst>
                    <a:ext uri="{FF2B5EF4-FFF2-40B4-BE49-F238E27FC236}">
                      <a16:creationId xmlns:a16="http://schemas.microsoft.com/office/drawing/2014/main" id="{F6061560-85B0-106A-897F-C579810E9A00}"/>
                    </a:ext>
                  </a:extLst>
                </p14:cNvPr>
                <p14:cNvContentPartPr/>
                <p14:nvPr/>
              </p14:nvContentPartPr>
              <p14:xfrm>
                <a:off x="8293094" y="1201454"/>
                <a:ext cx="26640" cy="196920"/>
              </p14:xfrm>
            </p:contentPart>
          </mc:Choice>
          <mc:Fallback xmlns="">
            <p:pic>
              <p:nvPicPr>
                <p:cNvPr id="47" name="Ink 46">
                  <a:extLst>
                    <a:ext uri="{FF2B5EF4-FFF2-40B4-BE49-F238E27FC236}">
                      <a16:creationId xmlns:a16="http://schemas.microsoft.com/office/drawing/2014/main" id="{F6061560-85B0-106A-897F-C579810E9A00}"/>
                    </a:ext>
                  </a:extLst>
                </p:cNvPr>
                <p:cNvPicPr/>
                <p:nvPr/>
              </p:nvPicPr>
              <p:blipFill>
                <a:blip r:embed="rId82"/>
                <a:stretch>
                  <a:fillRect/>
                </a:stretch>
              </p:blipFill>
              <p:spPr>
                <a:xfrm>
                  <a:off x="8277614" y="1185974"/>
                  <a:ext cx="57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Ink 47">
                  <a:extLst>
                    <a:ext uri="{FF2B5EF4-FFF2-40B4-BE49-F238E27FC236}">
                      <a16:creationId xmlns:a16="http://schemas.microsoft.com/office/drawing/2014/main" id="{020DB946-719E-8F71-7FDA-0C6139E1291C}"/>
                    </a:ext>
                  </a:extLst>
                </p14:cNvPr>
                <p14:cNvContentPartPr/>
                <p14:nvPr/>
              </p14:nvContentPartPr>
              <p14:xfrm>
                <a:off x="8335574" y="1307654"/>
                <a:ext cx="95760" cy="69480"/>
              </p14:xfrm>
            </p:contentPart>
          </mc:Choice>
          <mc:Fallback xmlns="">
            <p:pic>
              <p:nvPicPr>
                <p:cNvPr id="48" name="Ink 47">
                  <a:extLst>
                    <a:ext uri="{FF2B5EF4-FFF2-40B4-BE49-F238E27FC236}">
                      <a16:creationId xmlns:a16="http://schemas.microsoft.com/office/drawing/2014/main" id="{020DB946-719E-8F71-7FDA-0C6139E1291C}"/>
                    </a:ext>
                  </a:extLst>
                </p:cNvPr>
                <p:cNvPicPr/>
                <p:nvPr/>
              </p:nvPicPr>
              <p:blipFill>
                <a:blip r:embed="rId84"/>
                <a:stretch>
                  <a:fillRect/>
                </a:stretch>
              </p:blipFill>
              <p:spPr>
                <a:xfrm>
                  <a:off x="8320094" y="1292254"/>
                  <a:ext cx="126360" cy="99922"/>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Ink 48">
                  <a:extLst>
                    <a:ext uri="{FF2B5EF4-FFF2-40B4-BE49-F238E27FC236}">
                      <a16:creationId xmlns:a16="http://schemas.microsoft.com/office/drawing/2014/main" id="{B4A871FF-515E-967E-6914-D379BDCF985E}"/>
                    </a:ext>
                  </a:extLst>
                </p14:cNvPr>
                <p14:cNvContentPartPr/>
                <p14:nvPr/>
              </p14:nvContentPartPr>
              <p14:xfrm>
                <a:off x="8442134" y="1296854"/>
                <a:ext cx="127440" cy="93240"/>
              </p14:xfrm>
            </p:contentPart>
          </mc:Choice>
          <mc:Fallback xmlns="">
            <p:pic>
              <p:nvPicPr>
                <p:cNvPr id="49" name="Ink 48">
                  <a:extLst>
                    <a:ext uri="{FF2B5EF4-FFF2-40B4-BE49-F238E27FC236}">
                      <a16:creationId xmlns:a16="http://schemas.microsoft.com/office/drawing/2014/main" id="{B4A871FF-515E-967E-6914-D379BDCF985E}"/>
                    </a:ext>
                  </a:extLst>
                </p:cNvPr>
                <p:cNvPicPr/>
                <p:nvPr/>
              </p:nvPicPr>
              <p:blipFill>
                <a:blip r:embed="rId86"/>
                <a:stretch>
                  <a:fillRect/>
                </a:stretch>
              </p:blipFill>
              <p:spPr>
                <a:xfrm>
                  <a:off x="8426654" y="1281374"/>
                  <a:ext cx="158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Ink 49">
                  <a:extLst>
                    <a:ext uri="{FF2B5EF4-FFF2-40B4-BE49-F238E27FC236}">
                      <a16:creationId xmlns:a16="http://schemas.microsoft.com/office/drawing/2014/main" id="{D39B5DF5-EBC3-2299-12CB-285A3CB7508F}"/>
                    </a:ext>
                  </a:extLst>
                </p14:cNvPr>
                <p14:cNvContentPartPr/>
                <p14:nvPr/>
              </p14:nvContentPartPr>
              <p14:xfrm>
                <a:off x="8500814" y="1318094"/>
                <a:ext cx="101160" cy="203760"/>
              </p14:xfrm>
            </p:contentPart>
          </mc:Choice>
          <mc:Fallback xmlns="">
            <p:pic>
              <p:nvPicPr>
                <p:cNvPr id="50" name="Ink 49">
                  <a:extLst>
                    <a:ext uri="{FF2B5EF4-FFF2-40B4-BE49-F238E27FC236}">
                      <a16:creationId xmlns:a16="http://schemas.microsoft.com/office/drawing/2014/main" id="{D39B5DF5-EBC3-2299-12CB-285A3CB7508F}"/>
                    </a:ext>
                  </a:extLst>
                </p:cNvPr>
                <p:cNvPicPr/>
                <p:nvPr/>
              </p:nvPicPr>
              <p:blipFill>
                <a:blip r:embed="rId88"/>
                <a:stretch>
                  <a:fillRect/>
                </a:stretch>
              </p:blipFill>
              <p:spPr>
                <a:xfrm>
                  <a:off x="8485334" y="1302614"/>
                  <a:ext cx="1317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Ink 50">
                  <a:extLst>
                    <a:ext uri="{FF2B5EF4-FFF2-40B4-BE49-F238E27FC236}">
                      <a16:creationId xmlns:a16="http://schemas.microsoft.com/office/drawing/2014/main" id="{E3065196-13CF-3B94-43A3-CAAADEE90C2A}"/>
                    </a:ext>
                  </a:extLst>
                </p14:cNvPr>
                <p14:cNvContentPartPr/>
                <p14:nvPr/>
              </p14:nvContentPartPr>
              <p14:xfrm>
                <a:off x="8888534" y="1265174"/>
                <a:ext cx="15480" cy="217800"/>
              </p14:xfrm>
            </p:contentPart>
          </mc:Choice>
          <mc:Fallback xmlns="">
            <p:pic>
              <p:nvPicPr>
                <p:cNvPr id="51" name="Ink 50">
                  <a:extLst>
                    <a:ext uri="{FF2B5EF4-FFF2-40B4-BE49-F238E27FC236}">
                      <a16:creationId xmlns:a16="http://schemas.microsoft.com/office/drawing/2014/main" id="{E3065196-13CF-3B94-43A3-CAAADEE90C2A}"/>
                    </a:ext>
                  </a:extLst>
                </p:cNvPr>
                <p:cNvPicPr/>
                <p:nvPr/>
              </p:nvPicPr>
              <p:blipFill>
                <a:blip r:embed="rId90"/>
                <a:stretch>
                  <a:fillRect/>
                </a:stretch>
              </p:blipFill>
              <p:spPr>
                <a:xfrm>
                  <a:off x="8872685" y="1249694"/>
                  <a:ext cx="46809"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Ink 51">
                  <a:extLst>
                    <a:ext uri="{FF2B5EF4-FFF2-40B4-BE49-F238E27FC236}">
                      <a16:creationId xmlns:a16="http://schemas.microsoft.com/office/drawing/2014/main" id="{70E98A75-0BDF-1171-5462-130D29BFBBEB}"/>
                    </a:ext>
                  </a:extLst>
                </p14:cNvPr>
                <p14:cNvContentPartPr/>
                <p14:nvPr/>
              </p14:nvContentPartPr>
              <p14:xfrm>
                <a:off x="8803574" y="1391894"/>
                <a:ext cx="165960" cy="4320"/>
              </p14:xfrm>
            </p:contentPart>
          </mc:Choice>
          <mc:Fallback xmlns="">
            <p:pic>
              <p:nvPicPr>
                <p:cNvPr id="52" name="Ink 51">
                  <a:extLst>
                    <a:ext uri="{FF2B5EF4-FFF2-40B4-BE49-F238E27FC236}">
                      <a16:creationId xmlns:a16="http://schemas.microsoft.com/office/drawing/2014/main" id="{70E98A75-0BDF-1171-5462-130D29BFBBEB}"/>
                    </a:ext>
                  </a:extLst>
                </p:cNvPr>
                <p:cNvPicPr/>
                <p:nvPr/>
              </p:nvPicPr>
              <p:blipFill>
                <a:blip r:embed="rId92"/>
                <a:stretch>
                  <a:fillRect/>
                </a:stretch>
              </p:blipFill>
              <p:spPr>
                <a:xfrm>
                  <a:off x="8788060" y="1376414"/>
                  <a:ext cx="196627"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Ink 52">
                  <a:extLst>
                    <a:ext uri="{FF2B5EF4-FFF2-40B4-BE49-F238E27FC236}">
                      <a16:creationId xmlns:a16="http://schemas.microsoft.com/office/drawing/2014/main" id="{559CA0FE-1508-5A14-7F10-E82A6CB99BF7}"/>
                    </a:ext>
                  </a:extLst>
                </p14:cNvPr>
                <p14:cNvContentPartPr/>
                <p14:nvPr/>
              </p14:nvContentPartPr>
              <p14:xfrm>
                <a:off x="9012734" y="1287134"/>
                <a:ext cx="112680" cy="171720"/>
              </p14:xfrm>
            </p:contentPart>
          </mc:Choice>
          <mc:Fallback xmlns="">
            <p:pic>
              <p:nvPicPr>
                <p:cNvPr id="53" name="Ink 52">
                  <a:extLst>
                    <a:ext uri="{FF2B5EF4-FFF2-40B4-BE49-F238E27FC236}">
                      <a16:creationId xmlns:a16="http://schemas.microsoft.com/office/drawing/2014/main" id="{559CA0FE-1508-5A14-7F10-E82A6CB99BF7}"/>
                    </a:ext>
                  </a:extLst>
                </p:cNvPr>
                <p:cNvPicPr/>
                <p:nvPr/>
              </p:nvPicPr>
              <p:blipFill>
                <a:blip r:embed="rId94"/>
                <a:stretch>
                  <a:fillRect/>
                </a:stretch>
              </p:blipFill>
              <p:spPr>
                <a:xfrm>
                  <a:off x="8997254" y="1271654"/>
                  <a:ext cx="143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Ink 53">
                  <a:extLst>
                    <a:ext uri="{FF2B5EF4-FFF2-40B4-BE49-F238E27FC236}">
                      <a16:creationId xmlns:a16="http://schemas.microsoft.com/office/drawing/2014/main" id="{F3CB5796-D562-793B-7CCD-C572D51D0B5B}"/>
                    </a:ext>
                  </a:extLst>
                </p14:cNvPr>
                <p14:cNvContentPartPr/>
                <p14:nvPr/>
              </p14:nvContentPartPr>
              <p14:xfrm>
                <a:off x="9186254" y="1357694"/>
                <a:ext cx="122400" cy="137160"/>
              </p14:xfrm>
            </p:contentPart>
          </mc:Choice>
          <mc:Fallback xmlns="">
            <p:pic>
              <p:nvPicPr>
                <p:cNvPr id="54" name="Ink 53">
                  <a:extLst>
                    <a:ext uri="{FF2B5EF4-FFF2-40B4-BE49-F238E27FC236}">
                      <a16:creationId xmlns:a16="http://schemas.microsoft.com/office/drawing/2014/main" id="{F3CB5796-D562-793B-7CCD-C572D51D0B5B}"/>
                    </a:ext>
                  </a:extLst>
                </p:cNvPr>
                <p:cNvPicPr/>
                <p:nvPr/>
              </p:nvPicPr>
              <p:blipFill>
                <a:blip r:embed="rId96"/>
                <a:stretch>
                  <a:fillRect/>
                </a:stretch>
              </p:blipFill>
              <p:spPr>
                <a:xfrm>
                  <a:off x="9170774" y="1342255"/>
                  <a:ext cx="153000" cy="167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Ink 54">
                  <a:extLst>
                    <a:ext uri="{FF2B5EF4-FFF2-40B4-BE49-F238E27FC236}">
                      <a16:creationId xmlns:a16="http://schemas.microsoft.com/office/drawing/2014/main" id="{ECD99AD1-E3E8-D51A-6163-64BE77CF2BD7}"/>
                    </a:ext>
                  </a:extLst>
                </p14:cNvPr>
                <p14:cNvContentPartPr/>
                <p14:nvPr/>
              </p14:nvContentPartPr>
              <p14:xfrm>
                <a:off x="9609614" y="1291094"/>
                <a:ext cx="76680" cy="282240"/>
              </p14:xfrm>
            </p:contentPart>
          </mc:Choice>
          <mc:Fallback xmlns="">
            <p:pic>
              <p:nvPicPr>
                <p:cNvPr id="55" name="Ink 54">
                  <a:extLst>
                    <a:ext uri="{FF2B5EF4-FFF2-40B4-BE49-F238E27FC236}">
                      <a16:creationId xmlns:a16="http://schemas.microsoft.com/office/drawing/2014/main" id="{ECD99AD1-E3E8-D51A-6163-64BE77CF2BD7}"/>
                    </a:ext>
                  </a:extLst>
                </p:cNvPr>
                <p:cNvPicPr/>
                <p:nvPr/>
              </p:nvPicPr>
              <p:blipFill>
                <a:blip r:embed="rId98"/>
                <a:stretch>
                  <a:fillRect/>
                </a:stretch>
              </p:blipFill>
              <p:spPr>
                <a:xfrm>
                  <a:off x="9594134" y="1275614"/>
                  <a:ext cx="1072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Ink 55">
                  <a:extLst>
                    <a:ext uri="{FF2B5EF4-FFF2-40B4-BE49-F238E27FC236}">
                      <a16:creationId xmlns:a16="http://schemas.microsoft.com/office/drawing/2014/main" id="{3D394A5A-64F6-9967-0396-A326EABDD0EE}"/>
                    </a:ext>
                  </a:extLst>
                </p14:cNvPr>
                <p14:cNvContentPartPr/>
                <p14:nvPr/>
              </p14:nvContentPartPr>
              <p14:xfrm>
                <a:off x="9547694" y="1467134"/>
                <a:ext cx="168840" cy="5760"/>
              </p14:xfrm>
            </p:contentPart>
          </mc:Choice>
          <mc:Fallback xmlns="">
            <p:pic>
              <p:nvPicPr>
                <p:cNvPr id="56" name="Ink 55">
                  <a:extLst>
                    <a:ext uri="{FF2B5EF4-FFF2-40B4-BE49-F238E27FC236}">
                      <a16:creationId xmlns:a16="http://schemas.microsoft.com/office/drawing/2014/main" id="{3D394A5A-64F6-9967-0396-A326EABDD0EE}"/>
                    </a:ext>
                  </a:extLst>
                </p:cNvPr>
                <p:cNvPicPr/>
                <p:nvPr/>
              </p:nvPicPr>
              <p:blipFill>
                <a:blip r:embed="rId100"/>
                <a:stretch>
                  <a:fillRect/>
                </a:stretch>
              </p:blipFill>
              <p:spPr>
                <a:xfrm>
                  <a:off x="9532214" y="1451654"/>
                  <a:ext cx="199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Ink 56">
                  <a:extLst>
                    <a:ext uri="{FF2B5EF4-FFF2-40B4-BE49-F238E27FC236}">
                      <a16:creationId xmlns:a16="http://schemas.microsoft.com/office/drawing/2014/main" id="{7EE7FB77-52DE-CEC7-9CA0-F90D5922E470}"/>
                    </a:ext>
                  </a:extLst>
                </p14:cNvPr>
                <p14:cNvContentPartPr/>
                <p14:nvPr/>
              </p14:nvContentPartPr>
              <p14:xfrm>
                <a:off x="9807974" y="1350134"/>
                <a:ext cx="5760" cy="177120"/>
              </p14:xfrm>
            </p:contentPart>
          </mc:Choice>
          <mc:Fallback xmlns="">
            <p:pic>
              <p:nvPicPr>
                <p:cNvPr id="57" name="Ink 56">
                  <a:extLst>
                    <a:ext uri="{FF2B5EF4-FFF2-40B4-BE49-F238E27FC236}">
                      <a16:creationId xmlns:a16="http://schemas.microsoft.com/office/drawing/2014/main" id="{7EE7FB77-52DE-CEC7-9CA0-F90D5922E470}"/>
                    </a:ext>
                  </a:extLst>
                </p:cNvPr>
                <p:cNvPicPr/>
                <p:nvPr/>
              </p:nvPicPr>
              <p:blipFill>
                <a:blip r:embed="rId102"/>
                <a:stretch>
                  <a:fillRect/>
                </a:stretch>
              </p:blipFill>
              <p:spPr>
                <a:xfrm>
                  <a:off x="9792494" y="1334622"/>
                  <a:ext cx="36360" cy="207782"/>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Ink 57">
                  <a:extLst>
                    <a:ext uri="{FF2B5EF4-FFF2-40B4-BE49-F238E27FC236}">
                      <a16:creationId xmlns:a16="http://schemas.microsoft.com/office/drawing/2014/main" id="{11C6E3EC-81AF-E535-C4C1-158D8570971F}"/>
                    </a:ext>
                  </a:extLst>
                </p14:cNvPr>
                <p14:cNvContentPartPr/>
                <p14:nvPr/>
              </p14:nvContentPartPr>
              <p14:xfrm>
                <a:off x="9845414" y="1416014"/>
                <a:ext cx="231840" cy="132480"/>
              </p14:xfrm>
            </p:contentPart>
          </mc:Choice>
          <mc:Fallback xmlns="">
            <p:pic>
              <p:nvPicPr>
                <p:cNvPr id="58" name="Ink 57">
                  <a:extLst>
                    <a:ext uri="{FF2B5EF4-FFF2-40B4-BE49-F238E27FC236}">
                      <a16:creationId xmlns:a16="http://schemas.microsoft.com/office/drawing/2014/main" id="{11C6E3EC-81AF-E535-C4C1-158D8570971F}"/>
                    </a:ext>
                  </a:extLst>
                </p:cNvPr>
                <p:cNvPicPr/>
                <p:nvPr/>
              </p:nvPicPr>
              <p:blipFill>
                <a:blip r:embed="rId104"/>
                <a:stretch>
                  <a:fillRect/>
                </a:stretch>
              </p:blipFill>
              <p:spPr>
                <a:xfrm>
                  <a:off x="9829934" y="1400492"/>
                  <a:ext cx="262440" cy="163163"/>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Ink 58">
                  <a:extLst>
                    <a:ext uri="{FF2B5EF4-FFF2-40B4-BE49-F238E27FC236}">
                      <a16:creationId xmlns:a16="http://schemas.microsoft.com/office/drawing/2014/main" id="{57DE8B45-A45D-2DEB-2801-B575C91649B4}"/>
                    </a:ext>
                  </a:extLst>
                </p14:cNvPr>
                <p14:cNvContentPartPr/>
                <p14:nvPr/>
              </p14:nvContentPartPr>
              <p14:xfrm>
                <a:off x="10058174" y="1350134"/>
                <a:ext cx="360" cy="360"/>
              </p14:xfrm>
            </p:contentPart>
          </mc:Choice>
          <mc:Fallback xmlns="">
            <p:pic>
              <p:nvPicPr>
                <p:cNvPr id="59" name="Ink 58">
                  <a:extLst>
                    <a:ext uri="{FF2B5EF4-FFF2-40B4-BE49-F238E27FC236}">
                      <a16:creationId xmlns:a16="http://schemas.microsoft.com/office/drawing/2014/main" id="{57DE8B45-A45D-2DEB-2801-B575C91649B4}"/>
                    </a:ext>
                  </a:extLst>
                </p:cNvPr>
                <p:cNvPicPr/>
                <p:nvPr/>
              </p:nvPicPr>
              <p:blipFill>
                <a:blip r:embed="rId74"/>
                <a:stretch>
                  <a:fillRect/>
                </a:stretch>
              </p:blipFill>
              <p:spPr>
                <a:xfrm>
                  <a:off x="10042694" y="1334654"/>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Ink 59">
                  <a:extLst>
                    <a:ext uri="{FF2B5EF4-FFF2-40B4-BE49-F238E27FC236}">
                      <a16:creationId xmlns:a16="http://schemas.microsoft.com/office/drawing/2014/main" id="{CACAE9EA-5BD5-A22F-19CC-B2CE9810D20C}"/>
                    </a:ext>
                  </a:extLst>
                </p14:cNvPr>
                <p14:cNvContentPartPr/>
                <p14:nvPr/>
              </p14:nvContentPartPr>
              <p14:xfrm>
                <a:off x="10121534" y="1412054"/>
                <a:ext cx="107280" cy="121320"/>
              </p14:xfrm>
            </p:contentPart>
          </mc:Choice>
          <mc:Fallback xmlns="">
            <p:pic>
              <p:nvPicPr>
                <p:cNvPr id="60" name="Ink 59">
                  <a:extLst>
                    <a:ext uri="{FF2B5EF4-FFF2-40B4-BE49-F238E27FC236}">
                      <a16:creationId xmlns:a16="http://schemas.microsoft.com/office/drawing/2014/main" id="{CACAE9EA-5BD5-A22F-19CC-B2CE9810D20C}"/>
                    </a:ext>
                  </a:extLst>
                </p:cNvPr>
                <p:cNvPicPr/>
                <p:nvPr/>
              </p:nvPicPr>
              <p:blipFill>
                <a:blip r:embed="rId107"/>
                <a:stretch>
                  <a:fillRect/>
                </a:stretch>
              </p:blipFill>
              <p:spPr>
                <a:xfrm>
                  <a:off x="10106054" y="1396574"/>
                  <a:ext cx="137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Ink 60">
                  <a:extLst>
                    <a:ext uri="{FF2B5EF4-FFF2-40B4-BE49-F238E27FC236}">
                      <a16:creationId xmlns:a16="http://schemas.microsoft.com/office/drawing/2014/main" id="{8619B722-D6CE-F0A3-D6C0-88B8FD0C3AF9}"/>
                    </a:ext>
                  </a:extLst>
                </p14:cNvPr>
                <p14:cNvContentPartPr/>
                <p14:nvPr/>
              </p14:nvContentPartPr>
              <p14:xfrm>
                <a:off x="10221974" y="1265174"/>
                <a:ext cx="27720" cy="310680"/>
              </p14:xfrm>
            </p:contentPart>
          </mc:Choice>
          <mc:Fallback xmlns="">
            <p:pic>
              <p:nvPicPr>
                <p:cNvPr id="61" name="Ink 60">
                  <a:extLst>
                    <a:ext uri="{FF2B5EF4-FFF2-40B4-BE49-F238E27FC236}">
                      <a16:creationId xmlns:a16="http://schemas.microsoft.com/office/drawing/2014/main" id="{8619B722-D6CE-F0A3-D6C0-88B8FD0C3AF9}"/>
                    </a:ext>
                  </a:extLst>
                </p:cNvPr>
                <p:cNvPicPr/>
                <p:nvPr/>
              </p:nvPicPr>
              <p:blipFill>
                <a:blip r:embed="rId109"/>
                <a:stretch>
                  <a:fillRect/>
                </a:stretch>
              </p:blipFill>
              <p:spPr>
                <a:xfrm>
                  <a:off x="10206494" y="1249694"/>
                  <a:ext cx="58320" cy="34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63" name="Ink 62">
                <a:extLst>
                  <a:ext uri="{FF2B5EF4-FFF2-40B4-BE49-F238E27FC236}">
                    <a16:creationId xmlns:a16="http://schemas.microsoft.com/office/drawing/2014/main" id="{9FEDC81F-CEB9-E81D-CB84-1BF0A7CBAED8}"/>
                  </a:ext>
                </a:extLst>
              </p14:cNvPr>
              <p14:cNvContentPartPr/>
              <p14:nvPr/>
            </p14:nvContentPartPr>
            <p14:xfrm>
              <a:off x="8346374" y="584774"/>
              <a:ext cx="360" cy="360"/>
            </p14:xfrm>
          </p:contentPart>
        </mc:Choice>
        <mc:Fallback xmlns="">
          <p:pic>
            <p:nvPicPr>
              <p:cNvPr id="63" name="Ink 62">
                <a:extLst>
                  <a:ext uri="{FF2B5EF4-FFF2-40B4-BE49-F238E27FC236}">
                    <a16:creationId xmlns:a16="http://schemas.microsoft.com/office/drawing/2014/main" id="{9FEDC81F-CEB9-E81D-CB84-1BF0A7CBAED8}"/>
                  </a:ext>
                </a:extLst>
              </p:cNvPr>
              <p:cNvPicPr/>
              <p:nvPr/>
            </p:nvPicPr>
            <p:blipFill>
              <a:blip r:embed="rId74"/>
              <a:stretch>
                <a:fillRect/>
              </a:stretch>
            </p:blipFill>
            <p:spPr>
              <a:xfrm>
                <a:off x="8330894" y="569294"/>
                <a:ext cx="30960" cy="30960"/>
              </a:xfrm>
              <a:prstGeom prst="rect">
                <a:avLst/>
              </a:prstGeom>
            </p:spPr>
          </p:pic>
        </mc:Fallback>
      </mc:AlternateContent>
      <p:grpSp>
        <p:nvGrpSpPr>
          <p:cNvPr id="73741" name="Group 73743">
            <a:extLst>
              <a:ext uri="{FF2B5EF4-FFF2-40B4-BE49-F238E27FC236}">
                <a16:creationId xmlns:a16="http://schemas.microsoft.com/office/drawing/2014/main" id="{AAAE6724-EF80-C49F-6ABE-46DB752043E5}"/>
              </a:ext>
            </a:extLst>
          </p:cNvPr>
          <p:cNvGrpSpPr>
            <a:grpSpLocks/>
          </p:cNvGrpSpPr>
          <p:nvPr/>
        </p:nvGrpSpPr>
        <p:grpSpPr bwMode="auto">
          <a:xfrm>
            <a:off x="8586788" y="1593850"/>
            <a:ext cx="781050" cy="331788"/>
            <a:chOff x="8586494" y="1594574"/>
            <a:chExt cx="781920" cy="330480"/>
          </a:xfrm>
        </p:grpSpPr>
        <mc:AlternateContent xmlns:mc="http://schemas.openxmlformats.org/markup-compatibility/2006" xmlns:p14="http://schemas.microsoft.com/office/powerpoint/2010/main">
          <mc:Choice Requires="p14">
            <p:contentPart p14:bwMode="auto" r:id="rId111">
              <p14:nvContentPartPr>
                <p14:cNvPr id="73728" name="Ink 73727">
                  <a:extLst>
                    <a:ext uri="{FF2B5EF4-FFF2-40B4-BE49-F238E27FC236}">
                      <a16:creationId xmlns:a16="http://schemas.microsoft.com/office/drawing/2014/main" id="{69BF9834-8256-8A4E-C409-3E3C0D84E22B}"/>
                    </a:ext>
                  </a:extLst>
                </p14:cNvPr>
                <p14:cNvContentPartPr/>
                <p14:nvPr/>
              </p14:nvContentPartPr>
              <p14:xfrm>
                <a:off x="8586494" y="1594574"/>
                <a:ext cx="115200" cy="201600"/>
              </p14:xfrm>
            </p:contentPart>
          </mc:Choice>
          <mc:Fallback xmlns="">
            <p:pic>
              <p:nvPicPr>
                <p:cNvPr id="73728" name="Ink 73727">
                  <a:extLst>
                    <a:ext uri="{FF2B5EF4-FFF2-40B4-BE49-F238E27FC236}">
                      <a16:creationId xmlns:a16="http://schemas.microsoft.com/office/drawing/2014/main" id="{69BF9834-8256-8A4E-C409-3E3C0D84E22B}"/>
                    </a:ext>
                  </a:extLst>
                </p:cNvPr>
                <p:cNvPicPr/>
                <p:nvPr/>
              </p:nvPicPr>
              <p:blipFill>
                <a:blip r:embed="rId112"/>
                <a:stretch>
                  <a:fillRect/>
                </a:stretch>
              </p:blipFill>
              <p:spPr>
                <a:xfrm>
                  <a:off x="8571014" y="1579066"/>
                  <a:ext cx="145800" cy="232255"/>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732" name="Ink 73731">
                  <a:extLst>
                    <a:ext uri="{FF2B5EF4-FFF2-40B4-BE49-F238E27FC236}">
                      <a16:creationId xmlns:a16="http://schemas.microsoft.com/office/drawing/2014/main" id="{20EE9328-367E-4143-A852-1E4D46351D27}"/>
                    </a:ext>
                  </a:extLst>
                </p14:cNvPr>
                <p14:cNvContentPartPr/>
                <p14:nvPr/>
              </p14:nvContentPartPr>
              <p14:xfrm>
                <a:off x="8771534" y="1647854"/>
                <a:ext cx="20520" cy="122040"/>
              </p14:xfrm>
            </p:contentPart>
          </mc:Choice>
          <mc:Fallback xmlns="">
            <p:pic>
              <p:nvPicPr>
                <p:cNvPr id="73732" name="Ink 73731">
                  <a:extLst>
                    <a:ext uri="{FF2B5EF4-FFF2-40B4-BE49-F238E27FC236}">
                      <a16:creationId xmlns:a16="http://schemas.microsoft.com/office/drawing/2014/main" id="{20EE9328-367E-4143-A852-1E4D46351D27}"/>
                    </a:ext>
                  </a:extLst>
                </p:cNvPr>
                <p:cNvPicPr/>
                <p:nvPr/>
              </p:nvPicPr>
              <p:blipFill>
                <a:blip r:embed="rId114"/>
                <a:stretch>
                  <a:fillRect/>
                </a:stretch>
              </p:blipFill>
              <p:spPr>
                <a:xfrm>
                  <a:off x="8756054" y="1632374"/>
                  <a:ext cx="51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 name="Ink 73732">
                  <a:extLst>
                    <a:ext uri="{FF2B5EF4-FFF2-40B4-BE49-F238E27FC236}">
                      <a16:creationId xmlns:a16="http://schemas.microsoft.com/office/drawing/2014/main" id="{C6FBA25C-1ED9-0879-CDA0-5C7EE56166C3}"/>
                    </a:ext>
                  </a:extLst>
                </p14:cNvPr>
                <p14:cNvContentPartPr/>
                <p14:nvPr/>
              </p14:nvContentPartPr>
              <p14:xfrm>
                <a:off x="8824814" y="1687094"/>
                <a:ext cx="112320" cy="78840"/>
              </p14:xfrm>
            </p:contentPart>
          </mc:Choice>
          <mc:Fallback xmlns="">
            <p:pic>
              <p:nvPicPr>
                <p:cNvPr id="6" name="Ink 73732">
                  <a:extLst>
                    <a:ext uri="{FF2B5EF4-FFF2-40B4-BE49-F238E27FC236}">
                      <a16:creationId xmlns:a16="http://schemas.microsoft.com/office/drawing/2014/main" id="{C6FBA25C-1ED9-0879-CDA0-5C7EE56166C3}"/>
                    </a:ext>
                  </a:extLst>
                </p:cNvPr>
                <p:cNvPicPr/>
                <p:nvPr/>
              </p:nvPicPr>
              <p:blipFill>
                <a:blip r:embed="rId116"/>
                <a:stretch>
                  <a:fillRect/>
                </a:stretch>
              </p:blipFill>
              <p:spPr>
                <a:xfrm>
                  <a:off x="8809334" y="1671614"/>
                  <a:ext cx="142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734" name="Ink 73733">
                  <a:extLst>
                    <a:ext uri="{FF2B5EF4-FFF2-40B4-BE49-F238E27FC236}">
                      <a16:creationId xmlns:a16="http://schemas.microsoft.com/office/drawing/2014/main" id="{7366AE99-27D8-AE17-68D3-82395F4D5F96}"/>
                    </a:ext>
                  </a:extLst>
                </p14:cNvPr>
                <p14:cNvContentPartPr/>
                <p14:nvPr/>
              </p14:nvContentPartPr>
              <p14:xfrm>
                <a:off x="8984294" y="1605374"/>
                <a:ext cx="33480" cy="319680"/>
              </p14:xfrm>
            </p:contentPart>
          </mc:Choice>
          <mc:Fallback xmlns="">
            <p:pic>
              <p:nvPicPr>
                <p:cNvPr id="73734" name="Ink 73733">
                  <a:extLst>
                    <a:ext uri="{FF2B5EF4-FFF2-40B4-BE49-F238E27FC236}">
                      <a16:creationId xmlns:a16="http://schemas.microsoft.com/office/drawing/2014/main" id="{7366AE99-27D8-AE17-68D3-82395F4D5F96}"/>
                    </a:ext>
                  </a:extLst>
                </p:cNvPr>
                <p:cNvPicPr/>
                <p:nvPr/>
              </p:nvPicPr>
              <p:blipFill>
                <a:blip r:embed="rId118"/>
                <a:stretch>
                  <a:fillRect/>
                </a:stretch>
              </p:blipFill>
              <p:spPr>
                <a:xfrm>
                  <a:off x="8968814" y="1589911"/>
                  <a:ext cx="64080" cy="350246"/>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 name="Ink 73734">
                  <a:extLst>
                    <a:ext uri="{FF2B5EF4-FFF2-40B4-BE49-F238E27FC236}">
                      <a16:creationId xmlns:a16="http://schemas.microsoft.com/office/drawing/2014/main" id="{018F4381-F3E2-15CB-F4AA-A3573FA85B6D}"/>
                    </a:ext>
                  </a:extLst>
                </p14:cNvPr>
                <p14:cNvContentPartPr/>
                <p14:nvPr/>
              </p14:nvContentPartPr>
              <p14:xfrm>
                <a:off x="8995094" y="1732454"/>
                <a:ext cx="37080" cy="61560"/>
              </p14:xfrm>
            </p:contentPart>
          </mc:Choice>
          <mc:Fallback xmlns="">
            <p:pic>
              <p:nvPicPr>
                <p:cNvPr id="13" name="Ink 73734">
                  <a:extLst>
                    <a:ext uri="{FF2B5EF4-FFF2-40B4-BE49-F238E27FC236}">
                      <a16:creationId xmlns:a16="http://schemas.microsoft.com/office/drawing/2014/main" id="{018F4381-F3E2-15CB-F4AA-A3573FA85B6D}"/>
                    </a:ext>
                  </a:extLst>
                </p:cNvPr>
                <p:cNvPicPr/>
                <p:nvPr/>
              </p:nvPicPr>
              <p:blipFill>
                <a:blip r:embed="rId120"/>
                <a:stretch>
                  <a:fillRect/>
                </a:stretch>
              </p:blipFill>
              <p:spPr>
                <a:xfrm>
                  <a:off x="8979614" y="1717064"/>
                  <a:ext cx="67680" cy="91982"/>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737" name="Ink 73736">
                  <a:extLst>
                    <a:ext uri="{FF2B5EF4-FFF2-40B4-BE49-F238E27FC236}">
                      <a16:creationId xmlns:a16="http://schemas.microsoft.com/office/drawing/2014/main" id="{BE91FE78-35BB-1A28-DECA-1C1917D8E11E}"/>
                    </a:ext>
                  </a:extLst>
                </p14:cNvPr>
                <p14:cNvContentPartPr/>
                <p14:nvPr/>
              </p14:nvContentPartPr>
              <p14:xfrm>
                <a:off x="9133334" y="1701134"/>
                <a:ext cx="127440" cy="128520"/>
              </p14:xfrm>
            </p:contentPart>
          </mc:Choice>
          <mc:Fallback xmlns="">
            <p:pic>
              <p:nvPicPr>
                <p:cNvPr id="73737" name="Ink 73736">
                  <a:extLst>
                    <a:ext uri="{FF2B5EF4-FFF2-40B4-BE49-F238E27FC236}">
                      <a16:creationId xmlns:a16="http://schemas.microsoft.com/office/drawing/2014/main" id="{BE91FE78-35BB-1A28-DECA-1C1917D8E11E}"/>
                    </a:ext>
                  </a:extLst>
                </p:cNvPr>
                <p:cNvPicPr/>
                <p:nvPr/>
              </p:nvPicPr>
              <p:blipFill>
                <a:blip r:embed="rId122"/>
                <a:stretch>
                  <a:fillRect/>
                </a:stretch>
              </p:blipFill>
              <p:spPr>
                <a:xfrm>
                  <a:off x="9117854" y="1685654"/>
                  <a:ext cx="158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738" name="Ink 73737">
                  <a:extLst>
                    <a:ext uri="{FF2B5EF4-FFF2-40B4-BE49-F238E27FC236}">
                      <a16:creationId xmlns:a16="http://schemas.microsoft.com/office/drawing/2014/main" id="{13FA691D-2B62-47EC-79F8-D6141DA61266}"/>
                    </a:ext>
                  </a:extLst>
                </p14:cNvPr>
                <p14:cNvContentPartPr/>
                <p14:nvPr/>
              </p14:nvContentPartPr>
              <p14:xfrm>
                <a:off x="9292814" y="1679894"/>
                <a:ext cx="9000" cy="141480"/>
              </p14:xfrm>
            </p:contentPart>
          </mc:Choice>
          <mc:Fallback xmlns="">
            <p:pic>
              <p:nvPicPr>
                <p:cNvPr id="73738" name="Ink 73737">
                  <a:extLst>
                    <a:ext uri="{FF2B5EF4-FFF2-40B4-BE49-F238E27FC236}">
                      <a16:creationId xmlns:a16="http://schemas.microsoft.com/office/drawing/2014/main" id="{13FA691D-2B62-47EC-79F8-D6141DA61266}"/>
                    </a:ext>
                  </a:extLst>
                </p:cNvPr>
                <p:cNvPicPr/>
                <p:nvPr/>
              </p:nvPicPr>
              <p:blipFill>
                <a:blip r:embed="rId124"/>
                <a:stretch>
                  <a:fillRect/>
                </a:stretch>
              </p:blipFill>
              <p:spPr>
                <a:xfrm>
                  <a:off x="9277929" y="1664414"/>
                  <a:ext cx="38423"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 name="Ink 73738">
                  <a:extLst>
                    <a:ext uri="{FF2B5EF4-FFF2-40B4-BE49-F238E27FC236}">
                      <a16:creationId xmlns:a16="http://schemas.microsoft.com/office/drawing/2014/main" id="{4540D45B-3DF1-8180-1485-DE6BF5E0AFAC}"/>
                    </a:ext>
                  </a:extLst>
                </p14:cNvPr>
                <p14:cNvContentPartPr/>
                <p14:nvPr/>
              </p14:nvContentPartPr>
              <p14:xfrm>
                <a:off x="9260774" y="1741814"/>
                <a:ext cx="107640" cy="12600"/>
              </p14:xfrm>
            </p:contentPart>
          </mc:Choice>
          <mc:Fallback xmlns="">
            <p:pic>
              <p:nvPicPr>
                <p:cNvPr id="16" name="Ink 73738">
                  <a:extLst>
                    <a:ext uri="{FF2B5EF4-FFF2-40B4-BE49-F238E27FC236}">
                      <a16:creationId xmlns:a16="http://schemas.microsoft.com/office/drawing/2014/main" id="{4540D45B-3DF1-8180-1485-DE6BF5E0AFAC}"/>
                    </a:ext>
                  </a:extLst>
                </p:cNvPr>
                <p:cNvPicPr/>
                <p:nvPr/>
              </p:nvPicPr>
              <p:blipFill>
                <a:blip r:embed="rId126"/>
                <a:stretch>
                  <a:fillRect/>
                </a:stretch>
              </p:blipFill>
              <p:spPr>
                <a:xfrm>
                  <a:off x="9245294" y="1726334"/>
                  <a:ext cx="138240" cy="43200"/>
                </a:xfrm>
                <a:prstGeom prst="rect">
                  <a:avLst/>
                </a:prstGeom>
              </p:spPr>
            </p:pic>
          </mc:Fallback>
        </mc:AlternateContent>
      </p:grpSp>
      <p:grpSp>
        <p:nvGrpSpPr>
          <p:cNvPr id="73742" name="Group 73742">
            <a:extLst>
              <a:ext uri="{FF2B5EF4-FFF2-40B4-BE49-F238E27FC236}">
                <a16:creationId xmlns:a16="http://schemas.microsoft.com/office/drawing/2014/main" id="{5DEA1A1A-7AE1-192C-3CE9-1B361B93F162}"/>
              </a:ext>
            </a:extLst>
          </p:cNvPr>
          <p:cNvGrpSpPr>
            <a:grpSpLocks/>
          </p:cNvGrpSpPr>
          <p:nvPr/>
        </p:nvGrpSpPr>
        <p:grpSpPr bwMode="auto">
          <a:xfrm>
            <a:off x="9569450" y="1754188"/>
            <a:ext cx="830263" cy="295275"/>
            <a:chOff x="9569294" y="1754054"/>
            <a:chExt cx="830520" cy="294840"/>
          </a:xfrm>
        </p:grpSpPr>
        <mc:AlternateContent xmlns:mc="http://schemas.openxmlformats.org/markup-compatibility/2006" xmlns:p14="http://schemas.microsoft.com/office/powerpoint/2010/main">
          <mc:Choice Requires="p14">
            <p:contentPart p14:bwMode="auto" r:id="rId127">
              <p14:nvContentPartPr>
                <p14:cNvPr id="73740" name="Ink 73739">
                  <a:extLst>
                    <a:ext uri="{FF2B5EF4-FFF2-40B4-BE49-F238E27FC236}">
                      <a16:creationId xmlns:a16="http://schemas.microsoft.com/office/drawing/2014/main" id="{D8DFEF45-0F06-EBFF-30E3-A99447448980}"/>
                    </a:ext>
                  </a:extLst>
                </p14:cNvPr>
                <p14:cNvContentPartPr/>
                <p14:nvPr/>
              </p14:nvContentPartPr>
              <p14:xfrm>
                <a:off x="9569294" y="1766654"/>
                <a:ext cx="532440" cy="226800"/>
              </p14:xfrm>
            </p:contentPart>
          </mc:Choice>
          <mc:Fallback xmlns="">
            <p:pic>
              <p:nvPicPr>
                <p:cNvPr id="73740" name="Ink 73739">
                  <a:extLst>
                    <a:ext uri="{FF2B5EF4-FFF2-40B4-BE49-F238E27FC236}">
                      <a16:creationId xmlns:a16="http://schemas.microsoft.com/office/drawing/2014/main" id="{D8DFEF45-0F06-EBFF-30E3-A99447448980}"/>
                    </a:ext>
                  </a:extLst>
                </p:cNvPr>
                <p:cNvPicPr/>
                <p:nvPr/>
              </p:nvPicPr>
              <p:blipFill>
                <a:blip r:embed="rId128"/>
                <a:stretch>
                  <a:fillRect/>
                </a:stretch>
              </p:blipFill>
              <p:spPr>
                <a:xfrm>
                  <a:off x="9553814" y="1751199"/>
                  <a:ext cx="563040" cy="257352"/>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2" name="Ink 73740">
                  <a:extLst>
                    <a:ext uri="{FF2B5EF4-FFF2-40B4-BE49-F238E27FC236}">
                      <a16:creationId xmlns:a16="http://schemas.microsoft.com/office/drawing/2014/main" id="{3CBE8FEA-48A5-A7E6-A810-D011E6E49A05}"/>
                    </a:ext>
                  </a:extLst>
                </p14:cNvPr>
                <p14:cNvContentPartPr/>
                <p14:nvPr/>
              </p14:nvContentPartPr>
              <p14:xfrm>
                <a:off x="10158614" y="1805894"/>
                <a:ext cx="69840" cy="179640"/>
              </p14:xfrm>
            </p:contentPart>
          </mc:Choice>
          <mc:Fallback xmlns="">
            <p:pic>
              <p:nvPicPr>
                <p:cNvPr id="22" name="Ink 73740">
                  <a:extLst>
                    <a:ext uri="{FF2B5EF4-FFF2-40B4-BE49-F238E27FC236}">
                      <a16:creationId xmlns:a16="http://schemas.microsoft.com/office/drawing/2014/main" id="{3CBE8FEA-48A5-A7E6-A810-D011E6E49A05}"/>
                    </a:ext>
                  </a:extLst>
                </p:cNvPr>
                <p:cNvPicPr/>
                <p:nvPr/>
              </p:nvPicPr>
              <p:blipFill>
                <a:blip r:embed="rId130"/>
                <a:stretch>
                  <a:fillRect/>
                </a:stretch>
              </p:blipFill>
              <p:spPr>
                <a:xfrm>
                  <a:off x="10143134" y="1790414"/>
                  <a:ext cx="100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3" name="Ink 73741">
                  <a:extLst>
                    <a:ext uri="{FF2B5EF4-FFF2-40B4-BE49-F238E27FC236}">
                      <a16:creationId xmlns:a16="http://schemas.microsoft.com/office/drawing/2014/main" id="{5DE46AE7-8554-8165-F339-6FE2BAAC8764}"/>
                    </a:ext>
                  </a:extLst>
                </p14:cNvPr>
                <p14:cNvContentPartPr/>
                <p14:nvPr/>
              </p14:nvContentPartPr>
              <p14:xfrm>
                <a:off x="10255454" y="1754054"/>
                <a:ext cx="144360" cy="294840"/>
              </p14:xfrm>
            </p:contentPart>
          </mc:Choice>
          <mc:Fallback xmlns="">
            <p:pic>
              <p:nvPicPr>
                <p:cNvPr id="23" name="Ink 73741">
                  <a:extLst>
                    <a:ext uri="{FF2B5EF4-FFF2-40B4-BE49-F238E27FC236}">
                      <a16:creationId xmlns:a16="http://schemas.microsoft.com/office/drawing/2014/main" id="{5DE46AE7-8554-8165-F339-6FE2BAAC8764}"/>
                    </a:ext>
                  </a:extLst>
                </p:cNvPr>
                <p:cNvPicPr/>
                <p:nvPr/>
              </p:nvPicPr>
              <p:blipFill>
                <a:blip r:embed="rId132"/>
                <a:stretch>
                  <a:fillRect/>
                </a:stretch>
              </p:blipFill>
              <p:spPr>
                <a:xfrm>
                  <a:off x="10240013" y="1738574"/>
                  <a:ext cx="174884" cy="325440"/>
                </a:xfrm>
                <a:prstGeom prst="rect">
                  <a:avLst/>
                </a:prstGeom>
              </p:spPr>
            </p:pic>
          </mc:Fallback>
        </mc:AlternateContent>
      </p:grpSp>
      <p:grpSp>
        <p:nvGrpSpPr>
          <p:cNvPr id="73743" name="Group 73749">
            <a:extLst>
              <a:ext uri="{FF2B5EF4-FFF2-40B4-BE49-F238E27FC236}">
                <a16:creationId xmlns:a16="http://schemas.microsoft.com/office/drawing/2014/main" id="{925B29DA-0636-913A-F1B9-9B6D37417FBC}"/>
              </a:ext>
            </a:extLst>
          </p:cNvPr>
          <p:cNvGrpSpPr>
            <a:grpSpLocks/>
          </p:cNvGrpSpPr>
          <p:nvPr/>
        </p:nvGrpSpPr>
        <p:grpSpPr bwMode="auto">
          <a:xfrm>
            <a:off x="5861050" y="1411288"/>
            <a:ext cx="630238" cy="514350"/>
            <a:chOff x="5861654" y="1412054"/>
            <a:chExt cx="629640" cy="514080"/>
          </a:xfrm>
        </p:grpSpPr>
        <mc:AlternateContent xmlns:mc="http://schemas.openxmlformats.org/markup-compatibility/2006" xmlns:p14="http://schemas.microsoft.com/office/powerpoint/2010/main">
          <mc:Choice Requires="p14">
            <p:contentPart p14:bwMode="auto" r:id="rId133">
              <p14:nvContentPartPr>
                <p14:cNvPr id="73745" name="Ink 73744">
                  <a:extLst>
                    <a:ext uri="{FF2B5EF4-FFF2-40B4-BE49-F238E27FC236}">
                      <a16:creationId xmlns:a16="http://schemas.microsoft.com/office/drawing/2014/main" id="{9ED0965E-4424-0A8B-523F-69546363165D}"/>
                    </a:ext>
                  </a:extLst>
                </p14:cNvPr>
                <p14:cNvContentPartPr/>
                <p14:nvPr/>
              </p14:nvContentPartPr>
              <p14:xfrm>
                <a:off x="6379334" y="1611494"/>
                <a:ext cx="12600" cy="15480"/>
              </p14:xfrm>
            </p:contentPart>
          </mc:Choice>
          <mc:Fallback xmlns="">
            <p:pic>
              <p:nvPicPr>
                <p:cNvPr id="73745" name="Ink 73744">
                  <a:extLst>
                    <a:ext uri="{FF2B5EF4-FFF2-40B4-BE49-F238E27FC236}">
                      <a16:creationId xmlns:a16="http://schemas.microsoft.com/office/drawing/2014/main" id="{9ED0965E-4424-0A8B-523F-69546363165D}"/>
                    </a:ext>
                  </a:extLst>
                </p:cNvPr>
                <p:cNvPicPr/>
                <p:nvPr/>
              </p:nvPicPr>
              <p:blipFill>
                <a:blip r:embed="rId134"/>
                <a:stretch>
                  <a:fillRect/>
                </a:stretch>
              </p:blipFill>
              <p:spPr>
                <a:xfrm>
                  <a:off x="6363399" y="1596014"/>
                  <a:ext cx="441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3746" name="Ink 73745">
                  <a:extLst>
                    <a:ext uri="{FF2B5EF4-FFF2-40B4-BE49-F238E27FC236}">
                      <a16:creationId xmlns:a16="http://schemas.microsoft.com/office/drawing/2014/main" id="{E9FE4382-F8D2-816C-D7A3-FBF5BDCE2924}"/>
                    </a:ext>
                  </a:extLst>
                </p14:cNvPr>
                <p14:cNvContentPartPr/>
                <p14:nvPr/>
              </p14:nvContentPartPr>
              <p14:xfrm>
                <a:off x="5861654" y="1412054"/>
                <a:ext cx="629640" cy="514080"/>
              </p14:xfrm>
            </p:contentPart>
          </mc:Choice>
          <mc:Fallback xmlns="">
            <p:pic>
              <p:nvPicPr>
                <p:cNvPr id="73746" name="Ink 73745">
                  <a:extLst>
                    <a:ext uri="{FF2B5EF4-FFF2-40B4-BE49-F238E27FC236}">
                      <a16:creationId xmlns:a16="http://schemas.microsoft.com/office/drawing/2014/main" id="{E9FE4382-F8D2-816C-D7A3-FBF5BDCE2924}"/>
                    </a:ext>
                  </a:extLst>
                </p:cNvPr>
                <p:cNvPicPr/>
                <p:nvPr/>
              </p:nvPicPr>
              <p:blipFill>
                <a:blip r:embed="rId136"/>
                <a:stretch>
                  <a:fillRect/>
                </a:stretch>
              </p:blipFill>
              <p:spPr>
                <a:xfrm>
                  <a:off x="5846174" y="1396574"/>
                  <a:ext cx="66024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748" name="Ink 73747">
                  <a:extLst>
                    <a:ext uri="{FF2B5EF4-FFF2-40B4-BE49-F238E27FC236}">
                      <a16:creationId xmlns:a16="http://schemas.microsoft.com/office/drawing/2014/main" id="{280FA76B-3B4C-8BCA-77DA-49EE8DF4E4AD}"/>
                    </a:ext>
                  </a:extLst>
                </p14:cNvPr>
                <p14:cNvContentPartPr/>
                <p14:nvPr/>
              </p14:nvContentPartPr>
              <p14:xfrm>
                <a:off x="6029774" y="1520414"/>
                <a:ext cx="158400" cy="388800"/>
              </p14:xfrm>
            </p:contentPart>
          </mc:Choice>
          <mc:Fallback xmlns="">
            <p:pic>
              <p:nvPicPr>
                <p:cNvPr id="73748" name="Ink 73747">
                  <a:extLst>
                    <a:ext uri="{FF2B5EF4-FFF2-40B4-BE49-F238E27FC236}">
                      <a16:creationId xmlns:a16="http://schemas.microsoft.com/office/drawing/2014/main" id="{280FA76B-3B4C-8BCA-77DA-49EE8DF4E4AD}"/>
                    </a:ext>
                  </a:extLst>
                </p:cNvPr>
                <p:cNvPicPr/>
                <p:nvPr/>
              </p:nvPicPr>
              <p:blipFill>
                <a:blip r:embed="rId138"/>
                <a:stretch>
                  <a:fillRect/>
                </a:stretch>
              </p:blipFill>
              <p:spPr>
                <a:xfrm>
                  <a:off x="6014294" y="1504934"/>
                  <a:ext cx="1890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3749" name="Ink 73748">
                  <a:extLst>
                    <a:ext uri="{FF2B5EF4-FFF2-40B4-BE49-F238E27FC236}">
                      <a16:creationId xmlns:a16="http://schemas.microsoft.com/office/drawing/2014/main" id="{9890D943-D49A-4CC0-112B-C8458CECA729}"/>
                    </a:ext>
                  </a:extLst>
                </p14:cNvPr>
                <p14:cNvContentPartPr/>
                <p14:nvPr/>
              </p14:nvContentPartPr>
              <p14:xfrm>
                <a:off x="6071174" y="1586294"/>
                <a:ext cx="157680" cy="319680"/>
              </p14:xfrm>
            </p:contentPart>
          </mc:Choice>
          <mc:Fallback xmlns="">
            <p:pic>
              <p:nvPicPr>
                <p:cNvPr id="73749" name="Ink 73748">
                  <a:extLst>
                    <a:ext uri="{FF2B5EF4-FFF2-40B4-BE49-F238E27FC236}">
                      <a16:creationId xmlns:a16="http://schemas.microsoft.com/office/drawing/2014/main" id="{9890D943-D49A-4CC0-112B-C8458CECA729}"/>
                    </a:ext>
                  </a:extLst>
                </p:cNvPr>
                <p:cNvPicPr/>
                <p:nvPr/>
              </p:nvPicPr>
              <p:blipFill>
                <a:blip r:embed="rId140"/>
                <a:stretch>
                  <a:fillRect/>
                </a:stretch>
              </p:blipFill>
              <p:spPr>
                <a:xfrm>
                  <a:off x="6055694" y="1570814"/>
                  <a:ext cx="188280" cy="350280"/>
                </a:xfrm>
                <a:prstGeom prst="rect">
                  <a:avLst/>
                </a:prstGeom>
              </p:spPr>
            </p:pic>
          </mc:Fallback>
        </mc:AlternateContent>
      </p:grpSp>
      <p:grpSp>
        <p:nvGrpSpPr>
          <p:cNvPr id="73744" name="Group 73762">
            <a:extLst>
              <a:ext uri="{FF2B5EF4-FFF2-40B4-BE49-F238E27FC236}">
                <a16:creationId xmlns:a16="http://schemas.microsoft.com/office/drawing/2014/main" id="{61876259-FD0C-B2EA-0401-3DD1501DCFA7}"/>
              </a:ext>
            </a:extLst>
          </p:cNvPr>
          <p:cNvGrpSpPr>
            <a:grpSpLocks/>
          </p:cNvGrpSpPr>
          <p:nvPr/>
        </p:nvGrpSpPr>
        <p:grpSpPr bwMode="auto">
          <a:xfrm>
            <a:off x="6624638" y="1636713"/>
            <a:ext cx="1698625" cy="387350"/>
            <a:chOff x="6624134" y="1637414"/>
            <a:chExt cx="1698480" cy="386280"/>
          </a:xfrm>
        </p:grpSpPr>
        <mc:AlternateContent xmlns:mc="http://schemas.openxmlformats.org/markup-compatibility/2006" xmlns:p14="http://schemas.microsoft.com/office/powerpoint/2010/main">
          <mc:Choice Requires="p14">
            <p:contentPart p14:bwMode="auto" r:id="rId141">
              <p14:nvContentPartPr>
                <p14:cNvPr id="73751" name="Ink 73750">
                  <a:extLst>
                    <a:ext uri="{FF2B5EF4-FFF2-40B4-BE49-F238E27FC236}">
                      <a16:creationId xmlns:a16="http://schemas.microsoft.com/office/drawing/2014/main" id="{90449A46-D4F5-CA0B-BF19-D1A905C2828C}"/>
                    </a:ext>
                  </a:extLst>
                </p14:cNvPr>
                <p14:cNvContentPartPr/>
                <p14:nvPr/>
              </p14:nvContentPartPr>
              <p14:xfrm>
                <a:off x="6624134" y="1669094"/>
                <a:ext cx="109080" cy="144360"/>
              </p14:xfrm>
            </p:contentPart>
          </mc:Choice>
          <mc:Fallback xmlns="">
            <p:pic>
              <p:nvPicPr>
                <p:cNvPr id="73751" name="Ink 73750">
                  <a:extLst>
                    <a:ext uri="{FF2B5EF4-FFF2-40B4-BE49-F238E27FC236}">
                      <a16:creationId xmlns:a16="http://schemas.microsoft.com/office/drawing/2014/main" id="{90449A46-D4F5-CA0B-BF19-D1A905C2828C}"/>
                    </a:ext>
                  </a:extLst>
                </p:cNvPr>
                <p:cNvPicPr/>
                <p:nvPr/>
              </p:nvPicPr>
              <p:blipFill>
                <a:blip r:embed="rId142"/>
                <a:stretch>
                  <a:fillRect/>
                </a:stretch>
              </p:blipFill>
              <p:spPr>
                <a:xfrm>
                  <a:off x="6608705" y="1653614"/>
                  <a:ext cx="139579"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3752" name="Ink 73751">
                  <a:extLst>
                    <a:ext uri="{FF2B5EF4-FFF2-40B4-BE49-F238E27FC236}">
                      <a16:creationId xmlns:a16="http://schemas.microsoft.com/office/drawing/2014/main" id="{7F3368C3-36C7-9D7A-B965-DDC0483D39F4}"/>
                    </a:ext>
                  </a:extLst>
                </p14:cNvPr>
                <p14:cNvContentPartPr/>
                <p14:nvPr/>
              </p14:nvContentPartPr>
              <p14:xfrm>
                <a:off x="6815294" y="1711574"/>
                <a:ext cx="41760" cy="33120"/>
              </p14:xfrm>
            </p:contentPart>
          </mc:Choice>
          <mc:Fallback xmlns="">
            <p:pic>
              <p:nvPicPr>
                <p:cNvPr id="73752" name="Ink 73751">
                  <a:extLst>
                    <a:ext uri="{FF2B5EF4-FFF2-40B4-BE49-F238E27FC236}">
                      <a16:creationId xmlns:a16="http://schemas.microsoft.com/office/drawing/2014/main" id="{7F3368C3-36C7-9D7A-B965-DDC0483D39F4}"/>
                    </a:ext>
                  </a:extLst>
                </p:cNvPr>
                <p:cNvPicPr/>
                <p:nvPr/>
              </p:nvPicPr>
              <p:blipFill>
                <a:blip r:embed="rId144"/>
                <a:stretch>
                  <a:fillRect/>
                </a:stretch>
              </p:blipFill>
              <p:spPr>
                <a:xfrm>
                  <a:off x="6799946" y="1696094"/>
                  <a:ext cx="72098"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3753" name="Ink 73752">
                  <a:extLst>
                    <a:ext uri="{FF2B5EF4-FFF2-40B4-BE49-F238E27FC236}">
                      <a16:creationId xmlns:a16="http://schemas.microsoft.com/office/drawing/2014/main" id="{4F14FAF8-060B-7220-637E-B496ACA68C9A}"/>
                    </a:ext>
                  </a:extLst>
                </p14:cNvPr>
                <p14:cNvContentPartPr/>
                <p14:nvPr/>
              </p14:nvContentPartPr>
              <p14:xfrm>
                <a:off x="6942734" y="1647854"/>
                <a:ext cx="117000" cy="185400"/>
              </p14:xfrm>
            </p:contentPart>
          </mc:Choice>
          <mc:Fallback xmlns="">
            <p:pic>
              <p:nvPicPr>
                <p:cNvPr id="73753" name="Ink 73752">
                  <a:extLst>
                    <a:ext uri="{FF2B5EF4-FFF2-40B4-BE49-F238E27FC236}">
                      <a16:creationId xmlns:a16="http://schemas.microsoft.com/office/drawing/2014/main" id="{4F14FAF8-060B-7220-637E-B496ACA68C9A}"/>
                    </a:ext>
                  </a:extLst>
                </p:cNvPr>
                <p:cNvPicPr/>
                <p:nvPr/>
              </p:nvPicPr>
              <p:blipFill>
                <a:blip r:embed="rId146"/>
                <a:stretch>
                  <a:fillRect/>
                </a:stretch>
              </p:blipFill>
              <p:spPr>
                <a:xfrm>
                  <a:off x="6927254" y="1632374"/>
                  <a:ext cx="147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3754" name="Ink 73753">
                  <a:extLst>
                    <a:ext uri="{FF2B5EF4-FFF2-40B4-BE49-F238E27FC236}">
                      <a16:creationId xmlns:a16="http://schemas.microsoft.com/office/drawing/2014/main" id="{7A3FD28E-7570-A87A-03A3-927AC9CF1DCC}"/>
                    </a:ext>
                  </a:extLst>
                </p14:cNvPr>
                <p14:cNvContentPartPr/>
                <p14:nvPr/>
              </p14:nvContentPartPr>
              <p14:xfrm>
                <a:off x="7166294" y="1637414"/>
                <a:ext cx="75960" cy="9000"/>
              </p14:xfrm>
            </p:contentPart>
          </mc:Choice>
          <mc:Fallback xmlns="">
            <p:pic>
              <p:nvPicPr>
                <p:cNvPr id="73754" name="Ink 73753">
                  <a:extLst>
                    <a:ext uri="{FF2B5EF4-FFF2-40B4-BE49-F238E27FC236}">
                      <a16:creationId xmlns:a16="http://schemas.microsoft.com/office/drawing/2014/main" id="{7A3FD28E-7570-A87A-03A3-927AC9CF1DCC}"/>
                    </a:ext>
                  </a:extLst>
                </p:cNvPr>
                <p:cNvPicPr/>
                <p:nvPr/>
              </p:nvPicPr>
              <p:blipFill>
                <a:blip r:embed="rId148"/>
                <a:stretch>
                  <a:fillRect/>
                </a:stretch>
              </p:blipFill>
              <p:spPr>
                <a:xfrm>
                  <a:off x="7150814" y="1621934"/>
                  <a:ext cx="106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3755" name="Ink 73754">
                  <a:extLst>
                    <a:ext uri="{FF2B5EF4-FFF2-40B4-BE49-F238E27FC236}">
                      <a16:creationId xmlns:a16="http://schemas.microsoft.com/office/drawing/2014/main" id="{55521015-4B2A-19A7-44DB-FAE30814ABBA}"/>
                    </a:ext>
                  </a:extLst>
                </p14:cNvPr>
                <p14:cNvContentPartPr/>
                <p14:nvPr/>
              </p14:nvContentPartPr>
              <p14:xfrm>
                <a:off x="7161974" y="1647854"/>
                <a:ext cx="92880" cy="173520"/>
              </p14:xfrm>
            </p:contentPart>
          </mc:Choice>
          <mc:Fallback xmlns="">
            <p:pic>
              <p:nvPicPr>
                <p:cNvPr id="73755" name="Ink 73754">
                  <a:extLst>
                    <a:ext uri="{FF2B5EF4-FFF2-40B4-BE49-F238E27FC236}">
                      <a16:creationId xmlns:a16="http://schemas.microsoft.com/office/drawing/2014/main" id="{55521015-4B2A-19A7-44DB-FAE30814ABBA}"/>
                    </a:ext>
                  </a:extLst>
                </p:cNvPr>
                <p:cNvPicPr/>
                <p:nvPr/>
              </p:nvPicPr>
              <p:blipFill>
                <a:blip r:embed="rId150"/>
                <a:stretch>
                  <a:fillRect/>
                </a:stretch>
              </p:blipFill>
              <p:spPr>
                <a:xfrm>
                  <a:off x="7146494" y="1632374"/>
                  <a:ext cx="123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3756" name="Ink 73755">
                  <a:extLst>
                    <a:ext uri="{FF2B5EF4-FFF2-40B4-BE49-F238E27FC236}">
                      <a16:creationId xmlns:a16="http://schemas.microsoft.com/office/drawing/2014/main" id="{6F7D4CAF-A0DA-1CBF-3DA7-D5E766220C3F}"/>
                    </a:ext>
                  </a:extLst>
                </p14:cNvPr>
                <p14:cNvContentPartPr/>
                <p14:nvPr/>
              </p14:nvContentPartPr>
              <p14:xfrm>
                <a:off x="7347374" y="1637414"/>
                <a:ext cx="93960" cy="165960"/>
              </p14:xfrm>
            </p:contentPart>
          </mc:Choice>
          <mc:Fallback xmlns="">
            <p:pic>
              <p:nvPicPr>
                <p:cNvPr id="73756" name="Ink 73755">
                  <a:extLst>
                    <a:ext uri="{FF2B5EF4-FFF2-40B4-BE49-F238E27FC236}">
                      <a16:creationId xmlns:a16="http://schemas.microsoft.com/office/drawing/2014/main" id="{6F7D4CAF-A0DA-1CBF-3DA7-D5E766220C3F}"/>
                    </a:ext>
                  </a:extLst>
                </p:cNvPr>
                <p:cNvPicPr/>
                <p:nvPr/>
              </p:nvPicPr>
              <p:blipFill>
                <a:blip r:embed="rId152"/>
                <a:stretch>
                  <a:fillRect/>
                </a:stretch>
              </p:blipFill>
              <p:spPr>
                <a:xfrm>
                  <a:off x="7331953" y="1621934"/>
                  <a:ext cx="124443"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3757" name="Ink 73756">
                  <a:extLst>
                    <a:ext uri="{FF2B5EF4-FFF2-40B4-BE49-F238E27FC236}">
                      <a16:creationId xmlns:a16="http://schemas.microsoft.com/office/drawing/2014/main" id="{D0F8C131-E139-C922-BDE5-85124EF0BCEC}"/>
                    </a:ext>
                  </a:extLst>
                </p14:cNvPr>
                <p14:cNvContentPartPr/>
                <p14:nvPr/>
              </p14:nvContentPartPr>
              <p14:xfrm>
                <a:off x="7559414" y="1708334"/>
                <a:ext cx="110520" cy="15480"/>
              </p14:xfrm>
            </p:contentPart>
          </mc:Choice>
          <mc:Fallback xmlns="">
            <p:pic>
              <p:nvPicPr>
                <p:cNvPr id="73757" name="Ink 73756">
                  <a:extLst>
                    <a:ext uri="{FF2B5EF4-FFF2-40B4-BE49-F238E27FC236}">
                      <a16:creationId xmlns:a16="http://schemas.microsoft.com/office/drawing/2014/main" id="{D0F8C131-E139-C922-BDE5-85124EF0BCEC}"/>
                    </a:ext>
                  </a:extLst>
                </p:cNvPr>
                <p:cNvPicPr/>
                <p:nvPr/>
              </p:nvPicPr>
              <p:blipFill>
                <a:blip r:embed="rId154"/>
                <a:stretch>
                  <a:fillRect/>
                </a:stretch>
              </p:blipFill>
              <p:spPr>
                <a:xfrm>
                  <a:off x="7543934" y="1692854"/>
                  <a:ext cx="141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3758" name="Ink 73757">
                  <a:extLst>
                    <a:ext uri="{FF2B5EF4-FFF2-40B4-BE49-F238E27FC236}">
                      <a16:creationId xmlns:a16="http://schemas.microsoft.com/office/drawing/2014/main" id="{311CBCF0-5EE6-A92C-BE5A-F07E9A69B2AA}"/>
                    </a:ext>
                  </a:extLst>
                </p14:cNvPr>
                <p14:cNvContentPartPr/>
                <p14:nvPr/>
              </p14:nvContentPartPr>
              <p14:xfrm>
                <a:off x="7605134" y="1783574"/>
                <a:ext cx="82800" cy="24120"/>
              </p14:xfrm>
            </p:contentPart>
          </mc:Choice>
          <mc:Fallback xmlns="">
            <p:pic>
              <p:nvPicPr>
                <p:cNvPr id="73758" name="Ink 73757">
                  <a:extLst>
                    <a:ext uri="{FF2B5EF4-FFF2-40B4-BE49-F238E27FC236}">
                      <a16:creationId xmlns:a16="http://schemas.microsoft.com/office/drawing/2014/main" id="{311CBCF0-5EE6-A92C-BE5A-F07E9A69B2AA}"/>
                    </a:ext>
                  </a:extLst>
                </p:cNvPr>
                <p:cNvPicPr/>
                <p:nvPr/>
              </p:nvPicPr>
              <p:blipFill>
                <a:blip r:embed="rId156"/>
                <a:stretch>
                  <a:fillRect/>
                </a:stretch>
              </p:blipFill>
              <p:spPr>
                <a:xfrm>
                  <a:off x="7589654" y="1767859"/>
                  <a:ext cx="113400" cy="55184"/>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73759" name="Ink 73758">
                  <a:extLst>
                    <a:ext uri="{FF2B5EF4-FFF2-40B4-BE49-F238E27FC236}">
                      <a16:creationId xmlns:a16="http://schemas.microsoft.com/office/drawing/2014/main" id="{A0ABE802-D95E-5826-5C62-4EAE691C65CD}"/>
                    </a:ext>
                  </a:extLst>
                </p14:cNvPr>
                <p14:cNvContentPartPr/>
                <p14:nvPr/>
              </p14:nvContentPartPr>
              <p14:xfrm>
                <a:off x="7786574" y="1840094"/>
                <a:ext cx="92160" cy="97920"/>
              </p14:xfrm>
            </p:contentPart>
          </mc:Choice>
          <mc:Fallback xmlns="">
            <p:pic>
              <p:nvPicPr>
                <p:cNvPr id="73759" name="Ink 73758">
                  <a:extLst>
                    <a:ext uri="{FF2B5EF4-FFF2-40B4-BE49-F238E27FC236}">
                      <a16:creationId xmlns:a16="http://schemas.microsoft.com/office/drawing/2014/main" id="{A0ABE802-D95E-5826-5C62-4EAE691C65CD}"/>
                    </a:ext>
                  </a:extLst>
                </p:cNvPr>
                <p:cNvPicPr/>
                <p:nvPr/>
              </p:nvPicPr>
              <p:blipFill>
                <a:blip r:embed="rId158"/>
                <a:stretch>
                  <a:fillRect/>
                </a:stretch>
              </p:blipFill>
              <p:spPr>
                <a:xfrm>
                  <a:off x="7771094" y="1824614"/>
                  <a:ext cx="122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3760" name="Ink 73759">
                  <a:extLst>
                    <a:ext uri="{FF2B5EF4-FFF2-40B4-BE49-F238E27FC236}">
                      <a16:creationId xmlns:a16="http://schemas.microsoft.com/office/drawing/2014/main" id="{6411DA01-F0CA-BDC9-0083-AA4175152953}"/>
                    </a:ext>
                  </a:extLst>
                </p14:cNvPr>
                <p14:cNvContentPartPr/>
                <p14:nvPr/>
              </p14:nvContentPartPr>
              <p14:xfrm>
                <a:off x="7942454" y="1881854"/>
                <a:ext cx="48960" cy="17280"/>
              </p14:xfrm>
            </p:contentPart>
          </mc:Choice>
          <mc:Fallback xmlns="">
            <p:pic>
              <p:nvPicPr>
                <p:cNvPr id="73760" name="Ink 73759">
                  <a:extLst>
                    <a:ext uri="{FF2B5EF4-FFF2-40B4-BE49-F238E27FC236}">
                      <a16:creationId xmlns:a16="http://schemas.microsoft.com/office/drawing/2014/main" id="{6411DA01-F0CA-BDC9-0083-AA4175152953}"/>
                    </a:ext>
                  </a:extLst>
                </p:cNvPr>
                <p:cNvPicPr/>
                <p:nvPr/>
              </p:nvPicPr>
              <p:blipFill>
                <a:blip r:embed="rId160"/>
                <a:stretch>
                  <a:fillRect/>
                </a:stretch>
              </p:blipFill>
              <p:spPr>
                <a:xfrm>
                  <a:off x="7926974" y="1866374"/>
                  <a:ext cx="79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3761" name="Ink 73760">
                  <a:extLst>
                    <a:ext uri="{FF2B5EF4-FFF2-40B4-BE49-F238E27FC236}">
                      <a16:creationId xmlns:a16="http://schemas.microsoft.com/office/drawing/2014/main" id="{FF6DAEBB-B300-10A8-D755-EAD1ADA2B240}"/>
                    </a:ext>
                  </a:extLst>
                </p14:cNvPr>
                <p14:cNvContentPartPr/>
                <p14:nvPr/>
              </p14:nvContentPartPr>
              <p14:xfrm>
                <a:off x="8101934" y="1818134"/>
                <a:ext cx="88920" cy="154440"/>
              </p14:xfrm>
            </p:contentPart>
          </mc:Choice>
          <mc:Fallback xmlns="">
            <p:pic>
              <p:nvPicPr>
                <p:cNvPr id="73761" name="Ink 73760">
                  <a:extLst>
                    <a:ext uri="{FF2B5EF4-FFF2-40B4-BE49-F238E27FC236}">
                      <a16:creationId xmlns:a16="http://schemas.microsoft.com/office/drawing/2014/main" id="{FF6DAEBB-B300-10A8-D755-EAD1ADA2B240}"/>
                    </a:ext>
                  </a:extLst>
                </p:cNvPr>
                <p:cNvPicPr/>
                <p:nvPr/>
              </p:nvPicPr>
              <p:blipFill>
                <a:blip r:embed="rId162"/>
                <a:stretch>
                  <a:fillRect/>
                </a:stretch>
              </p:blipFill>
              <p:spPr>
                <a:xfrm>
                  <a:off x="8086454" y="1802654"/>
                  <a:ext cx="119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3762" name="Ink 73761">
                  <a:extLst>
                    <a:ext uri="{FF2B5EF4-FFF2-40B4-BE49-F238E27FC236}">
                      <a16:creationId xmlns:a16="http://schemas.microsoft.com/office/drawing/2014/main" id="{6F3D26BB-49AF-CC34-4444-9DC53ED20349}"/>
                    </a:ext>
                  </a:extLst>
                </p14:cNvPr>
                <p14:cNvContentPartPr/>
                <p14:nvPr/>
              </p14:nvContentPartPr>
              <p14:xfrm>
                <a:off x="8232614" y="1849814"/>
                <a:ext cx="90000" cy="173880"/>
              </p14:xfrm>
            </p:contentPart>
          </mc:Choice>
          <mc:Fallback xmlns="">
            <p:pic>
              <p:nvPicPr>
                <p:cNvPr id="73762" name="Ink 73761">
                  <a:extLst>
                    <a:ext uri="{FF2B5EF4-FFF2-40B4-BE49-F238E27FC236}">
                      <a16:creationId xmlns:a16="http://schemas.microsoft.com/office/drawing/2014/main" id="{6F3D26BB-49AF-CC34-4444-9DC53ED20349}"/>
                    </a:ext>
                  </a:extLst>
                </p:cNvPr>
                <p:cNvPicPr/>
                <p:nvPr/>
              </p:nvPicPr>
              <p:blipFill>
                <a:blip r:embed="rId164"/>
                <a:stretch>
                  <a:fillRect/>
                </a:stretch>
              </p:blipFill>
              <p:spPr>
                <a:xfrm>
                  <a:off x="8217134" y="1834334"/>
                  <a:ext cx="120600" cy="20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5">
            <p14:nvContentPartPr>
              <p14:cNvPr id="73764" name="Ink 73763">
                <a:extLst>
                  <a:ext uri="{FF2B5EF4-FFF2-40B4-BE49-F238E27FC236}">
                    <a16:creationId xmlns:a16="http://schemas.microsoft.com/office/drawing/2014/main" id="{046B1B0D-2796-CD19-7E2A-7B4EFC3B746F}"/>
                  </a:ext>
                </a:extLst>
              </p14:cNvPr>
              <p14:cNvContentPartPr/>
              <p14:nvPr/>
            </p14:nvContentPartPr>
            <p14:xfrm>
              <a:off x="4666094" y="1254734"/>
              <a:ext cx="1044000" cy="496080"/>
            </p14:xfrm>
          </p:contentPart>
        </mc:Choice>
        <mc:Fallback xmlns="">
          <p:pic>
            <p:nvPicPr>
              <p:cNvPr id="73764" name="Ink 73763">
                <a:extLst>
                  <a:ext uri="{FF2B5EF4-FFF2-40B4-BE49-F238E27FC236}">
                    <a16:creationId xmlns:a16="http://schemas.microsoft.com/office/drawing/2014/main" id="{046B1B0D-2796-CD19-7E2A-7B4EFC3B746F}"/>
                  </a:ext>
                </a:extLst>
              </p:cNvPr>
              <p:cNvPicPr/>
              <p:nvPr/>
            </p:nvPicPr>
            <p:blipFill>
              <a:blip r:embed="rId166"/>
              <a:stretch>
                <a:fillRect/>
              </a:stretch>
            </p:blipFill>
            <p:spPr>
              <a:xfrm>
                <a:off x="4650614" y="1239254"/>
                <a:ext cx="107460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3765" name="Ink 73764">
                <a:extLst>
                  <a:ext uri="{FF2B5EF4-FFF2-40B4-BE49-F238E27FC236}">
                    <a16:creationId xmlns:a16="http://schemas.microsoft.com/office/drawing/2014/main" id="{F3F421B8-BFC1-29B7-88F0-17C36E2CE4DC}"/>
                  </a:ext>
                </a:extLst>
              </p14:cNvPr>
              <p14:cNvContentPartPr/>
              <p14:nvPr/>
            </p14:nvContentPartPr>
            <p14:xfrm>
              <a:off x="8004014" y="2466494"/>
              <a:ext cx="92160" cy="97200"/>
            </p14:xfrm>
          </p:contentPart>
        </mc:Choice>
        <mc:Fallback xmlns="">
          <p:pic>
            <p:nvPicPr>
              <p:cNvPr id="73765" name="Ink 73764">
                <a:extLst>
                  <a:ext uri="{FF2B5EF4-FFF2-40B4-BE49-F238E27FC236}">
                    <a16:creationId xmlns:a16="http://schemas.microsoft.com/office/drawing/2014/main" id="{F3F421B8-BFC1-29B7-88F0-17C36E2CE4DC}"/>
                  </a:ext>
                </a:extLst>
              </p:cNvPr>
              <p:cNvPicPr/>
              <p:nvPr/>
            </p:nvPicPr>
            <p:blipFill>
              <a:blip r:embed="rId168"/>
              <a:stretch>
                <a:fillRect/>
              </a:stretch>
            </p:blipFill>
            <p:spPr>
              <a:xfrm>
                <a:off x="7988473" y="2451014"/>
                <a:ext cx="122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3766" name="Ink 73765">
                <a:extLst>
                  <a:ext uri="{FF2B5EF4-FFF2-40B4-BE49-F238E27FC236}">
                    <a16:creationId xmlns:a16="http://schemas.microsoft.com/office/drawing/2014/main" id="{AE3098A6-6B69-BD11-31D1-090938A4FB97}"/>
                  </a:ext>
                </a:extLst>
              </p14:cNvPr>
              <p14:cNvContentPartPr/>
              <p14:nvPr/>
            </p14:nvContentPartPr>
            <p14:xfrm>
              <a:off x="8155214" y="2485934"/>
              <a:ext cx="131400" cy="107280"/>
            </p14:xfrm>
          </p:contentPart>
        </mc:Choice>
        <mc:Fallback xmlns="">
          <p:pic>
            <p:nvPicPr>
              <p:cNvPr id="73766" name="Ink 73765">
                <a:extLst>
                  <a:ext uri="{FF2B5EF4-FFF2-40B4-BE49-F238E27FC236}">
                    <a16:creationId xmlns:a16="http://schemas.microsoft.com/office/drawing/2014/main" id="{AE3098A6-6B69-BD11-31D1-090938A4FB97}"/>
                  </a:ext>
                </a:extLst>
              </p:cNvPr>
              <p:cNvPicPr/>
              <p:nvPr/>
            </p:nvPicPr>
            <p:blipFill>
              <a:blip r:embed="rId170"/>
              <a:stretch>
                <a:fillRect/>
              </a:stretch>
            </p:blipFill>
            <p:spPr>
              <a:xfrm>
                <a:off x="8139734" y="2470454"/>
                <a:ext cx="162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3767" name="Ink 73766">
                <a:extLst>
                  <a:ext uri="{FF2B5EF4-FFF2-40B4-BE49-F238E27FC236}">
                    <a16:creationId xmlns:a16="http://schemas.microsoft.com/office/drawing/2014/main" id="{9CD413F1-738B-3761-903F-F5AB99640E5D}"/>
                  </a:ext>
                </a:extLst>
              </p14:cNvPr>
              <p14:cNvContentPartPr/>
              <p14:nvPr/>
            </p14:nvContentPartPr>
            <p14:xfrm>
              <a:off x="8388854" y="2456774"/>
              <a:ext cx="64800" cy="123120"/>
            </p14:xfrm>
          </p:contentPart>
        </mc:Choice>
        <mc:Fallback xmlns="">
          <p:pic>
            <p:nvPicPr>
              <p:cNvPr id="73767" name="Ink 73766">
                <a:extLst>
                  <a:ext uri="{FF2B5EF4-FFF2-40B4-BE49-F238E27FC236}">
                    <a16:creationId xmlns:a16="http://schemas.microsoft.com/office/drawing/2014/main" id="{9CD413F1-738B-3761-903F-F5AB99640E5D}"/>
                  </a:ext>
                </a:extLst>
              </p:cNvPr>
              <p:cNvPicPr/>
              <p:nvPr/>
            </p:nvPicPr>
            <p:blipFill>
              <a:blip r:embed="rId172"/>
              <a:stretch>
                <a:fillRect/>
              </a:stretch>
            </p:blipFill>
            <p:spPr>
              <a:xfrm>
                <a:off x="8373374" y="2441294"/>
                <a:ext cx="95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3768" name="Ink 73767">
                <a:extLst>
                  <a:ext uri="{FF2B5EF4-FFF2-40B4-BE49-F238E27FC236}">
                    <a16:creationId xmlns:a16="http://schemas.microsoft.com/office/drawing/2014/main" id="{5C830157-39F5-EEBD-D6DB-1FDE99E3DCCF}"/>
                  </a:ext>
                </a:extLst>
              </p14:cNvPr>
              <p14:cNvContentPartPr/>
              <p14:nvPr/>
            </p14:nvContentPartPr>
            <p14:xfrm>
              <a:off x="8527094" y="2499974"/>
              <a:ext cx="108720" cy="87120"/>
            </p14:xfrm>
          </p:contentPart>
        </mc:Choice>
        <mc:Fallback xmlns="">
          <p:pic>
            <p:nvPicPr>
              <p:cNvPr id="73768" name="Ink 73767">
                <a:extLst>
                  <a:ext uri="{FF2B5EF4-FFF2-40B4-BE49-F238E27FC236}">
                    <a16:creationId xmlns:a16="http://schemas.microsoft.com/office/drawing/2014/main" id="{5C830157-39F5-EEBD-D6DB-1FDE99E3DCCF}"/>
                  </a:ext>
                </a:extLst>
              </p:cNvPr>
              <p:cNvPicPr/>
              <p:nvPr/>
            </p:nvPicPr>
            <p:blipFill>
              <a:blip r:embed="rId174"/>
              <a:stretch>
                <a:fillRect/>
              </a:stretch>
            </p:blipFill>
            <p:spPr>
              <a:xfrm>
                <a:off x="8511614" y="2484494"/>
                <a:ext cx="139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3769" name="Ink 73768">
                <a:extLst>
                  <a:ext uri="{FF2B5EF4-FFF2-40B4-BE49-F238E27FC236}">
                    <a16:creationId xmlns:a16="http://schemas.microsoft.com/office/drawing/2014/main" id="{652FEB0D-274C-812F-D56E-EE9C0C66B26F}"/>
                  </a:ext>
                </a:extLst>
              </p14:cNvPr>
              <p14:cNvContentPartPr/>
              <p14:nvPr/>
            </p14:nvContentPartPr>
            <p14:xfrm>
              <a:off x="8727254" y="2339054"/>
              <a:ext cx="449640" cy="300960"/>
            </p14:xfrm>
          </p:contentPart>
        </mc:Choice>
        <mc:Fallback xmlns="">
          <p:pic>
            <p:nvPicPr>
              <p:cNvPr id="73769" name="Ink 73768">
                <a:extLst>
                  <a:ext uri="{FF2B5EF4-FFF2-40B4-BE49-F238E27FC236}">
                    <a16:creationId xmlns:a16="http://schemas.microsoft.com/office/drawing/2014/main" id="{652FEB0D-274C-812F-D56E-EE9C0C66B26F}"/>
                  </a:ext>
                </a:extLst>
              </p:cNvPr>
              <p:cNvPicPr/>
              <p:nvPr/>
            </p:nvPicPr>
            <p:blipFill>
              <a:blip r:embed="rId176"/>
              <a:stretch>
                <a:fillRect/>
              </a:stretch>
            </p:blipFill>
            <p:spPr>
              <a:xfrm>
                <a:off x="8711774" y="2323574"/>
                <a:ext cx="4802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3770" name="Ink 73769">
                <a:extLst>
                  <a:ext uri="{FF2B5EF4-FFF2-40B4-BE49-F238E27FC236}">
                    <a16:creationId xmlns:a16="http://schemas.microsoft.com/office/drawing/2014/main" id="{0C6263A3-9A28-1C50-C8A8-3463BF8BB4A3}"/>
                  </a:ext>
                </a:extLst>
              </p14:cNvPr>
              <p14:cNvContentPartPr/>
              <p14:nvPr/>
            </p14:nvContentPartPr>
            <p14:xfrm>
              <a:off x="9596654" y="2512934"/>
              <a:ext cx="105120" cy="135360"/>
            </p14:xfrm>
          </p:contentPart>
        </mc:Choice>
        <mc:Fallback xmlns="">
          <p:pic>
            <p:nvPicPr>
              <p:cNvPr id="73770" name="Ink 73769">
                <a:extLst>
                  <a:ext uri="{FF2B5EF4-FFF2-40B4-BE49-F238E27FC236}">
                    <a16:creationId xmlns:a16="http://schemas.microsoft.com/office/drawing/2014/main" id="{0C6263A3-9A28-1C50-C8A8-3463BF8BB4A3}"/>
                  </a:ext>
                </a:extLst>
              </p:cNvPr>
              <p:cNvPicPr/>
              <p:nvPr/>
            </p:nvPicPr>
            <p:blipFill>
              <a:blip r:embed="rId178"/>
              <a:stretch>
                <a:fillRect/>
              </a:stretch>
            </p:blipFill>
            <p:spPr>
              <a:xfrm>
                <a:off x="9581174" y="2497454"/>
                <a:ext cx="135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3771" name="Ink 73770">
                <a:extLst>
                  <a:ext uri="{FF2B5EF4-FFF2-40B4-BE49-F238E27FC236}">
                    <a16:creationId xmlns:a16="http://schemas.microsoft.com/office/drawing/2014/main" id="{3F7928CD-BEE6-4A5F-116B-416E2996F131}"/>
                  </a:ext>
                </a:extLst>
              </p14:cNvPr>
              <p14:cNvContentPartPr/>
              <p14:nvPr/>
            </p14:nvContentPartPr>
            <p14:xfrm>
              <a:off x="9792134" y="2433374"/>
              <a:ext cx="336960" cy="259200"/>
            </p14:xfrm>
          </p:contentPart>
        </mc:Choice>
        <mc:Fallback xmlns="">
          <p:pic>
            <p:nvPicPr>
              <p:cNvPr id="73771" name="Ink 73770">
                <a:extLst>
                  <a:ext uri="{FF2B5EF4-FFF2-40B4-BE49-F238E27FC236}">
                    <a16:creationId xmlns:a16="http://schemas.microsoft.com/office/drawing/2014/main" id="{3F7928CD-BEE6-4A5F-116B-416E2996F131}"/>
                  </a:ext>
                </a:extLst>
              </p:cNvPr>
              <p:cNvPicPr/>
              <p:nvPr/>
            </p:nvPicPr>
            <p:blipFill>
              <a:blip r:embed="rId180"/>
              <a:stretch>
                <a:fillRect/>
              </a:stretch>
            </p:blipFill>
            <p:spPr>
              <a:xfrm>
                <a:off x="9776654" y="2417894"/>
                <a:ext cx="3675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3772" name="Ink 73771">
                <a:extLst>
                  <a:ext uri="{FF2B5EF4-FFF2-40B4-BE49-F238E27FC236}">
                    <a16:creationId xmlns:a16="http://schemas.microsoft.com/office/drawing/2014/main" id="{EB5C6E6E-85AB-3A47-C816-FE991199483E}"/>
                  </a:ext>
                </a:extLst>
              </p14:cNvPr>
              <p14:cNvContentPartPr/>
              <p14:nvPr/>
            </p14:nvContentPartPr>
            <p14:xfrm>
              <a:off x="10015694" y="2569814"/>
              <a:ext cx="127440" cy="6840"/>
            </p14:xfrm>
          </p:contentPart>
        </mc:Choice>
        <mc:Fallback xmlns="">
          <p:pic>
            <p:nvPicPr>
              <p:cNvPr id="73772" name="Ink 73771">
                <a:extLst>
                  <a:ext uri="{FF2B5EF4-FFF2-40B4-BE49-F238E27FC236}">
                    <a16:creationId xmlns:a16="http://schemas.microsoft.com/office/drawing/2014/main" id="{EB5C6E6E-85AB-3A47-C816-FE991199483E}"/>
                  </a:ext>
                </a:extLst>
              </p:cNvPr>
              <p:cNvPicPr/>
              <p:nvPr/>
            </p:nvPicPr>
            <p:blipFill>
              <a:blip r:embed="rId182"/>
              <a:stretch>
                <a:fillRect/>
              </a:stretch>
            </p:blipFill>
            <p:spPr>
              <a:xfrm>
                <a:off x="10000214" y="2554334"/>
                <a:ext cx="158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3773" name="Ink 73772">
                <a:extLst>
                  <a:ext uri="{FF2B5EF4-FFF2-40B4-BE49-F238E27FC236}">
                    <a16:creationId xmlns:a16="http://schemas.microsoft.com/office/drawing/2014/main" id="{E2A4675C-B7E8-D869-A38E-F050AFA40218}"/>
                  </a:ext>
                </a:extLst>
              </p14:cNvPr>
              <p14:cNvContentPartPr/>
              <p14:nvPr/>
            </p14:nvContentPartPr>
            <p14:xfrm>
              <a:off x="10263374" y="2456054"/>
              <a:ext cx="28800" cy="373680"/>
            </p14:xfrm>
          </p:contentPart>
        </mc:Choice>
        <mc:Fallback xmlns="">
          <p:pic>
            <p:nvPicPr>
              <p:cNvPr id="73773" name="Ink 73772">
                <a:extLst>
                  <a:ext uri="{FF2B5EF4-FFF2-40B4-BE49-F238E27FC236}">
                    <a16:creationId xmlns:a16="http://schemas.microsoft.com/office/drawing/2014/main" id="{E2A4675C-B7E8-D869-A38E-F050AFA40218}"/>
                  </a:ext>
                </a:extLst>
              </p:cNvPr>
              <p:cNvPicPr/>
              <p:nvPr/>
            </p:nvPicPr>
            <p:blipFill>
              <a:blip r:embed="rId184"/>
              <a:stretch>
                <a:fillRect/>
              </a:stretch>
            </p:blipFill>
            <p:spPr>
              <a:xfrm>
                <a:off x="10247894" y="2440574"/>
                <a:ext cx="5940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3774" name="Ink 73773">
                <a:extLst>
                  <a:ext uri="{FF2B5EF4-FFF2-40B4-BE49-F238E27FC236}">
                    <a16:creationId xmlns:a16="http://schemas.microsoft.com/office/drawing/2014/main" id="{C6DD29F0-0511-462D-CD05-77DCAF9EB008}"/>
                  </a:ext>
                </a:extLst>
              </p14:cNvPr>
              <p14:cNvContentPartPr/>
              <p14:nvPr/>
            </p14:nvContentPartPr>
            <p14:xfrm>
              <a:off x="10270934" y="2604734"/>
              <a:ext cx="117000" cy="73800"/>
            </p14:xfrm>
          </p:contentPart>
        </mc:Choice>
        <mc:Fallback xmlns="">
          <p:pic>
            <p:nvPicPr>
              <p:cNvPr id="73774" name="Ink 73773">
                <a:extLst>
                  <a:ext uri="{FF2B5EF4-FFF2-40B4-BE49-F238E27FC236}">
                    <a16:creationId xmlns:a16="http://schemas.microsoft.com/office/drawing/2014/main" id="{C6DD29F0-0511-462D-CD05-77DCAF9EB008}"/>
                  </a:ext>
                </a:extLst>
              </p:cNvPr>
              <p:cNvPicPr/>
              <p:nvPr/>
            </p:nvPicPr>
            <p:blipFill>
              <a:blip r:embed="rId186"/>
              <a:stretch>
                <a:fillRect/>
              </a:stretch>
            </p:blipFill>
            <p:spPr>
              <a:xfrm>
                <a:off x="10255454" y="2589254"/>
                <a:ext cx="147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3775" name="Ink 73774">
                <a:extLst>
                  <a:ext uri="{FF2B5EF4-FFF2-40B4-BE49-F238E27FC236}">
                    <a16:creationId xmlns:a16="http://schemas.microsoft.com/office/drawing/2014/main" id="{730632A5-8073-28C5-3AD3-7DD41C1FCA0B}"/>
                  </a:ext>
                </a:extLst>
              </p14:cNvPr>
              <p14:cNvContentPartPr/>
              <p14:nvPr/>
            </p14:nvContentPartPr>
            <p14:xfrm>
              <a:off x="10470014" y="2491694"/>
              <a:ext cx="216000" cy="237960"/>
            </p14:xfrm>
          </p:contentPart>
        </mc:Choice>
        <mc:Fallback xmlns="">
          <p:pic>
            <p:nvPicPr>
              <p:cNvPr id="73775" name="Ink 73774">
                <a:extLst>
                  <a:ext uri="{FF2B5EF4-FFF2-40B4-BE49-F238E27FC236}">
                    <a16:creationId xmlns:a16="http://schemas.microsoft.com/office/drawing/2014/main" id="{730632A5-8073-28C5-3AD3-7DD41C1FCA0B}"/>
                  </a:ext>
                </a:extLst>
              </p:cNvPr>
              <p:cNvPicPr/>
              <p:nvPr/>
            </p:nvPicPr>
            <p:blipFill>
              <a:blip r:embed="rId188"/>
              <a:stretch>
                <a:fillRect/>
              </a:stretch>
            </p:blipFill>
            <p:spPr>
              <a:xfrm>
                <a:off x="10454534" y="2476214"/>
                <a:ext cx="2466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3776" name="Ink 73775">
                <a:extLst>
                  <a:ext uri="{FF2B5EF4-FFF2-40B4-BE49-F238E27FC236}">
                    <a16:creationId xmlns:a16="http://schemas.microsoft.com/office/drawing/2014/main" id="{E6184FE9-3D72-386F-EAF2-4E7FAF1696FD}"/>
                  </a:ext>
                </a:extLst>
              </p14:cNvPr>
              <p14:cNvContentPartPr/>
              <p14:nvPr/>
            </p14:nvContentPartPr>
            <p14:xfrm>
              <a:off x="10568654" y="2573054"/>
              <a:ext cx="161640" cy="32040"/>
            </p14:xfrm>
          </p:contentPart>
        </mc:Choice>
        <mc:Fallback xmlns="">
          <p:pic>
            <p:nvPicPr>
              <p:cNvPr id="73776" name="Ink 73775">
                <a:extLst>
                  <a:ext uri="{FF2B5EF4-FFF2-40B4-BE49-F238E27FC236}">
                    <a16:creationId xmlns:a16="http://schemas.microsoft.com/office/drawing/2014/main" id="{E6184FE9-3D72-386F-EAF2-4E7FAF1696FD}"/>
                  </a:ext>
                </a:extLst>
              </p:cNvPr>
              <p:cNvPicPr/>
              <p:nvPr/>
            </p:nvPicPr>
            <p:blipFill>
              <a:blip r:embed="rId190"/>
              <a:stretch>
                <a:fillRect/>
              </a:stretch>
            </p:blipFill>
            <p:spPr>
              <a:xfrm>
                <a:off x="10553174" y="2557574"/>
                <a:ext cx="192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3780" name="Ink 73779">
                <a:extLst>
                  <a:ext uri="{FF2B5EF4-FFF2-40B4-BE49-F238E27FC236}">
                    <a16:creationId xmlns:a16="http://schemas.microsoft.com/office/drawing/2014/main" id="{254B1312-51A9-4733-C71E-29A950FEC952}"/>
                  </a:ext>
                </a:extLst>
              </p14:cNvPr>
              <p14:cNvContentPartPr/>
              <p14:nvPr/>
            </p14:nvContentPartPr>
            <p14:xfrm>
              <a:off x="8952614" y="2859974"/>
              <a:ext cx="41040" cy="206280"/>
            </p14:xfrm>
          </p:contentPart>
        </mc:Choice>
        <mc:Fallback xmlns="">
          <p:pic>
            <p:nvPicPr>
              <p:cNvPr id="73780" name="Ink 73779">
                <a:extLst>
                  <a:ext uri="{FF2B5EF4-FFF2-40B4-BE49-F238E27FC236}">
                    <a16:creationId xmlns:a16="http://schemas.microsoft.com/office/drawing/2014/main" id="{254B1312-51A9-4733-C71E-29A950FEC952}"/>
                  </a:ext>
                </a:extLst>
              </p:cNvPr>
              <p:cNvPicPr/>
              <p:nvPr/>
            </p:nvPicPr>
            <p:blipFill>
              <a:blip r:embed="rId192"/>
              <a:stretch>
                <a:fillRect/>
              </a:stretch>
            </p:blipFill>
            <p:spPr>
              <a:xfrm>
                <a:off x="8937134" y="2844494"/>
                <a:ext cx="716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3781" name="Ink 73780">
                <a:extLst>
                  <a:ext uri="{FF2B5EF4-FFF2-40B4-BE49-F238E27FC236}">
                    <a16:creationId xmlns:a16="http://schemas.microsoft.com/office/drawing/2014/main" id="{6BCC3F39-1F2F-ECC7-8115-67BB0570A1DA}"/>
                  </a:ext>
                </a:extLst>
              </p14:cNvPr>
              <p14:cNvContentPartPr/>
              <p14:nvPr/>
            </p14:nvContentPartPr>
            <p14:xfrm>
              <a:off x="9128294" y="2870774"/>
              <a:ext cx="171720" cy="184680"/>
            </p14:xfrm>
          </p:contentPart>
        </mc:Choice>
        <mc:Fallback xmlns="">
          <p:pic>
            <p:nvPicPr>
              <p:cNvPr id="73781" name="Ink 73780">
                <a:extLst>
                  <a:ext uri="{FF2B5EF4-FFF2-40B4-BE49-F238E27FC236}">
                    <a16:creationId xmlns:a16="http://schemas.microsoft.com/office/drawing/2014/main" id="{6BCC3F39-1F2F-ECC7-8115-67BB0570A1DA}"/>
                  </a:ext>
                </a:extLst>
              </p:cNvPr>
              <p:cNvPicPr/>
              <p:nvPr/>
            </p:nvPicPr>
            <p:blipFill>
              <a:blip r:embed="rId194"/>
              <a:stretch>
                <a:fillRect/>
              </a:stretch>
            </p:blipFill>
            <p:spPr>
              <a:xfrm>
                <a:off x="9112814" y="2855294"/>
                <a:ext cx="2023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3782" name="Ink 73781">
                <a:extLst>
                  <a:ext uri="{FF2B5EF4-FFF2-40B4-BE49-F238E27FC236}">
                    <a16:creationId xmlns:a16="http://schemas.microsoft.com/office/drawing/2014/main" id="{56A11FCC-B3F1-A71E-CFCA-2927B40BCD6A}"/>
                  </a:ext>
                </a:extLst>
              </p14:cNvPr>
              <p14:cNvContentPartPr/>
              <p14:nvPr/>
            </p14:nvContentPartPr>
            <p14:xfrm>
              <a:off x="9368414" y="2923694"/>
              <a:ext cx="105480" cy="132480"/>
            </p14:xfrm>
          </p:contentPart>
        </mc:Choice>
        <mc:Fallback xmlns="">
          <p:pic>
            <p:nvPicPr>
              <p:cNvPr id="73782" name="Ink 73781">
                <a:extLst>
                  <a:ext uri="{FF2B5EF4-FFF2-40B4-BE49-F238E27FC236}">
                    <a16:creationId xmlns:a16="http://schemas.microsoft.com/office/drawing/2014/main" id="{56A11FCC-B3F1-A71E-CFCA-2927B40BCD6A}"/>
                  </a:ext>
                </a:extLst>
              </p:cNvPr>
              <p:cNvPicPr/>
              <p:nvPr/>
            </p:nvPicPr>
            <p:blipFill>
              <a:blip r:embed="rId196"/>
              <a:stretch>
                <a:fillRect/>
              </a:stretch>
            </p:blipFill>
            <p:spPr>
              <a:xfrm>
                <a:off x="9352881" y="2908214"/>
                <a:ext cx="136185"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73783" name="Ink 73782">
                <a:extLst>
                  <a:ext uri="{FF2B5EF4-FFF2-40B4-BE49-F238E27FC236}">
                    <a16:creationId xmlns:a16="http://schemas.microsoft.com/office/drawing/2014/main" id="{D182723A-5048-95F1-3339-C00B4EA6B8C8}"/>
                  </a:ext>
                </a:extLst>
              </p14:cNvPr>
              <p14:cNvContentPartPr/>
              <p14:nvPr/>
            </p14:nvContentPartPr>
            <p14:xfrm>
              <a:off x="9558494" y="2955734"/>
              <a:ext cx="167400" cy="108720"/>
            </p14:xfrm>
          </p:contentPart>
        </mc:Choice>
        <mc:Fallback xmlns="">
          <p:pic>
            <p:nvPicPr>
              <p:cNvPr id="73783" name="Ink 73782">
                <a:extLst>
                  <a:ext uri="{FF2B5EF4-FFF2-40B4-BE49-F238E27FC236}">
                    <a16:creationId xmlns:a16="http://schemas.microsoft.com/office/drawing/2014/main" id="{D182723A-5048-95F1-3339-C00B4EA6B8C8}"/>
                  </a:ext>
                </a:extLst>
              </p:cNvPr>
              <p:cNvPicPr/>
              <p:nvPr/>
            </p:nvPicPr>
            <p:blipFill>
              <a:blip r:embed="rId198"/>
              <a:stretch>
                <a:fillRect/>
              </a:stretch>
            </p:blipFill>
            <p:spPr>
              <a:xfrm>
                <a:off x="9543047" y="2940254"/>
                <a:ext cx="197934"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3784" name="Ink 73783">
                <a:extLst>
                  <a:ext uri="{FF2B5EF4-FFF2-40B4-BE49-F238E27FC236}">
                    <a16:creationId xmlns:a16="http://schemas.microsoft.com/office/drawing/2014/main" id="{0B6C8572-2167-C64F-7A7E-12006C534F54}"/>
                  </a:ext>
                </a:extLst>
              </p14:cNvPr>
              <p14:cNvContentPartPr/>
              <p14:nvPr/>
            </p14:nvContentPartPr>
            <p14:xfrm>
              <a:off x="9856214" y="2913254"/>
              <a:ext cx="25920" cy="174240"/>
            </p14:xfrm>
          </p:contentPart>
        </mc:Choice>
        <mc:Fallback xmlns="">
          <p:pic>
            <p:nvPicPr>
              <p:cNvPr id="73784" name="Ink 73783">
                <a:extLst>
                  <a:ext uri="{FF2B5EF4-FFF2-40B4-BE49-F238E27FC236}">
                    <a16:creationId xmlns:a16="http://schemas.microsoft.com/office/drawing/2014/main" id="{0B6C8572-2167-C64F-7A7E-12006C534F54}"/>
                  </a:ext>
                </a:extLst>
              </p:cNvPr>
              <p:cNvPicPr/>
              <p:nvPr/>
            </p:nvPicPr>
            <p:blipFill>
              <a:blip r:embed="rId200"/>
              <a:stretch>
                <a:fillRect/>
              </a:stretch>
            </p:blipFill>
            <p:spPr>
              <a:xfrm>
                <a:off x="9840734" y="2897806"/>
                <a:ext cx="56520" cy="204777"/>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3785" name="Ink 73784">
                <a:extLst>
                  <a:ext uri="{FF2B5EF4-FFF2-40B4-BE49-F238E27FC236}">
                    <a16:creationId xmlns:a16="http://schemas.microsoft.com/office/drawing/2014/main" id="{AB27A092-7DBD-09F1-EE19-AE9790A9620C}"/>
                  </a:ext>
                </a:extLst>
              </p14:cNvPr>
              <p14:cNvContentPartPr/>
              <p14:nvPr/>
            </p14:nvContentPartPr>
            <p14:xfrm>
              <a:off x="9901934" y="2955734"/>
              <a:ext cx="125280" cy="131760"/>
            </p14:xfrm>
          </p:contentPart>
        </mc:Choice>
        <mc:Fallback xmlns="">
          <p:pic>
            <p:nvPicPr>
              <p:cNvPr id="73785" name="Ink 73784">
                <a:extLst>
                  <a:ext uri="{FF2B5EF4-FFF2-40B4-BE49-F238E27FC236}">
                    <a16:creationId xmlns:a16="http://schemas.microsoft.com/office/drawing/2014/main" id="{AB27A092-7DBD-09F1-EE19-AE9790A9620C}"/>
                  </a:ext>
                </a:extLst>
              </p:cNvPr>
              <p:cNvPicPr/>
              <p:nvPr/>
            </p:nvPicPr>
            <p:blipFill>
              <a:blip r:embed="rId202"/>
              <a:stretch>
                <a:fillRect/>
              </a:stretch>
            </p:blipFill>
            <p:spPr>
              <a:xfrm>
                <a:off x="9886454" y="2940296"/>
                <a:ext cx="155880" cy="162277"/>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73786" name="Ink 73785">
                <a:extLst>
                  <a:ext uri="{FF2B5EF4-FFF2-40B4-BE49-F238E27FC236}">
                    <a16:creationId xmlns:a16="http://schemas.microsoft.com/office/drawing/2014/main" id="{65574059-E2A2-9B40-0F60-45B1609E98BD}"/>
                  </a:ext>
                </a:extLst>
              </p14:cNvPr>
              <p14:cNvContentPartPr/>
              <p14:nvPr/>
            </p14:nvContentPartPr>
            <p14:xfrm>
              <a:off x="10090214" y="2976974"/>
              <a:ext cx="221040" cy="154800"/>
            </p14:xfrm>
          </p:contentPart>
        </mc:Choice>
        <mc:Fallback xmlns="">
          <p:pic>
            <p:nvPicPr>
              <p:cNvPr id="73786" name="Ink 73785">
                <a:extLst>
                  <a:ext uri="{FF2B5EF4-FFF2-40B4-BE49-F238E27FC236}">
                    <a16:creationId xmlns:a16="http://schemas.microsoft.com/office/drawing/2014/main" id="{65574059-E2A2-9B40-0F60-45B1609E98BD}"/>
                  </a:ext>
                </a:extLst>
              </p:cNvPr>
              <p:cNvPicPr/>
              <p:nvPr/>
            </p:nvPicPr>
            <p:blipFill>
              <a:blip r:embed="rId204"/>
              <a:stretch>
                <a:fillRect/>
              </a:stretch>
            </p:blipFill>
            <p:spPr>
              <a:xfrm>
                <a:off x="10074734" y="2961530"/>
                <a:ext cx="251640" cy="185329"/>
              </a:xfrm>
              <a:prstGeom prst="rect">
                <a:avLst/>
              </a:prstGeom>
            </p:spPr>
          </p:pic>
        </mc:Fallback>
      </mc:AlternateContent>
      <p:grpSp>
        <p:nvGrpSpPr>
          <p:cNvPr id="31" name="Group 73802">
            <a:extLst>
              <a:ext uri="{FF2B5EF4-FFF2-40B4-BE49-F238E27FC236}">
                <a16:creationId xmlns:a16="http://schemas.microsoft.com/office/drawing/2014/main" id="{77E46239-4FF0-1E89-C86C-5902DC3ED23A}"/>
              </a:ext>
            </a:extLst>
          </p:cNvPr>
          <p:cNvGrpSpPr>
            <a:grpSpLocks/>
          </p:cNvGrpSpPr>
          <p:nvPr/>
        </p:nvGrpSpPr>
        <p:grpSpPr bwMode="auto">
          <a:xfrm>
            <a:off x="7997825" y="3368675"/>
            <a:ext cx="1047750" cy="274638"/>
            <a:chOff x="7997894" y="3369374"/>
            <a:chExt cx="1048320" cy="274320"/>
          </a:xfrm>
        </p:grpSpPr>
        <mc:AlternateContent xmlns:mc="http://schemas.openxmlformats.org/markup-compatibility/2006" xmlns:p14="http://schemas.microsoft.com/office/powerpoint/2010/main">
          <mc:Choice Requires="p14">
            <p:contentPart p14:bwMode="auto" r:id="rId205">
              <p14:nvContentPartPr>
                <p14:cNvPr id="73790" name="Ink 73789">
                  <a:extLst>
                    <a:ext uri="{FF2B5EF4-FFF2-40B4-BE49-F238E27FC236}">
                      <a16:creationId xmlns:a16="http://schemas.microsoft.com/office/drawing/2014/main" id="{8FFCDF98-E0EF-395C-D170-D447AA047F64}"/>
                    </a:ext>
                  </a:extLst>
                </p14:cNvPr>
                <p14:cNvContentPartPr/>
                <p14:nvPr/>
              </p14:nvContentPartPr>
              <p14:xfrm>
                <a:off x="7997894" y="3508694"/>
                <a:ext cx="113040" cy="82440"/>
              </p14:xfrm>
            </p:contentPart>
          </mc:Choice>
          <mc:Fallback xmlns="">
            <p:pic>
              <p:nvPicPr>
                <p:cNvPr id="73790" name="Ink 73789">
                  <a:extLst>
                    <a:ext uri="{FF2B5EF4-FFF2-40B4-BE49-F238E27FC236}">
                      <a16:creationId xmlns:a16="http://schemas.microsoft.com/office/drawing/2014/main" id="{8FFCDF98-E0EF-395C-D170-D447AA047F64}"/>
                    </a:ext>
                  </a:extLst>
                </p:cNvPr>
                <p:cNvPicPr/>
                <p:nvPr/>
              </p:nvPicPr>
              <p:blipFill>
                <a:blip r:embed="rId206"/>
                <a:stretch>
                  <a:fillRect/>
                </a:stretch>
              </p:blipFill>
              <p:spPr>
                <a:xfrm>
                  <a:off x="7982414" y="3493281"/>
                  <a:ext cx="143640" cy="112907"/>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73791" name="Ink 73790">
                  <a:extLst>
                    <a:ext uri="{FF2B5EF4-FFF2-40B4-BE49-F238E27FC236}">
                      <a16:creationId xmlns:a16="http://schemas.microsoft.com/office/drawing/2014/main" id="{0C82EAEE-4714-DC96-7C55-E24C5616EE98}"/>
                    </a:ext>
                  </a:extLst>
                </p14:cNvPr>
                <p14:cNvContentPartPr/>
                <p14:nvPr/>
              </p14:nvContentPartPr>
              <p14:xfrm>
                <a:off x="8133614" y="3517334"/>
                <a:ext cx="98280" cy="110160"/>
              </p14:xfrm>
            </p:contentPart>
          </mc:Choice>
          <mc:Fallback xmlns="">
            <p:pic>
              <p:nvPicPr>
                <p:cNvPr id="73791" name="Ink 73790">
                  <a:extLst>
                    <a:ext uri="{FF2B5EF4-FFF2-40B4-BE49-F238E27FC236}">
                      <a16:creationId xmlns:a16="http://schemas.microsoft.com/office/drawing/2014/main" id="{0C82EAEE-4714-DC96-7C55-E24C5616EE98}"/>
                    </a:ext>
                  </a:extLst>
                </p:cNvPr>
                <p:cNvPicPr/>
                <p:nvPr/>
              </p:nvPicPr>
              <p:blipFill>
                <a:blip r:embed="rId208"/>
                <a:stretch>
                  <a:fillRect/>
                </a:stretch>
              </p:blipFill>
              <p:spPr>
                <a:xfrm>
                  <a:off x="8118134" y="3501854"/>
                  <a:ext cx="128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73792" name="Ink 73791">
                  <a:extLst>
                    <a:ext uri="{FF2B5EF4-FFF2-40B4-BE49-F238E27FC236}">
                      <a16:creationId xmlns:a16="http://schemas.microsoft.com/office/drawing/2014/main" id="{77CA2EDA-BA60-DF3E-8473-8D35EE1188E4}"/>
                    </a:ext>
                  </a:extLst>
                </p14:cNvPr>
                <p14:cNvContentPartPr/>
                <p14:nvPr/>
              </p14:nvContentPartPr>
              <p14:xfrm>
                <a:off x="8271854" y="3491054"/>
                <a:ext cx="118440" cy="105120"/>
              </p14:xfrm>
            </p:contentPart>
          </mc:Choice>
          <mc:Fallback xmlns="">
            <p:pic>
              <p:nvPicPr>
                <p:cNvPr id="73792" name="Ink 73791">
                  <a:extLst>
                    <a:ext uri="{FF2B5EF4-FFF2-40B4-BE49-F238E27FC236}">
                      <a16:creationId xmlns:a16="http://schemas.microsoft.com/office/drawing/2014/main" id="{77CA2EDA-BA60-DF3E-8473-8D35EE1188E4}"/>
                    </a:ext>
                  </a:extLst>
                </p:cNvPr>
                <p:cNvPicPr/>
                <p:nvPr/>
              </p:nvPicPr>
              <p:blipFill>
                <a:blip r:embed="rId210"/>
                <a:stretch>
                  <a:fillRect/>
                </a:stretch>
              </p:blipFill>
              <p:spPr>
                <a:xfrm>
                  <a:off x="8256327" y="3475574"/>
                  <a:ext cx="149133"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3793" name="Ink 73792">
                  <a:extLst>
                    <a:ext uri="{FF2B5EF4-FFF2-40B4-BE49-F238E27FC236}">
                      <a16:creationId xmlns:a16="http://schemas.microsoft.com/office/drawing/2014/main" id="{2608597C-E681-35A3-7553-25853BAB6A60}"/>
                    </a:ext>
                  </a:extLst>
                </p14:cNvPr>
                <p14:cNvContentPartPr/>
                <p14:nvPr/>
              </p14:nvContentPartPr>
              <p14:xfrm>
                <a:off x="8431334" y="3519134"/>
                <a:ext cx="143280" cy="82080"/>
              </p14:xfrm>
            </p:contentPart>
          </mc:Choice>
          <mc:Fallback xmlns="">
            <p:pic>
              <p:nvPicPr>
                <p:cNvPr id="73793" name="Ink 73792">
                  <a:extLst>
                    <a:ext uri="{FF2B5EF4-FFF2-40B4-BE49-F238E27FC236}">
                      <a16:creationId xmlns:a16="http://schemas.microsoft.com/office/drawing/2014/main" id="{2608597C-E681-35A3-7553-25853BAB6A60}"/>
                    </a:ext>
                  </a:extLst>
                </p:cNvPr>
                <p:cNvPicPr/>
                <p:nvPr/>
              </p:nvPicPr>
              <p:blipFill>
                <a:blip r:embed="rId212"/>
                <a:stretch>
                  <a:fillRect/>
                </a:stretch>
              </p:blipFill>
              <p:spPr>
                <a:xfrm>
                  <a:off x="8415815" y="3503654"/>
                  <a:ext cx="173957"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3794" name="Ink 73793">
                  <a:extLst>
                    <a:ext uri="{FF2B5EF4-FFF2-40B4-BE49-F238E27FC236}">
                      <a16:creationId xmlns:a16="http://schemas.microsoft.com/office/drawing/2014/main" id="{9E89A346-3953-5B8A-E04B-2EAC802CC00F}"/>
                    </a:ext>
                  </a:extLst>
                </p14:cNvPr>
                <p14:cNvContentPartPr/>
                <p14:nvPr/>
              </p14:nvContentPartPr>
              <p14:xfrm>
                <a:off x="8645894" y="3369374"/>
                <a:ext cx="400320" cy="274320"/>
              </p14:xfrm>
            </p:contentPart>
          </mc:Choice>
          <mc:Fallback xmlns="">
            <p:pic>
              <p:nvPicPr>
                <p:cNvPr id="73794" name="Ink 73793">
                  <a:extLst>
                    <a:ext uri="{FF2B5EF4-FFF2-40B4-BE49-F238E27FC236}">
                      <a16:creationId xmlns:a16="http://schemas.microsoft.com/office/drawing/2014/main" id="{9E89A346-3953-5B8A-E04B-2EAC802CC00F}"/>
                    </a:ext>
                  </a:extLst>
                </p:cNvPr>
                <p:cNvPicPr/>
                <p:nvPr/>
              </p:nvPicPr>
              <p:blipFill>
                <a:blip r:embed="rId214"/>
                <a:stretch>
                  <a:fillRect/>
                </a:stretch>
              </p:blipFill>
              <p:spPr>
                <a:xfrm>
                  <a:off x="8630414" y="3353894"/>
                  <a:ext cx="430920" cy="304920"/>
                </a:xfrm>
                <a:prstGeom prst="rect">
                  <a:avLst/>
                </a:prstGeom>
              </p:spPr>
            </p:pic>
          </mc:Fallback>
        </mc:AlternateContent>
      </p:grpSp>
      <p:grpSp>
        <p:nvGrpSpPr>
          <p:cNvPr id="32" name="Group 73801">
            <a:extLst>
              <a:ext uri="{FF2B5EF4-FFF2-40B4-BE49-F238E27FC236}">
                <a16:creationId xmlns:a16="http://schemas.microsoft.com/office/drawing/2014/main" id="{99445DC5-1CA8-B6D5-E3AE-BFD871466D00}"/>
              </a:ext>
            </a:extLst>
          </p:cNvPr>
          <p:cNvGrpSpPr>
            <a:grpSpLocks/>
          </p:cNvGrpSpPr>
          <p:nvPr/>
        </p:nvGrpSpPr>
        <p:grpSpPr bwMode="auto">
          <a:xfrm>
            <a:off x="9432925" y="3422650"/>
            <a:ext cx="720725" cy="412750"/>
            <a:chOff x="9432494" y="3423374"/>
            <a:chExt cx="720720" cy="411480"/>
          </a:xfrm>
        </p:grpSpPr>
        <mc:AlternateContent xmlns:mc="http://schemas.openxmlformats.org/markup-compatibility/2006" xmlns:p14="http://schemas.microsoft.com/office/powerpoint/2010/main">
          <mc:Choice Requires="p14">
            <p:contentPart p14:bwMode="auto" r:id="rId215">
              <p14:nvContentPartPr>
                <p14:cNvPr id="73795" name="Ink 73794">
                  <a:extLst>
                    <a:ext uri="{FF2B5EF4-FFF2-40B4-BE49-F238E27FC236}">
                      <a16:creationId xmlns:a16="http://schemas.microsoft.com/office/drawing/2014/main" id="{D1E6E434-9C42-96F2-2252-D42224C40309}"/>
                    </a:ext>
                  </a:extLst>
                </p14:cNvPr>
                <p14:cNvContentPartPr/>
                <p14:nvPr/>
              </p14:nvContentPartPr>
              <p14:xfrm>
                <a:off x="9432494" y="3582854"/>
                <a:ext cx="9360" cy="95760"/>
              </p14:xfrm>
            </p:contentPart>
          </mc:Choice>
          <mc:Fallback xmlns="">
            <p:pic>
              <p:nvPicPr>
                <p:cNvPr id="73795" name="Ink 73794">
                  <a:extLst>
                    <a:ext uri="{FF2B5EF4-FFF2-40B4-BE49-F238E27FC236}">
                      <a16:creationId xmlns:a16="http://schemas.microsoft.com/office/drawing/2014/main" id="{D1E6E434-9C42-96F2-2252-D42224C40309}"/>
                    </a:ext>
                  </a:extLst>
                </p:cNvPr>
                <p:cNvPicPr/>
                <p:nvPr/>
              </p:nvPicPr>
              <p:blipFill>
                <a:blip r:embed="rId216"/>
                <a:stretch>
                  <a:fillRect/>
                </a:stretch>
              </p:blipFill>
              <p:spPr>
                <a:xfrm>
                  <a:off x="9417014" y="3567374"/>
                  <a:ext cx="39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3796" name="Ink 73795">
                  <a:extLst>
                    <a:ext uri="{FF2B5EF4-FFF2-40B4-BE49-F238E27FC236}">
                      <a16:creationId xmlns:a16="http://schemas.microsoft.com/office/drawing/2014/main" id="{C30277B1-48F6-50F1-2278-DA984E50F98D}"/>
                    </a:ext>
                  </a:extLst>
                </p14:cNvPr>
                <p14:cNvContentPartPr/>
                <p14:nvPr/>
              </p14:nvContentPartPr>
              <p14:xfrm>
                <a:off x="9494774" y="3582854"/>
                <a:ext cx="161640" cy="102960"/>
              </p14:xfrm>
            </p:contentPart>
          </mc:Choice>
          <mc:Fallback xmlns="">
            <p:pic>
              <p:nvPicPr>
                <p:cNvPr id="73796" name="Ink 73795">
                  <a:extLst>
                    <a:ext uri="{FF2B5EF4-FFF2-40B4-BE49-F238E27FC236}">
                      <a16:creationId xmlns:a16="http://schemas.microsoft.com/office/drawing/2014/main" id="{C30277B1-48F6-50F1-2278-DA984E50F98D}"/>
                    </a:ext>
                  </a:extLst>
                </p:cNvPr>
                <p:cNvPicPr/>
                <p:nvPr/>
              </p:nvPicPr>
              <p:blipFill>
                <a:blip r:embed="rId218"/>
                <a:stretch>
                  <a:fillRect/>
                </a:stretch>
              </p:blipFill>
              <p:spPr>
                <a:xfrm>
                  <a:off x="9479294" y="3567374"/>
                  <a:ext cx="192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3797" name="Ink 73796">
                  <a:extLst>
                    <a:ext uri="{FF2B5EF4-FFF2-40B4-BE49-F238E27FC236}">
                      <a16:creationId xmlns:a16="http://schemas.microsoft.com/office/drawing/2014/main" id="{AA8B3E27-3C92-A85A-065A-A5BCE8A14326}"/>
                    </a:ext>
                  </a:extLst>
                </p14:cNvPr>
                <p14:cNvContentPartPr/>
                <p14:nvPr/>
              </p14:nvContentPartPr>
              <p14:xfrm>
                <a:off x="9483974" y="3423374"/>
                <a:ext cx="37440" cy="54720"/>
              </p14:xfrm>
            </p:contentPart>
          </mc:Choice>
          <mc:Fallback xmlns="">
            <p:pic>
              <p:nvPicPr>
                <p:cNvPr id="73797" name="Ink 73796">
                  <a:extLst>
                    <a:ext uri="{FF2B5EF4-FFF2-40B4-BE49-F238E27FC236}">
                      <a16:creationId xmlns:a16="http://schemas.microsoft.com/office/drawing/2014/main" id="{AA8B3E27-3C92-A85A-065A-A5BCE8A14326}"/>
                    </a:ext>
                  </a:extLst>
                </p:cNvPr>
                <p:cNvPicPr/>
                <p:nvPr/>
              </p:nvPicPr>
              <p:blipFill>
                <a:blip r:embed="rId220"/>
                <a:stretch>
                  <a:fillRect/>
                </a:stretch>
              </p:blipFill>
              <p:spPr>
                <a:xfrm>
                  <a:off x="9468494" y="3407894"/>
                  <a:ext cx="68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3798" name="Ink 73797">
                  <a:extLst>
                    <a:ext uri="{FF2B5EF4-FFF2-40B4-BE49-F238E27FC236}">
                      <a16:creationId xmlns:a16="http://schemas.microsoft.com/office/drawing/2014/main" id="{99BB8B8C-62D0-09E4-7816-BC3E60C90F80}"/>
                    </a:ext>
                  </a:extLst>
                </p14:cNvPr>
                <p14:cNvContentPartPr/>
                <p14:nvPr/>
              </p14:nvContentPartPr>
              <p14:xfrm>
                <a:off x="9750014" y="3519134"/>
                <a:ext cx="26280" cy="315720"/>
              </p14:xfrm>
            </p:contentPart>
          </mc:Choice>
          <mc:Fallback xmlns="">
            <p:pic>
              <p:nvPicPr>
                <p:cNvPr id="73798" name="Ink 73797">
                  <a:extLst>
                    <a:ext uri="{FF2B5EF4-FFF2-40B4-BE49-F238E27FC236}">
                      <a16:creationId xmlns:a16="http://schemas.microsoft.com/office/drawing/2014/main" id="{99BB8B8C-62D0-09E4-7816-BC3E60C90F80}"/>
                    </a:ext>
                  </a:extLst>
                </p:cNvPr>
                <p:cNvPicPr/>
                <p:nvPr/>
              </p:nvPicPr>
              <p:blipFill>
                <a:blip r:embed="rId222"/>
                <a:stretch>
                  <a:fillRect/>
                </a:stretch>
              </p:blipFill>
              <p:spPr>
                <a:xfrm>
                  <a:off x="9734534" y="3503654"/>
                  <a:ext cx="568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3799" name="Ink 73798">
                  <a:extLst>
                    <a:ext uri="{FF2B5EF4-FFF2-40B4-BE49-F238E27FC236}">
                      <a16:creationId xmlns:a16="http://schemas.microsoft.com/office/drawing/2014/main" id="{FD99C8F5-A2A8-8E6F-6F21-4A9F1CCA9A26}"/>
                    </a:ext>
                  </a:extLst>
                </p14:cNvPr>
                <p14:cNvContentPartPr/>
                <p14:nvPr/>
              </p14:nvContentPartPr>
              <p14:xfrm>
                <a:off x="9750014" y="3623174"/>
                <a:ext cx="97920" cy="59400"/>
              </p14:xfrm>
            </p:contentPart>
          </mc:Choice>
          <mc:Fallback xmlns="">
            <p:pic>
              <p:nvPicPr>
                <p:cNvPr id="73799" name="Ink 73798">
                  <a:extLst>
                    <a:ext uri="{FF2B5EF4-FFF2-40B4-BE49-F238E27FC236}">
                      <a16:creationId xmlns:a16="http://schemas.microsoft.com/office/drawing/2014/main" id="{FD99C8F5-A2A8-8E6F-6F21-4A9F1CCA9A26}"/>
                    </a:ext>
                  </a:extLst>
                </p:cNvPr>
                <p:cNvPicPr/>
                <p:nvPr/>
              </p:nvPicPr>
              <p:blipFill>
                <a:blip r:embed="rId224"/>
                <a:stretch>
                  <a:fillRect/>
                </a:stretch>
              </p:blipFill>
              <p:spPr>
                <a:xfrm>
                  <a:off x="9734534" y="3607694"/>
                  <a:ext cx="128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3800" name="Ink 73799">
                  <a:extLst>
                    <a:ext uri="{FF2B5EF4-FFF2-40B4-BE49-F238E27FC236}">
                      <a16:creationId xmlns:a16="http://schemas.microsoft.com/office/drawing/2014/main" id="{CC4475ED-4395-5167-23C6-5E472EA63E7D}"/>
                    </a:ext>
                  </a:extLst>
                </p14:cNvPr>
                <p14:cNvContentPartPr/>
                <p14:nvPr/>
              </p14:nvContentPartPr>
              <p14:xfrm>
                <a:off x="9885734" y="3508334"/>
                <a:ext cx="228960" cy="195840"/>
              </p14:xfrm>
            </p:contentPart>
          </mc:Choice>
          <mc:Fallback xmlns="">
            <p:pic>
              <p:nvPicPr>
                <p:cNvPr id="73800" name="Ink 73799">
                  <a:extLst>
                    <a:ext uri="{FF2B5EF4-FFF2-40B4-BE49-F238E27FC236}">
                      <a16:creationId xmlns:a16="http://schemas.microsoft.com/office/drawing/2014/main" id="{CC4475ED-4395-5167-23C6-5E472EA63E7D}"/>
                    </a:ext>
                  </a:extLst>
                </p:cNvPr>
                <p:cNvPicPr/>
                <p:nvPr/>
              </p:nvPicPr>
              <p:blipFill>
                <a:blip r:embed="rId226"/>
                <a:stretch>
                  <a:fillRect/>
                </a:stretch>
              </p:blipFill>
              <p:spPr>
                <a:xfrm>
                  <a:off x="9870278" y="3492854"/>
                  <a:ext cx="259512"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3801" name="Ink 73800">
                  <a:extLst>
                    <a:ext uri="{FF2B5EF4-FFF2-40B4-BE49-F238E27FC236}">
                      <a16:creationId xmlns:a16="http://schemas.microsoft.com/office/drawing/2014/main" id="{A73AFD88-1A9F-1C10-ECC7-758F8C2F07E2}"/>
                    </a:ext>
                  </a:extLst>
                </p14:cNvPr>
                <p14:cNvContentPartPr/>
                <p14:nvPr/>
              </p14:nvContentPartPr>
              <p14:xfrm>
                <a:off x="10015694" y="3573494"/>
                <a:ext cx="137520" cy="10440"/>
              </p14:xfrm>
            </p:contentPart>
          </mc:Choice>
          <mc:Fallback xmlns="">
            <p:pic>
              <p:nvPicPr>
                <p:cNvPr id="73801" name="Ink 73800">
                  <a:extLst>
                    <a:ext uri="{FF2B5EF4-FFF2-40B4-BE49-F238E27FC236}">
                      <a16:creationId xmlns:a16="http://schemas.microsoft.com/office/drawing/2014/main" id="{A73AFD88-1A9F-1C10-ECC7-758F8C2F07E2}"/>
                    </a:ext>
                  </a:extLst>
                </p:cNvPr>
                <p:cNvPicPr/>
                <p:nvPr/>
              </p:nvPicPr>
              <p:blipFill>
                <a:blip r:embed="rId228"/>
                <a:stretch>
                  <a:fillRect/>
                </a:stretch>
              </p:blipFill>
              <p:spPr>
                <a:xfrm>
                  <a:off x="10000214" y="3558014"/>
                  <a:ext cx="168120" cy="41040"/>
                </a:xfrm>
                <a:prstGeom prst="rect">
                  <a:avLst/>
                </a:prstGeom>
              </p:spPr>
            </p:pic>
          </mc:Fallback>
        </mc:AlternateContent>
      </p:grpSp>
      <p:grpSp>
        <p:nvGrpSpPr>
          <p:cNvPr id="62" name="Group 73808">
            <a:extLst>
              <a:ext uri="{FF2B5EF4-FFF2-40B4-BE49-F238E27FC236}">
                <a16:creationId xmlns:a16="http://schemas.microsoft.com/office/drawing/2014/main" id="{A85B907A-2300-B0AA-F6C5-B163081CC657}"/>
              </a:ext>
            </a:extLst>
          </p:cNvPr>
          <p:cNvGrpSpPr>
            <a:grpSpLocks/>
          </p:cNvGrpSpPr>
          <p:nvPr/>
        </p:nvGrpSpPr>
        <p:grpSpPr bwMode="auto">
          <a:xfrm>
            <a:off x="7677150" y="2752725"/>
            <a:ext cx="1003300" cy="307975"/>
            <a:chOff x="7676414" y="2752694"/>
            <a:chExt cx="1004760" cy="307440"/>
          </a:xfrm>
        </p:grpSpPr>
        <mc:AlternateContent xmlns:mc="http://schemas.openxmlformats.org/markup-compatibility/2006" xmlns:p14="http://schemas.microsoft.com/office/powerpoint/2010/main">
          <mc:Choice Requires="p14">
            <p:contentPart p14:bwMode="auto" r:id="rId229">
              <p14:nvContentPartPr>
                <p14:cNvPr id="73747" name="Ink 73776">
                  <a:extLst>
                    <a:ext uri="{FF2B5EF4-FFF2-40B4-BE49-F238E27FC236}">
                      <a16:creationId xmlns:a16="http://schemas.microsoft.com/office/drawing/2014/main" id="{CD74DFA3-6E5E-2FF2-D145-54624BC16F01}"/>
                    </a:ext>
                  </a:extLst>
                </p14:cNvPr>
                <p14:cNvContentPartPr/>
                <p14:nvPr/>
              </p14:nvContentPartPr>
              <p14:xfrm>
                <a:off x="8442134" y="2870774"/>
                <a:ext cx="39960" cy="82800"/>
              </p14:xfrm>
            </p:contentPart>
          </mc:Choice>
          <mc:Fallback xmlns="">
            <p:pic>
              <p:nvPicPr>
                <p:cNvPr id="73747" name="Ink 73776">
                  <a:extLst>
                    <a:ext uri="{FF2B5EF4-FFF2-40B4-BE49-F238E27FC236}">
                      <a16:creationId xmlns:a16="http://schemas.microsoft.com/office/drawing/2014/main" id="{CD74DFA3-6E5E-2FF2-D145-54624BC16F01}"/>
                    </a:ext>
                  </a:extLst>
                </p:cNvPr>
                <p:cNvPicPr/>
                <p:nvPr/>
              </p:nvPicPr>
              <p:blipFill>
                <a:blip r:embed="rId230"/>
                <a:stretch>
                  <a:fillRect/>
                </a:stretch>
              </p:blipFill>
              <p:spPr>
                <a:xfrm>
                  <a:off x="8426654" y="2855294"/>
                  <a:ext cx="70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3750" name="Ink 73777">
                  <a:extLst>
                    <a:ext uri="{FF2B5EF4-FFF2-40B4-BE49-F238E27FC236}">
                      <a16:creationId xmlns:a16="http://schemas.microsoft.com/office/drawing/2014/main" id="{93C5664D-3D7C-ADCA-73A1-FFA2DE57A492}"/>
                    </a:ext>
                  </a:extLst>
                </p14:cNvPr>
                <p14:cNvContentPartPr/>
                <p14:nvPr/>
              </p14:nvContentPartPr>
              <p14:xfrm>
                <a:off x="8438174" y="2752694"/>
                <a:ext cx="14760" cy="22320"/>
              </p14:xfrm>
            </p:contentPart>
          </mc:Choice>
          <mc:Fallback xmlns="">
            <p:pic>
              <p:nvPicPr>
                <p:cNvPr id="73750" name="Ink 73777">
                  <a:extLst>
                    <a:ext uri="{FF2B5EF4-FFF2-40B4-BE49-F238E27FC236}">
                      <a16:creationId xmlns:a16="http://schemas.microsoft.com/office/drawing/2014/main" id="{93C5664D-3D7C-ADCA-73A1-FFA2DE57A492}"/>
                    </a:ext>
                  </a:extLst>
                </p:cNvPr>
                <p:cNvPicPr/>
                <p:nvPr/>
              </p:nvPicPr>
              <p:blipFill>
                <a:blip r:embed="rId232"/>
                <a:stretch>
                  <a:fillRect/>
                </a:stretch>
              </p:blipFill>
              <p:spPr>
                <a:xfrm>
                  <a:off x="8422694" y="2737214"/>
                  <a:ext cx="45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3763" name="Ink 73778">
                  <a:extLst>
                    <a:ext uri="{FF2B5EF4-FFF2-40B4-BE49-F238E27FC236}">
                      <a16:creationId xmlns:a16="http://schemas.microsoft.com/office/drawing/2014/main" id="{12BC9E9C-628E-DC8C-C949-46EF7CA173BB}"/>
                    </a:ext>
                  </a:extLst>
                </p14:cNvPr>
                <p14:cNvContentPartPr/>
                <p14:nvPr/>
              </p14:nvContentPartPr>
              <p14:xfrm>
                <a:off x="8617454" y="2838734"/>
                <a:ext cx="63720" cy="91800"/>
              </p14:xfrm>
            </p:contentPart>
          </mc:Choice>
          <mc:Fallback xmlns="">
            <p:pic>
              <p:nvPicPr>
                <p:cNvPr id="73763" name="Ink 73778">
                  <a:extLst>
                    <a:ext uri="{FF2B5EF4-FFF2-40B4-BE49-F238E27FC236}">
                      <a16:creationId xmlns:a16="http://schemas.microsoft.com/office/drawing/2014/main" id="{12BC9E9C-628E-DC8C-C949-46EF7CA173BB}"/>
                    </a:ext>
                  </a:extLst>
                </p:cNvPr>
                <p:cNvPicPr/>
                <p:nvPr/>
              </p:nvPicPr>
              <p:blipFill>
                <a:blip r:embed="rId234"/>
                <a:stretch>
                  <a:fillRect/>
                </a:stretch>
              </p:blipFill>
              <p:spPr>
                <a:xfrm>
                  <a:off x="8601974" y="2823254"/>
                  <a:ext cx="94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3804" name="Ink 73803">
                  <a:extLst>
                    <a:ext uri="{FF2B5EF4-FFF2-40B4-BE49-F238E27FC236}">
                      <a16:creationId xmlns:a16="http://schemas.microsoft.com/office/drawing/2014/main" id="{A2DCF488-DE14-7EC0-A618-D0F312E7A3A2}"/>
                    </a:ext>
                  </a:extLst>
                </p14:cNvPr>
                <p14:cNvContentPartPr/>
                <p14:nvPr/>
              </p14:nvContentPartPr>
              <p14:xfrm>
                <a:off x="7676414" y="2796974"/>
                <a:ext cx="585720" cy="253080"/>
              </p14:xfrm>
            </p:contentPart>
          </mc:Choice>
          <mc:Fallback xmlns="">
            <p:pic>
              <p:nvPicPr>
                <p:cNvPr id="73804" name="Ink 73803">
                  <a:extLst>
                    <a:ext uri="{FF2B5EF4-FFF2-40B4-BE49-F238E27FC236}">
                      <a16:creationId xmlns:a16="http://schemas.microsoft.com/office/drawing/2014/main" id="{A2DCF488-DE14-7EC0-A618-D0F312E7A3A2}"/>
                    </a:ext>
                  </a:extLst>
                </p:cNvPr>
                <p:cNvPicPr/>
                <p:nvPr/>
              </p:nvPicPr>
              <p:blipFill>
                <a:blip r:embed="rId236"/>
                <a:stretch>
                  <a:fillRect/>
                </a:stretch>
              </p:blipFill>
              <p:spPr>
                <a:xfrm>
                  <a:off x="7660934" y="2781494"/>
                  <a:ext cx="6163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3805" name="Ink 73804">
                  <a:extLst>
                    <a:ext uri="{FF2B5EF4-FFF2-40B4-BE49-F238E27FC236}">
                      <a16:creationId xmlns:a16="http://schemas.microsoft.com/office/drawing/2014/main" id="{CB0D9A86-4570-3D07-E5E0-84CA52496E19}"/>
                    </a:ext>
                  </a:extLst>
                </p14:cNvPr>
                <p14:cNvContentPartPr/>
                <p14:nvPr/>
              </p14:nvContentPartPr>
              <p14:xfrm>
                <a:off x="8377694" y="2826134"/>
                <a:ext cx="11520" cy="2160"/>
              </p14:xfrm>
            </p:contentPart>
          </mc:Choice>
          <mc:Fallback xmlns="">
            <p:pic>
              <p:nvPicPr>
                <p:cNvPr id="73805" name="Ink 73804">
                  <a:extLst>
                    <a:ext uri="{FF2B5EF4-FFF2-40B4-BE49-F238E27FC236}">
                      <a16:creationId xmlns:a16="http://schemas.microsoft.com/office/drawing/2014/main" id="{CB0D9A86-4570-3D07-E5E0-84CA52496E19}"/>
                    </a:ext>
                  </a:extLst>
                </p:cNvPr>
                <p:cNvPicPr/>
                <p:nvPr/>
              </p:nvPicPr>
              <p:blipFill>
                <a:blip r:embed="rId238"/>
                <a:stretch>
                  <a:fillRect/>
                </a:stretch>
              </p:blipFill>
              <p:spPr>
                <a:xfrm>
                  <a:off x="8362214" y="2810654"/>
                  <a:ext cx="42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3806" name="Ink 73805">
                  <a:extLst>
                    <a:ext uri="{FF2B5EF4-FFF2-40B4-BE49-F238E27FC236}">
                      <a16:creationId xmlns:a16="http://schemas.microsoft.com/office/drawing/2014/main" id="{3F9C38F9-CC70-1D10-91FC-08092FA5E982}"/>
                    </a:ext>
                  </a:extLst>
                </p14:cNvPr>
                <p14:cNvContentPartPr/>
                <p14:nvPr/>
              </p14:nvContentPartPr>
              <p14:xfrm>
                <a:off x="8309294" y="2827934"/>
                <a:ext cx="110160" cy="232200"/>
              </p14:xfrm>
            </p:contentPart>
          </mc:Choice>
          <mc:Fallback xmlns="">
            <p:pic>
              <p:nvPicPr>
                <p:cNvPr id="73806" name="Ink 73805">
                  <a:extLst>
                    <a:ext uri="{FF2B5EF4-FFF2-40B4-BE49-F238E27FC236}">
                      <a16:creationId xmlns:a16="http://schemas.microsoft.com/office/drawing/2014/main" id="{3F9C38F9-CC70-1D10-91FC-08092FA5E982}"/>
                    </a:ext>
                  </a:extLst>
                </p:cNvPr>
                <p:cNvPicPr/>
                <p:nvPr/>
              </p:nvPicPr>
              <p:blipFill>
                <a:blip r:embed="rId240"/>
                <a:stretch>
                  <a:fillRect/>
                </a:stretch>
              </p:blipFill>
              <p:spPr>
                <a:xfrm>
                  <a:off x="8293814" y="2812454"/>
                  <a:ext cx="140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73808" name="Ink 73807">
                  <a:extLst>
                    <a:ext uri="{FF2B5EF4-FFF2-40B4-BE49-F238E27FC236}">
                      <a16:creationId xmlns:a16="http://schemas.microsoft.com/office/drawing/2014/main" id="{26D25B39-8856-31E9-ED88-A5DEA51B477C}"/>
                    </a:ext>
                  </a:extLst>
                </p14:cNvPr>
                <p14:cNvContentPartPr/>
                <p14:nvPr/>
              </p14:nvContentPartPr>
              <p14:xfrm>
                <a:off x="8193374" y="2828294"/>
                <a:ext cx="88920" cy="207720"/>
              </p14:xfrm>
            </p:contentPart>
          </mc:Choice>
          <mc:Fallback xmlns="">
            <p:pic>
              <p:nvPicPr>
                <p:cNvPr id="73808" name="Ink 73807">
                  <a:extLst>
                    <a:ext uri="{FF2B5EF4-FFF2-40B4-BE49-F238E27FC236}">
                      <a16:creationId xmlns:a16="http://schemas.microsoft.com/office/drawing/2014/main" id="{26D25B39-8856-31E9-ED88-A5DEA51B477C}"/>
                    </a:ext>
                  </a:extLst>
                </p:cNvPr>
                <p:cNvPicPr/>
                <p:nvPr/>
              </p:nvPicPr>
              <p:blipFill>
                <a:blip r:embed="rId242"/>
                <a:stretch>
                  <a:fillRect/>
                </a:stretch>
              </p:blipFill>
              <p:spPr>
                <a:xfrm>
                  <a:off x="8177894" y="2812841"/>
                  <a:ext cx="119520" cy="238267"/>
                </a:xfrm>
                <a:prstGeom prst="rect">
                  <a:avLst/>
                </a:prstGeom>
              </p:spPr>
            </p:pic>
          </mc:Fallback>
        </mc:AlternateContent>
      </p:grpSp>
      <p:grpSp>
        <p:nvGrpSpPr>
          <p:cNvPr id="73787" name="Group 73816">
            <a:extLst>
              <a:ext uri="{FF2B5EF4-FFF2-40B4-BE49-F238E27FC236}">
                <a16:creationId xmlns:a16="http://schemas.microsoft.com/office/drawing/2014/main" id="{A909795A-9FE7-3708-BB1E-33580A31FC7E}"/>
              </a:ext>
            </a:extLst>
          </p:cNvPr>
          <p:cNvGrpSpPr>
            <a:grpSpLocks/>
          </p:cNvGrpSpPr>
          <p:nvPr/>
        </p:nvGrpSpPr>
        <p:grpSpPr bwMode="auto">
          <a:xfrm>
            <a:off x="8016875" y="3833813"/>
            <a:ext cx="966788" cy="241300"/>
            <a:chOff x="8016614" y="3834494"/>
            <a:chExt cx="966960" cy="241200"/>
          </a:xfrm>
        </p:grpSpPr>
        <mc:AlternateContent xmlns:mc="http://schemas.openxmlformats.org/markup-compatibility/2006" xmlns:p14="http://schemas.microsoft.com/office/powerpoint/2010/main">
          <mc:Choice Requires="p14">
            <p:contentPart p14:bwMode="auto" r:id="rId243">
              <p14:nvContentPartPr>
                <p14:cNvPr id="73810" name="Ink 73809">
                  <a:extLst>
                    <a:ext uri="{FF2B5EF4-FFF2-40B4-BE49-F238E27FC236}">
                      <a16:creationId xmlns:a16="http://schemas.microsoft.com/office/drawing/2014/main" id="{838002DF-B256-6CCA-C59D-2A8D44718AC0}"/>
                    </a:ext>
                  </a:extLst>
                </p14:cNvPr>
                <p14:cNvContentPartPr/>
                <p14:nvPr/>
              </p14:nvContentPartPr>
              <p14:xfrm>
                <a:off x="8016614" y="3834494"/>
                <a:ext cx="482400" cy="135360"/>
              </p14:xfrm>
            </p:contentPart>
          </mc:Choice>
          <mc:Fallback xmlns="">
            <p:pic>
              <p:nvPicPr>
                <p:cNvPr id="73810" name="Ink 73809">
                  <a:extLst>
                    <a:ext uri="{FF2B5EF4-FFF2-40B4-BE49-F238E27FC236}">
                      <a16:creationId xmlns:a16="http://schemas.microsoft.com/office/drawing/2014/main" id="{838002DF-B256-6CCA-C59D-2A8D44718AC0}"/>
                    </a:ext>
                  </a:extLst>
                </p:cNvPr>
                <p:cNvPicPr/>
                <p:nvPr/>
              </p:nvPicPr>
              <p:blipFill>
                <a:blip r:embed="rId244"/>
                <a:stretch>
                  <a:fillRect/>
                </a:stretch>
              </p:blipFill>
              <p:spPr>
                <a:xfrm>
                  <a:off x="8001134" y="3819014"/>
                  <a:ext cx="5130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73811" name="Ink 73810">
                  <a:extLst>
                    <a:ext uri="{FF2B5EF4-FFF2-40B4-BE49-F238E27FC236}">
                      <a16:creationId xmlns:a16="http://schemas.microsoft.com/office/drawing/2014/main" id="{744D2470-DFB5-31B4-F23B-BE0523FE8C44}"/>
                    </a:ext>
                  </a:extLst>
                </p14:cNvPr>
                <p14:cNvContentPartPr/>
                <p14:nvPr/>
              </p14:nvContentPartPr>
              <p14:xfrm>
                <a:off x="8537894" y="3912614"/>
                <a:ext cx="226080" cy="83520"/>
              </p14:xfrm>
            </p:contentPart>
          </mc:Choice>
          <mc:Fallback xmlns="">
            <p:pic>
              <p:nvPicPr>
                <p:cNvPr id="73811" name="Ink 73810">
                  <a:extLst>
                    <a:ext uri="{FF2B5EF4-FFF2-40B4-BE49-F238E27FC236}">
                      <a16:creationId xmlns:a16="http://schemas.microsoft.com/office/drawing/2014/main" id="{744D2470-DFB5-31B4-F23B-BE0523FE8C44}"/>
                    </a:ext>
                  </a:extLst>
                </p:cNvPr>
                <p:cNvPicPr/>
                <p:nvPr/>
              </p:nvPicPr>
              <p:blipFill>
                <a:blip r:embed="rId246"/>
                <a:stretch>
                  <a:fillRect/>
                </a:stretch>
              </p:blipFill>
              <p:spPr>
                <a:xfrm>
                  <a:off x="8522414" y="3897134"/>
                  <a:ext cx="256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3812" name="Ink 73811">
                  <a:extLst>
                    <a:ext uri="{FF2B5EF4-FFF2-40B4-BE49-F238E27FC236}">
                      <a16:creationId xmlns:a16="http://schemas.microsoft.com/office/drawing/2014/main" id="{A271B602-DDA3-7466-1EF1-B302462459BF}"/>
                    </a:ext>
                  </a:extLst>
                </p14:cNvPr>
                <p14:cNvContentPartPr/>
                <p14:nvPr/>
              </p14:nvContentPartPr>
              <p14:xfrm>
                <a:off x="8728334" y="3889934"/>
                <a:ext cx="111240" cy="185760"/>
              </p14:xfrm>
            </p:contentPart>
          </mc:Choice>
          <mc:Fallback xmlns="">
            <p:pic>
              <p:nvPicPr>
                <p:cNvPr id="73812" name="Ink 73811">
                  <a:extLst>
                    <a:ext uri="{FF2B5EF4-FFF2-40B4-BE49-F238E27FC236}">
                      <a16:creationId xmlns:a16="http://schemas.microsoft.com/office/drawing/2014/main" id="{A271B602-DDA3-7466-1EF1-B302462459BF}"/>
                    </a:ext>
                  </a:extLst>
                </p:cNvPr>
                <p:cNvPicPr/>
                <p:nvPr/>
              </p:nvPicPr>
              <p:blipFill>
                <a:blip r:embed="rId248"/>
                <a:stretch>
                  <a:fillRect/>
                </a:stretch>
              </p:blipFill>
              <p:spPr>
                <a:xfrm>
                  <a:off x="8712804" y="3874424"/>
                  <a:ext cx="141939" cy="216419"/>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73813" name="Ink 73812">
                  <a:extLst>
                    <a:ext uri="{FF2B5EF4-FFF2-40B4-BE49-F238E27FC236}">
                      <a16:creationId xmlns:a16="http://schemas.microsoft.com/office/drawing/2014/main" id="{D21CD6D3-4A96-2EAA-D367-F77071A1A2AD}"/>
                    </a:ext>
                  </a:extLst>
                </p14:cNvPr>
                <p14:cNvContentPartPr/>
                <p14:nvPr/>
              </p14:nvContentPartPr>
              <p14:xfrm>
                <a:off x="8877374" y="3891374"/>
                <a:ext cx="106200" cy="168120"/>
              </p14:xfrm>
            </p:contentPart>
          </mc:Choice>
          <mc:Fallback xmlns="">
            <p:pic>
              <p:nvPicPr>
                <p:cNvPr id="73813" name="Ink 73812">
                  <a:extLst>
                    <a:ext uri="{FF2B5EF4-FFF2-40B4-BE49-F238E27FC236}">
                      <a16:creationId xmlns:a16="http://schemas.microsoft.com/office/drawing/2014/main" id="{D21CD6D3-4A96-2EAA-D367-F77071A1A2AD}"/>
                    </a:ext>
                  </a:extLst>
                </p:cNvPr>
                <p:cNvPicPr/>
                <p:nvPr/>
              </p:nvPicPr>
              <p:blipFill>
                <a:blip r:embed="rId250"/>
                <a:stretch>
                  <a:fillRect/>
                </a:stretch>
              </p:blipFill>
              <p:spPr>
                <a:xfrm>
                  <a:off x="8861841" y="3875927"/>
                  <a:ext cx="136904" cy="198655"/>
                </a:xfrm>
                <a:prstGeom prst="rect">
                  <a:avLst/>
                </a:prstGeom>
              </p:spPr>
            </p:pic>
          </mc:Fallback>
        </mc:AlternateContent>
      </p:grpSp>
      <p:grpSp>
        <p:nvGrpSpPr>
          <p:cNvPr id="73788" name="Group 73815">
            <a:extLst>
              <a:ext uri="{FF2B5EF4-FFF2-40B4-BE49-F238E27FC236}">
                <a16:creationId xmlns:a16="http://schemas.microsoft.com/office/drawing/2014/main" id="{C210838C-5362-DC57-BAB8-AEF2F3F590AC}"/>
              </a:ext>
            </a:extLst>
          </p:cNvPr>
          <p:cNvGrpSpPr>
            <a:grpSpLocks/>
          </p:cNvGrpSpPr>
          <p:nvPr/>
        </p:nvGrpSpPr>
        <p:grpSpPr bwMode="auto">
          <a:xfrm>
            <a:off x="9175750" y="3994150"/>
            <a:ext cx="109538" cy="77788"/>
            <a:chOff x="9175814" y="3993614"/>
            <a:chExt cx="109080" cy="78840"/>
          </a:xfrm>
        </p:grpSpPr>
        <mc:AlternateContent xmlns:mc="http://schemas.openxmlformats.org/markup-compatibility/2006" xmlns:p14="http://schemas.microsoft.com/office/powerpoint/2010/main">
          <mc:Choice Requires="p14">
            <p:contentPart p14:bwMode="auto" r:id="rId251">
              <p14:nvContentPartPr>
                <p14:cNvPr id="73814" name="Ink 73813">
                  <a:extLst>
                    <a:ext uri="{FF2B5EF4-FFF2-40B4-BE49-F238E27FC236}">
                      <a16:creationId xmlns:a16="http://schemas.microsoft.com/office/drawing/2014/main" id="{94C9DA71-A6C8-52A6-E482-69F2B5683813}"/>
                    </a:ext>
                  </a:extLst>
                </p14:cNvPr>
                <p14:cNvContentPartPr/>
                <p14:nvPr/>
              </p14:nvContentPartPr>
              <p14:xfrm>
                <a:off x="9175814" y="3993614"/>
                <a:ext cx="101160" cy="4320"/>
              </p14:xfrm>
            </p:contentPart>
          </mc:Choice>
          <mc:Fallback xmlns="">
            <p:pic>
              <p:nvPicPr>
                <p:cNvPr id="73814" name="Ink 73813">
                  <a:extLst>
                    <a:ext uri="{FF2B5EF4-FFF2-40B4-BE49-F238E27FC236}">
                      <a16:creationId xmlns:a16="http://schemas.microsoft.com/office/drawing/2014/main" id="{94C9DA71-A6C8-52A6-E482-69F2B5683813}"/>
                    </a:ext>
                  </a:extLst>
                </p:cNvPr>
                <p:cNvPicPr/>
                <p:nvPr/>
              </p:nvPicPr>
              <p:blipFill>
                <a:blip r:embed="rId252"/>
                <a:stretch>
                  <a:fillRect/>
                </a:stretch>
              </p:blipFill>
              <p:spPr>
                <a:xfrm>
                  <a:off x="9160334" y="3978134"/>
                  <a:ext cx="131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73815" name="Ink 73814">
                  <a:extLst>
                    <a:ext uri="{FF2B5EF4-FFF2-40B4-BE49-F238E27FC236}">
                      <a16:creationId xmlns:a16="http://schemas.microsoft.com/office/drawing/2014/main" id="{5979F7FD-0F9E-938A-C895-3500A138D05F}"/>
                    </a:ext>
                  </a:extLst>
                </p14:cNvPr>
                <p14:cNvContentPartPr/>
                <p14:nvPr/>
              </p14:nvContentPartPr>
              <p14:xfrm>
                <a:off x="9191294" y="4065254"/>
                <a:ext cx="93600" cy="7200"/>
              </p14:xfrm>
            </p:contentPart>
          </mc:Choice>
          <mc:Fallback xmlns="">
            <p:pic>
              <p:nvPicPr>
                <p:cNvPr id="73815" name="Ink 73814">
                  <a:extLst>
                    <a:ext uri="{FF2B5EF4-FFF2-40B4-BE49-F238E27FC236}">
                      <a16:creationId xmlns:a16="http://schemas.microsoft.com/office/drawing/2014/main" id="{5979F7FD-0F9E-938A-C895-3500A138D05F}"/>
                    </a:ext>
                  </a:extLst>
                </p:cNvPr>
                <p:cNvPicPr/>
                <p:nvPr/>
              </p:nvPicPr>
              <p:blipFill>
                <a:blip r:embed="rId254"/>
                <a:stretch>
                  <a:fillRect/>
                </a:stretch>
              </p:blipFill>
              <p:spPr>
                <a:xfrm>
                  <a:off x="9175814" y="4049774"/>
                  <a:ext cx="124200" cy="37800"/>
                </a:xfrm>
                <a:prstGeom prst="rect">
                  <a:avLst/>
                </a:prstGeom>
              </p:spPr>
            </p:pic>
          </mc:Fallback>
        </mc:AlternateContent>
      </p:grpSp>
      <p:grpSp>
        <p:nvGrpSpPr>
          <p:cNvPr id="73789" name="Group 73827">
            <a:extLst>
              <a:ext uri="{FF2B5EF4-FFF2-40B4-BE49-F238E27FC236}">
                <a16:creationId xmlns:a16="http://schemas.microsoft.com/office/drawing/2014/main" id="{1FA3B246-3F33-9EC3-597A-2B72C598DCBE}"/>
              </a:ext>
            </a:extLst>
          </p:cNvPr>
          <p:cNvGrpSpPr>
            <a:grpSpLocks/>
          </p:cNvGrpSpPr>
          <p:nvPr/>
        </p:nvGrpSpPr>
        <p:grpSpPr bwMode="auto">
          <a:xfrm>
            <a:off x="9512300" y="3933825"/>
            <a:ext cx="1273175" cy="266700"/>
            <a:chOff x="9512054" y="3933854"/>
            <a:chExt cx="1273680" cy="266760"/>
          </a:xfrm>
        </p:grpSpPr>
        <mc:AlternateContent xmlns:mc="http://schemas.openxmlformats.org/markup-compatibility/2006" xmlns:p14="http://schemas.microsoft.com/office/powerpoint/2010/main">
          <mc:Choice Requires="p14">
            <p:contentPart p14:bwMode="auto" r:id="rId255">
              <p14:nvContentPartPr>
                <p14:cNvPr id="73818" name="Ink 73817">
                  <a:extLst>
                    <a:ext uri="{FF2B5EF4-FFF2-40B4-BE49-F238E27FC236}">
                      <a16:creationId xmlns:a16="http://schemas.microsoft.com/office/drawing/2014/main" id="{0C096D33-E58C-D36E-5D79-A81F607518D9}"/>
                    </a:ext>
                  </a:extLst>
                </p14:cNvPr>
                <p14:cNvContentPartPr/>
                <p14:nvPr/>
              </p14:nvContentPartPr>
              <p14:xfrm>
                <a:off x="9512054" y="3935294"/>
                <a:ext cx="144360" cy="160560"/>
              </p14:xfrm>
            </p:contentPart>
          </mc:Choice>
          <mc:Fallback xmlns="">
            <p:pic>
              <p:nvPicPr>
                <p:cNvPr id="73818" name="Ink 73817">
                  <a:extLst>
                    <a:ext uri="{FF2B5EF4-FFF2-40B4-BE49-F238E27FC236}">
                      <a16:creationId xmlns:a16="http://schemas.microsoft.com/office/drawing/2014/main" id="{0C096D33-E58C-D36E-5D79-A81F607518D9}"/>
                    </a:ext>
                  </a:extLst>
                </p:cNvPr>
                <p:cNvPicPr/>
                <p:nvPr/>
              </p:nvPicPr>
              <p:blipFill>
                <a:blip r:embed="rId256"/>
                <a:stretch>
                  <a:fillRect/>
                </a:stretch>
              </p:blipFill>
              <p:spPr>
                <a:xfrm>
                  <a:off x="9496574" y="3919779"/>
                  <a:ext cx="174960" cy="191229"/>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73819" name="Ink 73818">
                  <a:extLst>
                    <a:ext uri="{FF2B5EF4-FFF2-40B4-BE49-F238E27FC236}">
                      <a16:creationId xmlns:a16="http://schemas.microsoft.com/office/drawing/2014/main" id="{B03B8EB1-CED7-8254-7DFA-0A55EE691575}"/>
                    </a:ext>
                  </a:extLst>
                </p14:cNvPr>
                <p14:cNvContentPartPr/>
                <p14:nvPr/>
              </p14:nvContentPartPr>
              <p14:xfrm>
                <a:off x="9735614" y="3933854"/>
                <a:ext cx="160560" cy="142920"/>
              </p14:xfrm>
            </p:contentPart>
          </mc:Choice>
          <mc:Fallback xmlns="">
            <p:pic>
              <p:nvPicPr>
                <p:cNvPr id="73819" name="Ink 73818">
                  <a:extLst>
                    <a:ext uri="{FF2B5EF4-FFF2-40B4-BE49-F238E27FC236}">
                      <a16:creationId xmlns:a16="http://schemas.microsoft.com/office/drawing/2014/main" id="{B03B8EB1-CED7-8254-7DFA-0A55EE691575}"/>
                    </a:ext>
                  </a:extLst>
                </p:cNvPr>
                <p:cNvPicPr/>
                <p:nvPr/>
              </p:nvPicPr>
              <p:blipFill>
                <a:blip r:embed="rId258"/>
                <a:stretch>
                  <a:fillRect/>
                </a:stretch>
              </p:blipFill>
              <p:spPr>
                <a:xfrm>
                  <a:off x="9720099" y="3918335"/>
                  <a:ext cx="191229" cy="173597"/>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73820" name="Ink 73819">
                  <a:extLst>
                    <a:ext uri="{FF2B5EF4-FFF2-40B4-BE49-F238E27FC236}">
                      <a16:creationId xmlns:a16="http://schemas.microsoft.com/office/drawing/2014/main" id="{95BCDC49-68B2-A991-A8A6-4D405968DAE8}"/>
                    </a:ext>
                  </a:extLst>
                </p14:cNvPr>
                <p14:cNvContentPartPr/>
                <p14:nvPr/>
              </p14:nvContentPartPr>
              <p14:xfrm>
                <a:off x="9868454" y="3933854"/>
                <a:ext cx="30600" cy="266760"/>
              </p14:xfrm>
            </p:contentPart>
          </mc:Choice>
          <mc:Fallback xmlns="">
            <p:pic>
              <p:nvPicPr>
                <p:cNvPr id="73820" name="Ink 73819">
                  <a:extLst>
                    <a:ext uri="{FF2B5EF4-FFF2-40B4-BE49-F238E27FC236}">
                      <a16:creationId xmlns:a16="http://schemas.microsoft.com/office/drawing/2014/main" id="{95BCDC49-68B2-A991-A8A6-4D405968DAE8}"/>
                    </a:ext>
                  </a:extLst>
                </p:cNvPr>
                <p:cNvPicPr/>
                <p:nvPr/>
              </p:nvPicPr>
              <p:blipFill>
                <a:blip r:embed="rId260"/>
                <a:stretch>
                  <a:fillRect/>
                </a:stretch>
              </p:blipFill>
              <p:spPr>
                <a:xfrm>
                  <a:off x="9852790" y="3918374"/>
                  <a:ext cx="61564"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73821" name="Ink 73820">
                  <a:extLst>
                    <a:ext uri="{FF2B5EF4-FFF2-40B4-BE49-F238E27FC236}">
                      <a16:creationId xmlns:a16="http://schemas.microsoft.com/office/drawing/2014/main" id="{1168FFCA-FFFA-C7DD-D7A4-23E0F7CAF92E}"/>
                    </a:ext>
                  </a:extLst>
                </p14:cNvPr>
                <p14:cNvContentPartPr/>
                <p14:nvPr/>
              </p14:nvContentPartPr>
              <p14:xfrm>
                <a:off x="10030814" y="3965894"/>
                <a:ext cx="65880" cy="155160"/>
              </p14:xfrm>
            </p:contentPart>
          </mc:Choice>
          <mc:Fallback xmlns="">
            <p:pic>
              <p:nvPicPr>
                <p:cNvPr id="73821" name="Ink 73820">
                  <a:extLst>
                    <a:ext uri="{FF2B5EF4-FFF2-40B4-BE49-F238E27FC236}">
                      <a16:creationId xmlns:a16="http://schemas.microsoft.com/office/drawing/2014/main" id="{1168FFCA-FFFA-C7DD-D7A4-23E0F7CAF92E}"/>
                    </a:ext>
                  </a:extLst>
                </p:cNvPr>
                <p:cNvPicPr/>
                <p:nvPr/>
              </p:nvPicPr>
              <p:blipFill>
                <a:blip r:embed="rId262"/>
                <a:stretch>
                  <a:fillRect/>
                </a:stretch>
              </p:blipFill>
              <p:spPr>
                <a:xfrm>
                  <a:off x="10015334" y="3950414"/>
                  <a:ext cx="96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73822" name="Ink 73821">
                  <a:extLst>
                    <a:ext uri="{FF2B5EF4-FFF2-40B4-BE49-F238E27FC236}">
                      <a16:creationId xmlns:a16="http://schemas.microsoft.com/office/drawing/2014/main" id="{3A6DBAF3-CA08-D2E4-2AFE-24A7A79B3297}"/>
                    </a:ext>
                  </a:extLst>
                </p14:cNvPr>
                <p14:cNvContentPartPr/>
                <p14:nvPr/>
              </p14:nvContentPartPr>
              <p14:xfrm>
                <a:off x="10015694" y="3977774"/>
                <a:ext cx="107280" cy="23400"/>
              </p14:xfrm>
            </p:contentPart>
          </mc:Choice>
          <mc:Fallback xmlns="">
            <p:pic>
              <p:nvPicPr>
                <p:cNvPr id="73822" name="Ink 73821">
                  <a:extLst>
                    <a:ext uri="{FF2B5EF4-FFF2-40B4-BE49-F238E27FC236}">
                      <a16:creationId xmlns:a16="http://schemas.microsoft.com/office/drawing/2014/main" id="{3A6DBAF3-CA08-D2E4-2AFE-24A7A79B3297}"/>
                    </a:ext>
                  </a:extLst>
                </p:cNvPr>
                <p:cNvPicPr/>
                <p:nvPr/>
              </p:nvPicPr>
              <p:blipFill>
                <a:blip r:embed="rId264"/>
                <a:stretch>
                  <a:fillRect/>
                </a:stretch>
              </p:blipFill>
              <p:spPr>
                <a:xfrm>
                  <a:off x="10000214" y="3962294"/>
                  <a:ext cx="137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73823" name="Ink 73822">
                  <a:extLst>
                    <a:ext uri="{FF2B5EF4-FFF2-40B4-BE49-F238E27FC236}">
                      <a16:creationId xmlns:a16="http://schemas.microsoft.com/office/drawing/2014/main" id="{B3CC5104-E87C-E3BA-7F28-8E82D571AB9D}"/>
                    </a:ext>
                  </a:extLst>
                </p14:cNvPr>
                <p14:cNvContentPartPr/>
                <p14:nvPr/>
              </p14:nvContentPartPr>
              <p14:xfrm>
                <a:off x="10165814" y="3955094"/>
                <a:ext cx="88560" cy="142560"/>
              </p14:xfrm>
            </p:contentPart>
          </mc:Choice>
          <mc:Fallback xmlns="">
            <p:pic>
              <p:nvPicPr>
                <p:cNvPr id="73823" name="Ink 73822">
                  <a:extLst>
                    <a:ext uri="{FF2B5EF4-FFF2-40B4-BE49-F238E27FC236}">
                      <a16:creationId xmlns:a16="http://schemas.microsoft.com/office/drawing/2014/main" id="{B3CC5104-E87C-E3BA-7F28-8E82D571AB9D}"/>
                    </a:ext>
                  </a:extLst>
                </p:cNvPr>
                <p:cNvPicPr/>
                <p:nvPr/>
              </p:nvPicPr>
              <p:blipFill>
                <a:blip r:embed="rId266"/>
                <a:stretch>
                  <a:fillRect/>
                </a:stretch>
              </p:blipFill>
              <p:spPr>
                <a:xfrm>
                  <a:off x="10150334" y="3939653"/>
                  <a:ext cx="119160" cy="173083"/>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73824" name="Ink 73823">
                  <a:extLst>
                    <a:ext uri="{FF2B5EF4-FFF2-40B4-BE49-F238E27FC236}">
                      <a16:creationId xmlns:a16="http://schemas.microsoft.com/office/drawing/2014/main" id="{3CC332A5-2169-55CF-60C9-F0EC33F64A3E}"/>
                    </a:ext>
                  </a:extLst>
                </p14:cNvPr>
                <p14:cNvContentPartPr/>
                <p14:nvPr/>
              </p14:nvContentPartPr>
              <p14:xfrm>
                <a:off x="10185974" y="3955094"/>
                <a:ext cx="117360" cy="14760"/>
              </p14:xfrm>
            </p:contentPart>
          </mc:Choice>
          <mc:Fallback xmlns="">
            <p:pic>
              <p:nvPicPr>
                <p:cNvPr id="73824" name="Ink 73823">
                  <a:extLst>
                    <a:ext uri="{FF2B5EF4-FFF2-40B4-BE49-F238E27FC236}">
                      <a16:creationId xmlns:a16="http://schemas.microsoft.com/office/drawing/2014/main" id="{3CC332A5-2169-55CF-60C9-F0EC33F64A3E}"/>
                    </a:ext>
                  </a:extLst>
                </p:cNvPr>
                <p:cNvPicPr/>
                <p:nvPr/>
              </p:nvPicPr>
              <p:blipFill>
                <a:blip r:embed="rId268"/>
                <a:stretch>
                  <a:fillRect/>
                </a:stretch>
              </p:blipFill>
              <p:spPr>
                <a:xfrm>
                  <a:off x="10170494" y="3939614"/>
                  <a:ext cx="1479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73825" name="Ink 73824">
                  <a:extLst>
                    <a:ext uri="{FF2B5EF4-FFF2-40B4-BE49-F238E27FC236}">
                      <a16:creationId xmlns:a16="http://schemas.microsoft.com/office/drawing/2014/main" id="{CEBF43B5-3168-F03A-5B04-3D536B2625FA}"/>
                    </a:ext>
                  </a:extLst>
                </p14:cNvPr>
                <p14:cNvContentPartPr/>
                <p14:nvPr/>
              </p14:nvContentPartPr>
              <p14:xfrm>
                <a:off x="10409174" y="3933854"/>
                <a:ext cx="14040" cy="176040"/>
              </p14:xfrm>
            </p:contentPart>
          </mc:Choice>
          <mc:Fallback xmlns="">
            <p:pic>
              <p:nvPicPr>
                <p:cNvPr id="73825" name="Ink 73824">
                  <a:extLst>
                    <a:ext uri="{FF2B5EF4-FFF2-40B4-BE49-F238E27FC236}">
                      <a16:creationId xmlns:a16="http://schemas.microsoft.com/office/drawing/2014/main" id="{CEBF43B5-3168-F03A-5B04-3D536B2625FA}"/>
                    </a:ext>
                  </a:extLst>
                </p:cNvPr>
                <p:cNvPicPr/>
                <p:nvPr/>
              </p:nvPicPr>
              <p:blipFill>
                <a:blip r:embed="rId270"/>
                <a:stretch>
                  <a:fillRect/>
                </a:stretch>
              </p:blipFill>
              <p:spPr>
                <a:xfrm>
                  <a:off x="10393694" y="3918374"/>
                  <a:ext cx="446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73826" name="Ink 73825">
                  <a:extLst>
                    <a:ext uri="{FF2B5EF4-FFF2-40B4-BE49-F238E27FC236}">
                      <a16:creationId xmlns:a16="http://schemas.microsoft.com/office/drawing/2014/main" id="{B1B4DB96-F6BA-4B50-8D37-96C3AA8A999B}"/>
                    </a:ext>
                  </a:extLst>
                </p14:cNvPr>
                <p14:cNvContentPartPr/>
                <p14:nvPr/>
              </p14:nvContentPartPr>
              <p14:xfrm>
                <a:off x="10460294" y="3997574"/>
                <a:ext cx="86400" cy="74880"/>
              </p14:xfrm>
            </p:contentPart>
          </mc:Choice>
          <mc:Fallback xmlns="">
            <p:pic>
              <p:nvPicPr>
                <p:cNvPr id="73826" name="Ink 73825">
                  <a:extLst>
                    <a:ext uri="{FF2B5EF4-FFF2-40B4-BE49-F238E27FC236}">
                      <a16:creationId xmlns:a16="http://schemas.microsoft.com/office/drawing/2014/main" id="{B1B4DB96-F6BA-4B50-8D37-96C3AA8A999B}"/>
                    </a:ext>
                  </a:extLst>
                </p:cNvPr>
                <p:cNvPicPr/>
                <p:nvPr/>
              </p:nvPicPr>
              <p:blipFill>
                <a:blip r:embed="rId272"/>
                <a:stretch>
                  <a:fillRect/>
                </a:stretch>
              </p:blipFill>
              <p:spPr>
                <a:xfrm>
                  <a:off x="10444814" y="3982094"/>
                  <a:ext cx="117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73827" name="Ink 73826">
                  <a:extLst>
                    <a:ext uri="{FF2B5EF4-FFF2-40B4-BE49-F238E27FC236}">
                      <a16:creationId xmlns:a16="http://schemas.microsoft.com/office/drawing/2014/main" id="{0487D40F-B931-E393-F0DF-3D0C987C0F51}"/>
                    </a:ext>
                  </a:extLst>
                </p14:cNvPr>
                <p14:cNvContentPartPr/>
                <p14:nvPr/>
              </p14:nvContentPartPr>
              <p14:xfrm>
                <a:off x="10632374" y="3955094"/>
                <a:ext cx="153360" cy="131760"/>
              </p14:xfrm>
            </p:contentPart>
          </mc:Choice>
          <mc:Fallback xmlns="">
            <p:pic>
              <p:nvPicPr>
                <p:cNvPr id="73827" name="Ink 73826">
                  <a:extLst>
                    <a:ext uri="{FF2B5EF4-FFF2-40B4-BE49-F238E27FC236}">
                      <a16:creationId xmlns:a16="http://schemas.microsoft.com/office/drawing/2014/main" id="{0487D40F-B931-E393-F0DF-3D0C987C0F51}"/>
                    </a:ext>
                  </a:extLst>
                </p:cNvPr>
                <p:cNvPicPr/>
                <p:nvPr/>
              </p:nvPicPr>
              <p:blipFill>
                <a:blip r:embed="rId274"/>
                <a:stretch>
                  <a:fillRect/>
                </a:stretch>
              </p:blipFill>
              <p:spPr>
                <a:xfrm>
                  <a:off x="10616858" y="3939572"/>
                  <a:ext cx="184032" cy="162444"/>
                </a:xfrm>
                <a:prstGeom prst="rect">
                  <a:avLst/>
                </a:prstGeom>
              </p:spPr>
            </p:pic>
          </mc:Fallback>
        </mc:AlternateContent>
      </p:grpSp>
      <p:grpSp>
        <p:nvGrpSpPr>
          <p:cNvPr id="73802" name="Group 73833">
            <a:extLst>
              <a:ext uri="{FF2B5EF4-FFF2-40B4-BE49-F238E27FC236}">
                <a16:creationId xmlns:a16="http://schemas.microsoft.com/office/drawing/2014/main" id="{F305D4E4-1D93-47BC-E196-28500E258260}"/>
              </a:ext>
            </a:extLst>
          </p:cNvPr>
          <p:cNvGrpSpPr>
            <a:grpSpLocks/>
          </p:cNvGrpSpPr>
          <p:nvPr/>
        </p:nvGrpSpPr>
        <p:grpSpPr bwMode="auto">
          <a:xfrm>
            <a:off x="1101725" y="2668588"/>
            <a:ext cx="684213" cy="231775"/>
            <a:chOff x="1102094" y="2668814"/>
            <a:chExt cx="684360" cy="232200"/>
          </a:xfrm>
        </p:grpSpPr>
        <mc:AlternateContent xmlns:mc="http://schemas.openxmlformats.org/markup-compatibility/2006" xmlns:p14="http://schemas.microsoft.com/office/powerpoint/2010/main">
          <mc:Choice Requires="p14">
            <p:contentPart p14:bwMode="auto" r:id="rId275">
              <p14:nvContentPartPr>
                <p14:cNvPr id="73829" name="Ink 73828">
                  <a:extLst>
                    <a:ext uri="{FF2B5EF4-FFF2-40B4-BE49-F238E27FC236}">
                      <a16:creationId xmlns:a16="http://schemas.microsoft.com/office/drawing/2014/main" id="{DDE954A5-61F5-696B-BFC7-991AF20D951B}"/>
                    </a:ext>
                  </a:extLst>
                </p14:cNvPr>
                <p14:cNvContentPartPr/>
                <p14:nvPr/>
              </p14:nvContentPartPr>
              <p14:xfrm>
                <a:off x="1102094" y="2811014"/>
                <a:ext cx="91080" cy="75960"/>
              </p14:xfrm>
            </p:contentPart>
          </mc:Choice>
          <mc:Fallback xmlns="">
            <p:pic>
              <p:nvPicPr>
                <p:cNvPr id="73829" name="Ink 73828">
                  <a:extLst>
                    <a:ext uri="{FF2B5EF4-FFF2-40B4-BE49-F238E27FC236}">
                      <a16:creationId xmlns:a16="http://schemas.microsoft.com/office/drawing/2014/main" id="{DDE954A5-61F5-696B-BFC7-991AF20D951B}"/>
                    </a:ext>
                  </a:extLst>
                </p:cNvPr>
                <p:cNvPicPr/>
                <p:nvPr/>
              </p:nvPicPr>
              <p:blipFill>
                <a:blip r:embed="rId276"/>
                <a:stretch>
                  <a:fillRect/>
                </a:stretch>
              </p:blipFill>
              <p:spPr>
                <a:xfrm>
                  <a:off x="1086553" y="2795534"/>
                  <a:ext cx="121801"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73830" name="Ink 73829">
                  <a:extLst>
                    <a:ext uri="{FF2B5EF4-FFF2-40B4-BE49-F238E27FC236}">
                      <a16:creationId xmlns:a16="http://schemas.microsoft.com/office/drawing/2014/main" id="{A0F1281A-42DE-424A-87F0-9667ABEC90C0}"/>
                    </a:ext>
                  </a:extLst>
                </p14:cNvPr>
                <p14:cNvContentPartPr/>
                <p14:nvPr/>
              </p14:nvContentPartPr>
              <p14:xfrm>
                <a:off x="1222694" y="2775014"/>
                <a:ext cx="73080" cy="99000"/>
              </p14:xfrm>
            </p:contentPart>
          </mc:Choice>
          <mc:Fallback xmlns="">
            <p:pic>
              <p:nvPicPr>
                <p:cNvPr id="73830" name="Ink 73829">
                  <a:extLst>
                    <a:ext uri="{FF2B5EF4-FFF2-40B4-BE49-F238E27FC236}">
                      <a16:creationId xmlns:a16="http://schemas.microsoft.com/office/drawing/2014/main" id="{A0F1281A-42DE-424A-87F0-9667ABEC90C0}"/>
                    </a:ext>
                  </a:extLst>
                </p:cNvPr>
                <p:cNvPicPr/>
                <p:nvPr/>
              </p:nvPicPr>
              <p:blipFill>
                <a:blip r:embed="rId278"/>
                <a:stretch>
                  <a:fillRect/>
                </a:stretch>
              </p:blipFill>
              <p:spPr>
                <a:xfrm>
                  <a:off x="1207290" y="2759534"/>
                  <a:ext cx="10353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73831" name="Ink 73830">
                  <a:extLst>
                    <a:ext uri="{FF2B5EF4-FFF2-40B4-BE49-F238E27FC236}">
                      <a16:creationId xmlns:a16="http://schemas.microsoft.com/office/drawing/2014/main" id="{19920BFE-F733-304B-DF1F-E59E323774B4}"/>
                    </a:ext>
                  </a:extLst>
                </p14:cNvPr>
                <p14:cNvContentPartPr/>
                <p14:nvPr/>
              </p14:nvContentPartPr>
              <p14:xfrm>
                <a:off x="1350134" y="2793734"/>
                <a:ext cx="68400" cy="87120"/>
              </p14:xfrm>
            </p:contentPart>
          </mc:Choice>
          <mc:Fallback xmlns="">
            <p:pic>
              <p:nvPicPr>
                <p:cNvPr id="73831" name="Ink 73830">
                  <a:extLst>
                    <a:ext uri="{FF2B5EF4-FFF2-40B4-BE49-F238E27FC236}">
                      <a16:creationId xmlns:a16="http://schemas.microsoft.com/office/drawing/2014/main" id="{19920BFE-F733-304B-DF1F-E59E323774B4}"/>
                    </a:ext>
                  </a:extLst>
                </p:cNvPr>
                <p:cNvPicPr/>
                <p:nvPr/>
              </p:nvPicPr>
              <p:blipFill>
                <a:blip r:embed="rId280"/>
                <a:stretch>
                  <a:fillRect/>
                </a:stretch>
              </p:blipFill>
              <p:spPr>
                <a:xfrm>
                  <a:off x="1334654" y="2778190"/>
                  <a:ext cx="99000" cy="117847"/>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73832" name="Ink 73831">
                  <a:extLst>
                    <a:ext uri="{FF2B5EF4-FFF2-40B4-BE49-F238E27FC236}">
                      <a16:creationId xmlns:a16="http://schemas.microsoft.com/office/drawing/2014/main" id="{1D9100F4-50C6-0C2F-B482-42C7EEA50837}"/>
                    </a:ext>
                  </a:extLst>
                </p14:cNvPr>
                <p14:cNvContentPartPr/>
                <p14:nvPr/>
              </p14:nvContentPartPr>
              <p14:xfrm>
                <a:off x="1424654" y="2804894"/>
                <a:ext cx="87840" cy="86040"/>
              </p14:xfrm>
            </p:contentPart>
          </mc:Choice>
          <mc:Fallback xmlns="">
            <p:pic>
              <p:nvPicPr>
                <p:cNvPr id="73832" name="Ink 73831">
                  <a:extLst>
                    <a:ext uri="{FF2B5EF4-FFF2-40B4-BE49-F238E27FC236}">
                      <a16:creationId xmlns:a16="http://schemas.microsoft.com/office/drawing/2014/main" id="{1D9100F4-50C6-0C2F-B482-42C7EEA50837}"/>
                    </a:ext>
                  </a:extLst>
                </p:cNvPr>
                <p:cNvPicPr/>
                <p:nvPr/>
              </p:nvPicPr>
              <p:blipFill>
                <a:blip r:embed="rId282"/>
                <a:stretch>
                  <a:fillRect/>
                </a:stretch>
              </p:blipFill>
              <p:spPr>
                <a:xfrm>
                  <a:off x="1409174" y="2789349"/>
                  <a:ext cx="118440" cy="116769"/>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73833" name="Ink 73832">
                  <a:extLst>
                    <a:ext uri="{FF2B5EF4-FFF2-40B4-BE49-F238E27FC236}">
                      <a16:creationId xmlns:a16="http://schemas.microsoft.com/office/drawing/2014/main" id="{8B1747DB-CFD9-F4BA-721D-E03438BD430A}"/>
                    </a:ext>
                  </a:extLst>
                </p14:cNvPr>
                <p14:cNvContentPartPr/>
                <p14:nvPr/>
              </p14:nvContentPartPr>
              <p14:xfrm>
                <a:off x="1529054" y="2668814"/>
                <a:ext cx="257400" cy="232200"/>
              </p14:xfrm>
            </p:contentPart>
          </mc:Choice>
          <mc:Fallback xmlns="">
            <p:pic>
              <p:nvPicPr>
                <p:cNvPr id="73833" name="Ink 73832">
                  <a:extLst>
                    <a:ext uri="{FF2B5EF4-FFF2-40B4-BE49-F238E27FC236}">
                      <a16:creationId xmlns:a16="http://schemas.microsoft.com/office/drawing/2014/main" id="{8B1747DB-CFD9-F4BA-721D-E03438BD430A}"/>
                    </a:ext>
                  </a:extLst>
                </p:cNvPr>
                <p:cNvPicPr/>
                <p:nvPr/>
              </p:nvPicPr>
              <p:blipFill>
                <a:blip r:embed="rId284"/>
                <a:stretch>
                  <a:fillRect/>
                </a:stretch>
              </p:blipFill>
              <p:spPr>
                <a:xfrm>
                  <a:off x="1513552" y="2653310"/>
                  <a:ext cx="288043" cy="262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5">
            <p14:nvContentPartPr>
              <p14:cNvPr id="73835" name="Ink 73834">
                <a:extLst>
                  <a:ext uri="{FF2B5EF4-FFF2-40B4-BE49-F238E27FC236}">
                    <a16:creationId xmlns:a16="http://schemas.microsoft.com/office/drawing/2014/main" id="{E5F0FBD5-70A1-7EA7-8275-D046EED17A2E}"/>
                  </a:ext>
                </a:extLst>
              </p14:cNvPr>
              <p14:cNvContentPartPr/>
              <p14:nvPr/>
            </p14:nvContentPartPr>
            <p14:xfrm>
              <a:off x="6326414" y="3221054"/>
              <a:ext cx="563040" cy="16560"/>
            </p14:xfrm>
          </p:contentPart>
        </mc:Choice>
        <mc:Fallback xmlns="">
          <p:pic>
            <p:nvPicPr>
              <p:cNvPr id="73835" name="Ink 73834">
                <a:extLst>
                  <a:ext uri="{FF2B5EF4-FFF2-40B4-BE49-F238E27FC236}">
                    <a16:creationId xmlns:a16="http://schemas.microsoft.com/office/drawing/2014/main" id="{E5F0FBD5-70A1-7EA7-8275-D046EED17A2E}"/>
                  </a:ext>
                </a:extLst>
              </p:cNvPr>
              <p:cNvPicPr/>
              <p:nvPr/>
            </p:nvPicPr>
            <p:blipFill>
              <a:blip r:embed="rId286"/>
              <a:stretch>
                <a:fillRect/>
              </a:stretch>
            </p:blipFill>
            <p:spPr>
              <a:xfrm>
                <a:off x="6310934" y="3205574"/>
                <a:ext cx="5936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73836" name="Ink 73835">
                <a:extLst>
                  <a:ext uri="{FF2B5EF4-FFF2-40B4-BE49-F238E27FC236}">
                    <a16:creationId xmlns:a16="http://schemas.microsoft.com/office/drawing/2014/main" id="{A0DAAE88-E3F5-66BC-1610-FD2E8BFBE3D8}"/>
                  </a:ext>
                </a:extLst>
              </p14:cNvPr>
              <p14:cNvContentPartPr/>
              <p14:nvPr/>
            </p14:nvContentPartPr>
            <p14:xfrm>
              <a:off x="3699854" y="4338854"/>
              <a:ext cx="261360" cy="20520"/>
            </p14:xfrm>
          </p:contentPart>
        </mc:Choice>
        <mc:Fallback xmlns="">
          <p:pic>
            <p:nvPicPr>
              <p:cNvPr id="73836" name="Ink 73835">
                <a:extLst>
                  <a:ext uri="{FF2B5EF4-FFF2-40B4-BE49-F238E27FC236}">
                    <a16:creationId xmlns:a16="http://schemas.microsoft.com/office/drawing/2014/main" id="{A0DAAE88-E3F5-66BC-1610-FD2E8BFBE3D8}"/>
                  </a:ext>
                </a:extLst>
              </p:cNvPr>
              <p:cNvPicPr/>
              <p:nvPr/>
            </p:nvPicPr>
            <p:blipFill>
              <a:blip r:embed="rId288"/>
              <a:stretch>
                <a:fillRect/>
              </a:stretch>
            </p:blipFill>
            <p:spPr>
              <a:xfrm>
                <a:off x="3684353" y="4323374"/>
                <a:ext cx="292002"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73837" name="Ink 73836">
                <a:extLst>
                  <a:ext uri="{FF2B5EF4-FFF2-40B4-BE49-F238E27FC236}">
                    <a16:creationId xmlns:a16="http://schemas.microsoft.com/office/drawing/2014/main" id="{FD4CCE75-EDEA-1762-2FFD-3F91B59CEEA0}"/>
                  </a:ext>
                </a:extLst>
              </p14:cNvPr>
              <p14:cNvContentPartPr/>
              <p14:nvPr/>
            </p14:nvContentPartPr>
            <p14:xfrm>
              <a:off x="4210334" y="4337054"/>
              <a:ext cx="634320" cy="25560"/>
            </p14:xfrm>
          </p:contentPart>
        </mc:Choice>
        <mc:Fallback xmlns="">
          <p:pic>
            <p:nvPicPr>
              <p:cNvPr id="73837" name="Ink 73836">
                <a:extLst>
                  <a:ext uri="{FF2B5EF4-FFF2-40B4-BE49-F238E27FC236}">
                    <a16:creationId xmlns:a16="http://schemas.microsoft.com/office/drawing/2014/main" id="{FD4CCE75-EDEA-1762-2FFD-3F91B59CEEA0}"/>
                  </a:ext>
                </a:extLst>
              </p:cNvPr>
              <p:cNvPicPr/>
              <p:nvPr/>
            </p:nvPicPr>
            <p:blipFill>
              <a:blip r:embed="rId290"/>
              <a:stretch>
                <a:fillRect/>
              </a:stretch>
            </p:blipFill>
            <p:spPr>
              <a:xfrm>
                <a:off x="4194854" y="4321574"/>
                <a:ext cx="664920" cy="56160"/>
              </a:xfrm>
              <a:prstGeom prst="rect">
                <a:avLst/>
              </a:prstGeom>
            </p:spPr>
          </p:pic>
        </mc:Fallback>
      </mc:AlternateContent>
      <p:grpSp>
        <p:nvGrpSpPr>
          <p:cNvPr id="73803" name="Group 73840">
            <a:extLst>
              <a:ext uri="{FF2B5EF4-FFF2-40B4-BE49-F238E27FC236}">
                <a16:creationId xmlns:a16="http://schemas.microsoft.com/office/drawing/2014/main" id="{A856F0E0-10D7-4E36-DF9A-8554710467B3}"/>
              </a:ext>
            </a:extLst>
          </p:cNvPr>
          <p:cNvGrpSpPr>
            <a:grpSpLocks/>
          </p:cNvGrpSpPr>
          <p:nvPr/>
        </p:nvGrpSpPr>
        <p:grpSpPr bwMode="auto">
          <a:xfrm>
            <a:off x="5622925" y="4300538"/>
            <a:ext cx="171450" cy="1295400"/>
            <a:chOff x="5622974" y="4300694"/>
            <a:chExt cx="171360" cy="1295640"/>
          </a:xfrm>
        </p:grpSpPr>
        <mc:AlternateContent xmlns:mc="http://schemas.openxmlformats.org/markup-compatibility/2006" xmlns:p14="http://schemas.microsoft.com/office/powerpoint/2010/main">
          <mc:Choice Requires="p14">
            <p:contentPart p14:bwMode="auto" r:id="rId291">
              <p14:nvContentPartPr>
                <p14:cNvPr id="73838" name="Ink 73837">
                  <a:extLst>
                    <a:ext uri="{FF2B5EF4-FFF2-40B4-BE49-F238E27FC236}">
                      <a16:creationId xmlns:a16="http://schemas.microsoft.com/office/drawing/2014/main" id="{E483D506-3DA4-12F3-50D4-D214725F87D9}"/>
                    </a:ext>
                  </a:extLst>
                </p14:cNvPr>
                <p14:cNvContentPartPr/>
                <p14:nvPr/>
              </p14:nvContentPartPr>
              <p14:xfrm>
                <a:off x="5677694" y="4300694"/>
                <a:ext cx="116640" cy="1295640"/>
              </p14:xfrm>
            </p:contentPart>
          </mc:Choice>
          <mc:Fallback xmlns="">
            <p:pic>
              <p:nvPicPr>
                <p:cNvPr id="73838" name="Ink 73837">
                  <a:extLst>
                    <a:ext uri="{FF2B5EF4-FFF2-40B4-BE49-F238E27FC236}">
                      <a16:creationId xmlns:a16="http://schemas.microsoft.com/office/drawing/2014/main" id="{E483D506-3DA4-12F3-50D4-D214725F87D9}"/>
                    </a:ext>
                  </a:extLst>
                </p:cNvPr>
                <p:cNvPicPr/>
                <p:nvPr/>
              </p:nvPicPr>
              <p:blipFill>
                <a:blip r:embed="rId292"/>
                <a:stretch>
                  <a:fillRect/>
                </a:stretch>
              </p:blipFill>
              <p:spPr>
                <a:xfrm>
                  <a:off x="5662262" y="4285214"/>
                  <a:ext cx="147146" cy="1326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73839" name="Ink 73838">
                  <a:extLst>
                    <a:ext uri="{FF2B5EF4-FFF2-40B4-BE49-F238E27FC236}">
                      <a16:creationId xmlns:a16="http://schemas.microsoft.com/office/drawing/2014/main" id="{4734B33D-5922-209D-4574-77B1D5F513E8}"/>
                    </a:ext>
                  </a:extLst>
                </p14:cNvPr>
                <p14:cNvContentPartPr/>
                <p14:nvPr/>
              </p14:nvContentPartPr>
              <p14:xfrm>
                <a:off x="5622974" y="4337774"/>
                <a:ext cx="55080" cy="130320"/>
              </p14:xfrm>
            </p:contentPart>
          </mc:Choice>
          <mc:Fallback xmlns="">
            <p:pic>
              <p:nvPicPr>
                <p:cNvPr id="73839" name="Ink 73838">
                  <a:extLst>
                    <a:ext uri="{FF2B5EF4-FFF2-40B4-BE49-F238E27FC236}">
                      <a16:creationId xmlns:a16="http://schemas.microsoft.com/office/drawing/2014/main" id="{4734B33D-5922-209D-4574-77B1D5F513E8}"/>
                    </a:ext>
                  </a:extLst>
                </p:cNvPr>
                <p:cNvPicPr/>
                <p:nvPr/>
              </p:nvPicPr>
              <p:blipFill>
                <a:blip r:embed="rId294"/>
                <a:stretch>
                  <a:fillRect/>
                </a:stretch>
              </p:blipFill>
              <p:spPr>
                <a:xfrm>
                  <a:off x="5607494" y="4322294"/>
                  <a:ext cx="85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73840" name="Ink 73839">
                  <a:extLst>
                    <a:ext uri="{FF2B5EF4-FFF2-40B4-BE49-F238E27FC236}">
                      <a16:creationId xmlns:a16="http://schemas.microsoft.com/office/drawing/2014/main" id="{5AD23245-EAB1-F0A5-A5AC-BEC44C8A2BB9}"/>
                    </a:ext>
                  </a:extLst>
                </p14:cNvPr>
                <p14:cNvContentPartPr/>
                <p14:nvPr/>
              </p14:nvContentPartPr>
              <p14:xfrm>
                <a:off x="5656454" y="4337774"/>
                <a:ext cx="104040" cy="139320"/>
              </p14:xfrm>
            </p:contentPart>
          </mc:Choice>
          <mc:Fallback xmlns="">
            <p:pic>
              <p:nvPicPr>
                <p:cNvPr id="73840" name="Ink 73839">
                  <a:extLst>
                    <a:ext uri="{FF2B5EF4-FFF2-40B4-BE49-F238E27FC236}">
                      <a16:creationId xmlns:a16="http://schemas.microsoft.com/office/drawing/2014/main" id="{5AD23245-EAB1-F0A5-A5AC-BEC44C8A2BB9}"/>
                    </a:ext>
                  </a:extLst>
                </p:cNvPr>
                <p:cNvPicPr/>
                <p:nvPr/>
              </p:nvPicPr>
              <p:blipFill>
                <a:blip r:embed="rId296"/>
                <a:stretch>
                  <a:fillRect/>
                </a:stretch>
              </p:blipFill>
              <p:spPr>
                <a:xfrm>
                  <a:off x="5640974" y="4322294"/>
                  <a:ext cx="134640" cy="169920"/>
                </a:xfrm>
                <a:prstGeom prst="rect">
                  <a:avLst/>
                </a:prstGeom>
              </p:spPr>
            </p:pic>
          </mc:Fallback>
        </mc:AlternateContent>
      </p:grpSp>
      <p:grpSp>
        <p:nvGrpSpPr>
          <p:cNvPr id="73807" name="Group 73866">
            <a:extLst>
              <a:ext uri="{FF2B5EF4-FFF2-40B4-BE49-F238E27FC236}">
                <a16:creationId xmlns:a16="http://schemas.microsoft.com/office/drawing/2014/main" id="{90C67365-3A9F-B59E-5465-3F67B2C2A306}"/>
              </a:ext>
            </a:extLst>
          </p:cNvPr>
          <p:cNvGrpSpPr>
            <a:grpSpLocks/>
          </p:cNvGrpSpPr>
          <p:nvPr/>
        </p:nvGrpSpPr>
        <p:grpSpPr bwMode="auto">
          <a:xfrm>
            <a:off x="5627688" y="5705475"/>
            <a:ext cx="1030287" cy="422275"/>
            <a:chOff x="5628014" y="5705774"/>
            <a:chExt cx="1029960" cy="422640"/>
          </a:xfrm>
        </p:grpSpPr>
        <mc:AlternateContent xmlns:mc="http://schemas.openxmlformats.org/markup-compatibility/2006" xmlns:p14="http://schemas.microsoft.com/office/powerpoint/2010/main">
          <mc:Choice Requires="p14">
            <p:contentPart p14:bwMode="auto" r:id="rId297">
              <p14:nvContentPartPr>
                <p14:cNvPr id="73842" name="Ink 73841">
                  <a:extLst>
                    <a:ext uri="{FF2B5EF4-FFF2-40B4-BE49-F238E27FC236}">
                      <a16:creationId xmlns:a16="http://schemas.microsoft.com/office/drawing/2014/main" id="{21C35570-BA91-5F87-0869-0D707D2C011B}"/>
                    </a:ext>
                  </a:extLst>
                </p14:cNvPr>
                <p14:cNvContentPartPr/>
                <p14:nvPr/>
              </p14:nvContentPartPr>
              <p14:xfrm>
                <a:off x="5628014" y="5794694"/>
                <a:ext cx="117360" cy="145440"/>
              </p14:xfrm>
            </p:contentPart>
          </mc:Choice>
          <mc:Fallback xmlns="">
            <p:pic>
              <p:nvPicPr>
                <p:cNvPr id="73842" name="Ink 73841">
                  <a:extLst>
                    <a:ext uri="{FF2B5EF4-FFF2-40B4-BE49-F238E27FC236}">
                      <a16:creationId xmlns:a16="http://schemas.microsoft.com/office/drawing/2014/main" id="{21C35570-BA91-5F87-0869-0D707D2C011B}"/>
                    </a:ext>
                  </a:extLst>
                </p:cNvPr>
                <p:cNvPicPr/>
                <p:nvPr/>
              </p:nvPicPr>
              <p:blipFill>
                <a:blip r:embed="rId298"/>
                <a:stretch>
                  <a:fillRect/>
                </a:stretch>
              </p:blipFill>
              <p:spPr>
                <a:xfrm>
                  <a:off x="5612534" y="5779214"/>
                  <a:ext cx="147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73843" name="Ink 73842">
                  <a:extLst>
                    <a:ext uri="{FF2B5EF4-FFF2-40B4-BE49-F238E27FC236}">
                      <a16:creationId xmlns:a16="http://schemas.microsoft.com/office/drawing/2014/main" id="{D91596B4-93FC-D778-087E-48DE99ABB4FA}"/>
                    </a:ext>
                  </a:extLst>
                </p14:cNvPr>
                <p14:cNvContentPartPr/>
                <p14:nvPr/>
              </p14:nvContentPartPr>
              <p14:xfrm>
                <a:off x="5805134" y="5743214"/>
                <a:ext cx="274320" cy="222840"/>
              </p14:xfrm>
            </p:contentPart>
          </mc:Choice>
          <mc:Fallback xmlns="">
            <p:pic>
              <p:nvPicPr>
                <p:cNvPr id="73843" name="Ink 73842">
                  <a:extLst>
                    <a:ext uri="{FF2B5EF4-FFF2-40B4-BE49-F238E27FC236}">
                      <a16:creationId xmlns:a16="http://schemas.microsoft.com/office/drawing/2014/main" id="{D91596B4-93FC-D778-087E-48DE99ABB4FA}"/>
                    </a:ext>
                  </a:extLst>
                </p:cNvPr>
                <p:cNvPicPr/>
                <p:nvPr/>
              </p:nvPicPr>
              <p:blipFill>
                <a:blip r:embed="rId300"/>
                <a:stretch>
                  <a:fillRect/>
                </a:stretch>
              </p:blipFill>
              <p:spPr>
                <a:xfrm>
                  <a:off x="5789654" y="5727759"/>
                  <a:ext cx="304920" cy="253391"/>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73844" name="Ink 73843">
                  <a:extLst>
                    <a:ext uri="{FF2B5EF4-FFF2-40B4-BE49-F238E27FC236}">
                      <a16:creationId xmlns:a16="http://schemas.microsoft.com/office/drawing/2014/main" id="{6407CE68-C527-7851-A225-CC8D18DAF63A}"/>
                    </a:ext>
                  </a:extLst>
                </p14:cNvPr>
                <p14:cNvContentPartPr/>
                <p14:nvPr/>
              </p14:nvContentPartPr>
              <p14:xfrm>
                <a:off x="5943374" y="5820614"/>
                <a:ext cx="199440" cy="16920"/>
              </p14:xfrm>
            </p:contentPart>
          </mc:Choice>
          <mc:Fallback xmlns="">
            <p:pic>
              <p:nvPicPr>
                <p:cNvPr id="73844" name="Ink 73843">
                  <a:extLst>
                    <a:ext uri="{FF2B5EF4-FFF2-40B4-BE49-F238E27FC236}">
                      <a16:creationId xmlns:a16="http://schemas.microsoft.com/office/drawing/2014/main" id="{6407CE68-C527-7851-A225-CC8D18DAF63A}"/>
                    </a:ext>
                  </a:extLst>
                </p:cNvPr>
                <p:cNvPicPr/>
                <p:nvPr/>
              </p:nvPicPr>
              <p:blipFill>
                <a:blip r:embed="rId302"/>
                <a:stretch>
                  <a:fillRect/>
                </a:stretch>
              </p:blipFill>
              <p:spPr>
                <a:xfrm>
                  <a:off x="5927894" y="5805134"/>
                  <a:ext cx="230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73845" name="Ink 73844">
                  <a:extLst>
                    <a:ext uri="{FF2B5EF4-FFF2-40B4-BE49-F238E27FC236}">
                      <a16:creationId xmlns:a16="http://schemas.microsoft.com/office/drawing/2014/main" id="{488CEBAC-AAB1-37D6-EBF5-98CB50939FA2}"/>
                    </a:ext>
                  </a:extLst>
                </p14:cNvPr>
                <p14:cNvContentPartPr/>
                <p14:nvPr/>
              </p14:nvContentPartPr>
              <p14:xfrm>
                <a:off x="6166574" y="5720174"/>
                <a:ext cx="40680" cy="408240"/>
              </p14:xfrm>
            </p:contentPart>
          </mc:Choice>
          <mc:Fallback xmlns="">
            <p:pic>
              <p:nvPicPr>
                <p:cNvPr id="73845" name="Ink 73844">
                  <a:extLst>
                    <a:ext uri="{FF2B5EF4-FFF2-40B4-BE49-F238E27FC236}">
                      <a16:creationId xmlns:a16="http://schemas.microsoft.com/office/drawing/2014/main" id="{488CEBAC-AAB1-37D6-EBF5-98CB50939FA2}"/>
                    </a:ext>
                  </a:extLst>
                </p:cNvPr>
                <p:cNvPicPr/>
                <p:nvPr/>
              </p:nvPicPr>
              <p:blipFill>
                <a:blip r:embed="rId304"/>
                <a:stretch>
                  <a:fillRect/>
                </a:stretch>
              </p:blipFill>
              <p:spPr>
                <a:xfrm>
                  <a:off x="6151094" y="5704694"/>
                  <a:ext cx="712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73846" name="Ink 73845">
                  <a:extLst>
                    <a:ext uri="{FF2B5EF4-FFF2-40B4-BE49-F238E27FC236}">
                      <a16:creationId xmlns:a16="http://schemas.microsoft.com/office/drawing/2014/main" id="{5F33EE19-C0F9-1765-E531-97B70D693CF9}"/>
                    </a:ext>
                  </a:extLst>
                </p14:cNvPr>
                <p14:cNvContentPartPr/>
                <p14:nvPr/>
              </p14:nvContentPartPr>
              <p14:xfrm>
                <a:off x="6160814" y="5844734"/>
                <a:ext cx="124920" cy="116280"/>
              </p14:xfrm>
            </p:contentPart>
          </mc:Choice>
          <mc:Fallback xmlns="">
            <p:pic>
              <p:nvPicPr>
                <p:cNvPr id="73846" name="Ink 73845">
                  <a:extLst>
                    <a:ext uri="{FF2B5EF4-FFF2-40B4-BE49-F238E27FC236}">
                      <a16:creationId xmlns:a16="http://schemas.microsoft.com/office/drawing/2014/main" id="{5F33EE19-C0F9-1765-E531-97B70D693CF9}"/>
                    </a:ext>
                  </a:extLst>
                </p:cNvPr>
                <p:cNvPicPr/>
                <p:nvPr/>
              </p:nvPicPr>
              <p:blipFill>
                <a:blip r:embed="rId306"/>
                <a:stretch>
                  <a:fillRect/>
                </a:stretch>
              </p:blipFill>
              <p:spPr>
                <a:xfrm>
                  <a:off x="6145334" y="5829254"/>
                  <a:ext cx="155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73847" name="Ink 73846">
                  <a:extLst>
                    <a:ext uri="{FF2B5EF4-FFF2-40B4-BE49-F238E27FC236}">
                      <a16:creationId xmlns:a16="http://schemas.microsoft.com/office/drawing/2014/main" id="{C62FDF9B-4071-2C6B-746C-C8343A3460A0}"/>
                    </a:ext>
                  </a:extLst>
                </p14:cNvPr>
                <p14:cNvContentPartPr/>
                <p14:nvPr/>
              </p14:nvContentPartPr>
              <p14:xfrm>
                <a:off x="6358094" y="5705774"/>
                <a:ext cx="246240" cy="278280"/>
              </p14:xfrm>
            </p:contentPart>
          </mc:Choice>
          <mc:Fallback xmlns="">
            <p:pic>
              <p:nvPicPr>
                <p:cNvPr id="73847" name="Ink 73846">
                  <a:extLst>
                    <a:ext uri="{FF2B5EF4-FFF2-40B4-BE49-F238E27FC236}">
                      <a16:creationId xmlns:a16="http://schemas.microsoft.com/office/drawing/2014/main" id="{C62FDF9B-4071-2C6B-746C-C8343A3460A0}"/>
                    </a:ext>
                  </a:extLst>
                </p:cNvPr>
                <p:cNvPicPr/>
                <p:nvPr/>
              </p:nvPicPr>
              <p:blipFill>
                <a:blip r:embed="rId308"/>
                <a:stretch>
                  <a:fillRect/>
                </a:stretch>
              </p:blipFill>
              <p:spPr>
                <a:xfrm>
                  <a:off x="6342614" y="5690294"/>
                  <a:ext cx="2768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73848" name="Ink 73847">
                  <a:extLst>
                    <a:ext uri="{FF2B5EF4-FFF2-40B4-BE49-F238E27FC236}">
                      <a16:creationId xmlns:a16="http://schemas.microsoft.com/office/drawing/2014/main" id="{79BD131F-D180-AA92-E26F-1AC75B6B8556}"/>
                    </a:ext>
                  </a:extLst>
                </p14:cNvPr>
                <p14:cNvContentPartPr/>
                <p14:nvPr/>
              </p14:nvContentPartPr>
              <p14:xfrm>
                <a:off x="6453854" y="5855174"/>
                <a:ext cx="204120" cy="3600"/>
              </p14:xfrm>
            </p:contentPart>
          </mc:Choice>
          <mc:Fallback xmlns="">
            <p:pic>
              <p:nvPicPr>
                <p:cNvPr id="73848" name="Ink 73847">
                  <a:extLst>
                    <a:ext uri="{FF2B5EF4-FFF2-40B4-BE49-F238E27FC236}">
                      <a16:creationId xmlns:a16="http://schemas.microsoft.com/office/drawing/2014/main" id="{79BD131F-D180-AA92-E26F-1AC75B6B8556}"/>
                    </a:ext>
                  </a:extLst>
                </p:cNvPr>
                <p:cNvPicPr/>
                <p:nvPr/>
              </p:nvPicPr>
              <p:blipFill>
                <a:blip r:embed="rId310"/>
                <a:stretch>
                  <a:fillRect/>
                </a:stretch>
              </p:blipFill>
              <p:spPr>
                <a:xfrm>
                  <a:off x="6438374" y="5839694"/>
                  <a:ext cx="234720" cy="34200"/>
                </a:xfrm>
                <a:prstGeom prst="rect">
                  <a:avLst/>
                </a:prstGeom>
              </p:spPr>
            </p:pic>
          </mc:Fallback>
        </mc:AlternateContent>
      </p:grpSp>
      <p:grpSp>
        <p:nvGrpSpPr>
          <p:cNvPr id="73777" name="Group 73865">
            <a:extLst>
              <a:ext uri="{FF2B5EF4-FFF2-40B4-BE49-F238E27FC236}">
                <a16:creationId xmlns:a16="http://schemas.microsoft.com/office/drawing/2014/main" id="{5AEAEABE-48E3-E2EA-D147-B1C32ABD3DED}"/>
              </a:ext>
            </a:extLst>
          </p:cNvPr>
          <p:cNvGrpSpPr>
            <a:grpSpLocks/>
          </p:cNvGrpSpPr>
          <p:nvPr/>
        </p:nvGrpSpPr>
        <p:grpSpPr bwMode="auto">
          <a:xfrm>
            <a:off x="6943725" y="5751513"/>
            <a:ext cx="1050925" cy="298450"/>
            <a:chOff x="6944174" y="5752214"/>
            <a:chExt cx="1050120" cy="297360"/>
          </a:xfrm>
        </p:grpSpPr>
        <mc:AlternateContent xmlns:mc="http://schemas.openxmlformats.org/markup-compatibility/2006" xmlns:p14="http://schemas.microsoft.com/office/powerpoint/2010/main">
          <mc:Choice Requires="p14">
            <p:contentPart p14:bwMode="auto" r:id="rId311">
              <p14:nvContentPartPr>
                <p14:cNvPr id="73849" name="Ink 73848">
                  <a:extLst>
                    <a:ext uri="{FF2B5EF4-FFF2-40B4-BE49-F238E27FC236}">
                      <a16:creationId xmlns:a16="http://schemas.microsoft.com/office/drawing/2014/main" id="{A9F5D474-F508-85BD-0C08-43C01F782259}"/>
                    </a:ext>
                  </a:extLst>
                </p14:cNvPr>
                <p14:cNvContentPartPr/>
                <p14:nvPr/>
              </p14:nvContentPartPr>
              <p14:xfrm>
                <a:off x="6944174" y="5874974"/>
                <a:ext cx="111600" cy="78840"/>
              </p14:xfrm>
            </p:contentPart>
          </mc:Choice>
          <mc:Fallback xmlns="">
            <p:pic>
              <p:nvPicPr>
                <p:cNvPr id="73849" name="Ink 73848">
                  <a:extLst>
                    <a:ext uri="{FF2B5EF4-FFF2-40B4-BE49-F238E27FC236}">
                      <a16:creationId xmlns:a16="http://schemas.microsoft.com/office/drawing/2014/main" id="{A9F5D474-F508-85BD-0C08-43C01F782259}"/>
                    </a:ext>
                  </a:extLst>
                </p:cNvPr>
                <p:cNvPicPr/>
                <p:nvPr/>
              </p:nvPicPr>
              <p:blipFill>
                <a:blip r:embed="rId312"/>
                <a:stretch>
                  <a:fillRect/>
                </a:stretch>
              </p:blipFill>
              <p:spPr>
                <a:xfrm>
                  <a:off x="6928694" y="5859494"/>
                  <a:ext cx="142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73850" name="Ink 73849">
                  <a:extLst>
                    <a:ext uri="{FF2B5EF4-FFF2-40B4-BE49-F238E27FC236}">
                      <a16:creationId xmlns:a16="http://schemas.microsoft.com/office/drawing/2014/main" id="{CEB5D914-5999-E58B-F570-28FA3D66F82A}"/>
                    </a:ext>
                  </a:extLst>
                </p14:cNvPr>
                <p14:cNvContentPartPr/>
                <p14:nvPr/>
              </p14:nvContentPartPr>
              <p14:xfrm>
                <a:off x="7154054" y="5765534"/>
                <a:ext cx="55080" cy="284040"/>
              </p14:xfrm>
            </p:contentPart>
          </mc:Choice>
          <mc:Fallback xmlns="">
            <p:pic>
              <p:nvPicPr>
                <p:cNvPr id="73850" name="Ink 73849">
                  <a:extLst>
                    <a:ext uri="{FF2B5EF4-FFF2-40B4-BE49-F238E27FC236}">
                      <a16:creationId xmlns:a16="http://schemas.microsoft.com/office/drawing/2014/main" id="{CEB5D914-5999-E58B-F570-28FA3D66F82A}"/>
                    </a:ext>
                  </a:extLst>
                </p:cNvPr>
                <p:cNvPicPr/>
                <p:nvPr/>
              </p:nvPicPr>
              <p:blipFill>
                <a:blip r:embed="rId314"/>
                <a:stretch>
                  <a:fillRect/>
                </a:stretch>
              </p:blipFill>
              <p:spPr>
                <a:xfrm>
                  <a:off x="7138574" y="5750054"/>
                  <a:ext cx="856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73851" name="Ink 73850">
                  <a:extLst>
                    <a:ext uri="{FF2B5EF4-FFF2-40B4-BE49-F238E27FC236}">
                      <a16:creationId xmlns:a16="http://schemas.microsoft.com/office/drawing/2014/main" id="{E634C779-77C9-E885-A785-07C499C2C7D0}"/>
                    </a:ext>
                  </a:extLst>
                </p14:cNvPr>
                <p14:cNvContentPartPr/>
                <p14:nvPr/>
              </p14:nvContentPartPr>
              <p14:xfrm>
                <a:off x="7091774" y="5922134"/>
                <a:ext cx="208440" cy="2520"/>
              </p14:xfrm>
            </p:contentPart>
          </mc:Choice>
          <mc:Fallback xmlns="">
            <p:pic>
              <p:nvPicPr>
                <p:cNvPr id="73851" name="Ink 73850">
                  <a:extLst>
                    <a:ext uri="{FF2B5EF4-FFF2-40B4-BE49-F238E27FC236}">
                      <a16:creationId xmlns:a16="http://schemas.microsoft.com/office/drawing/2014/main" id="{E634C779-77C9-E885-A785-07C499C2C7D0}"/>
                    </a:ext>
                  </a:extLst>
                </p:cNvPr>
                <p:cNvPicPr/>
                <p:nvPr/>
              </p:nvPicPr>
              <p:blipFill>
                <a:blip r:embed="rId316"/>
                <a:stretch>
                  <a:fillRect/>
                </a:stretch>
              </p:blipFill>
              <p:spPr>
                <a:xfrm>
                  <a:off x="7076321" y="5906654"/>
                  <a:ext cx="238987"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73852" name="Ink 73851">
                  <a:extLst>
                    <a:ext uri="{FF2B5EF4-FFF2-40B4-BE49-F238E27FC236}">
                      <a16:creationId xmlns:a16="http://schemas.microsoft.com/office/drawing/2014/main" id="{86D07486-F3D5-EAA6-E229-787B71B337D5}"/>
                    </a:ext>
                  </a:extLst>
                </p14:cNvPr>
                <p14:cNvContentPartPr/>
                <p14:nvPr/>
              </p14:nvContentPartPr>
              <p14:xfrm>
                <a:off x="7453214" y="5844014"/>
                <a:ext cx="175320" cy="4320"/>
              </p14:xfrm>
            </p:contentPart>
          </mc:Choice>
          <mc:Fallback xmlns="">
            <p:pic>
              <p:nvPicPr>
                <p:cNvPr id="73852" name="Ink 73851">
                  <a:extLst>
                    <a:ext uri="{FF2B5EF4-FFF2-40B4-BE49-F238E27FC236}">
                      <a16:creationId xmlns:a16="http://schemas.microsoft.com/office/drawing/2014/main" id="{86D07486-F3D5-EAA6-E229-787B71B337D5}"/>
                    </a:ext>
                  </a:extLst>
                </p:cNvPr>
                <p:cNvPicPr/>
                <p:nvPr/>
              </p:nvPicPr>
              <p:blipFill>
                <a:blip r:embed="rId318"/>
                <a:stretch>
                  <a:fillRect/>
                </a:stretch>
              </p:blipFill>
              <p:spPr>
                <a:xfrm>
                  <a:off x="7437734" y="5828534"/>
                  <a:ext cx="205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73853" name="Ink 73852">
                  <a:extLst>
                    <a:ext uri="{FF2B5EF4-FFF2-40B4-BE49-F238E27FC236}">
                      <a16:creationId xmlns:a16="http://schemas.microsoft.com/office/drawing/2014/main" id="{8B080050-B494-894A-FD8D-18005DE632FA}"/>
                    </a:ext>
                  </a:extLst>
                </p14:cNvPr>
                <p14:cNvContentPartPr/>
                <p14:nvPr/>
              </p14:nvContentPartPr>
              <p14:xfrm>
                <a:off x="7527734" y="5752214"/>
                <a:ext cx="50760" cy="241200"/>
              </p14:xfrm>
            </p:contentPart>
          </mc:Choice>
          <mc:Fallback xmlns="">
            <p:pic>
              <p:nvPicPr>
                <p:cNvPr id="73853" name="Ink 73852">
                  <a:extLst>
                    <a:ext uri="{FF2B5EF4-FFF2-40B4-BE49-F238E27FC236}">
                      <a16:creationId xmlns:a16="http://schemas.microsoft.com/office/drawing/2014/main" id="{8B080050-B494-894A-FD8D-18005DE632FA}"/>
                    </a:ext>
                  </a:extLst>
                </p:cNvPr>
                <p:cNvPicPr/>
                <p:nvPr/>
              </p:nvPicPr>
              <p:blipFill>
                <a:blip r:embed="rId320"/>
                <a:stretch>
                  <a:fillRect/>
                </a:stretch>
              </p:blipFill>
              <p:spPr>
                <a:xfrm>
                  <a:off x="7512254" y="5736734"/>
                  <a:ext cx="813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73854" name="Ink 73853">
                  <a:extLst>
                    <a:ext uri="{FF2B5EF4-FFF2-40B4-BE49-F238E27FC236}">
                      <a16:creationId xmlns:a16="http://schemas.microsoft.com/office/drawing/2014/main" id="{312F3CB1-73F6-6C8E-37F4-76F1C3B26BAB}"/>
                    </a:ext>
                  </a:extLst>
                </p14:cNvPr>
                <p14:cNvContentPartPr/>
                <p14:nvPr/>
              </p14:nvContentPartPr>
              <p14:xfrm>
                <a:off x="7665974" y="5794694"/>
                <a:ext cx="328320" cy="195840"/>
              </p14:xfrm>
            </p:contentPart>
          </mc:Choice>
          <mc:Fallback xmlns="">
            <p:pic>
              <p:nvPicPr>
                <p:cNvPr id="73854" name="Ink 73853">
                  <a:extLst>
                    <a:ext uri="{FF2B5EF4-FFF2-40B4-BE49-F238E27FC236}">
                      <a16:creationId xmlns:a16="http://schemas.microsoft.com/office/drawing/2014/main" id="{312F3CB1-73F6-6C8E-37F4-76F1C3B26BAB}"/>
                    </a:ext>
                  </a:extLst>
                </p:cNvPr>
                <p:cNvPicPr/>
                <p:nvPr/>
              </p:nvPicPr>
              <p:blipFill>
                <a:blip r:embed="rId322"/>
                <a:stretch>
                  <a:fillRect/>
                </a:stretch>
              </p:blipFill>
              <p:spPr>
                <a:xfrm>
                  <a:off x="7650511" y="5779214"/>
                  <a:ext cx="358886" cy="226440"/>
                </a:xfrm>
                <a:prstGeom prst="rect">
                  <a:avLst/>
                </a:prstGeom>
              </p:spPr>
            </p:pic>
          </mc:Fallback>
        </mc:AlternateContent>
      </p:grpSp>
      <p:grpSp>
        <p:nvGrpSpPr>
          <p:cNvPr id="73778" name="Group 73864">
            <a:extLst>
              <a:ext uri="{FF2B5EF4-FFF2-40B4-BE49-F238E27FC236}">
                <a16:creationId xmlns:a16="http://schemas.microsoft.com/office/drawing/2014/main" id="{9B7C2729-F432-D01F-2165-08B7397DF137}"/>
              </a:ext>
            </a:extLst>
          </p:cNvPr>
          <p:cNvGrpSpPr>
            <a:grpSpLocks/>
          </p:cNvGrpSpPr>
          <p:nvPr/>
        </p:nvGrpSpPr>
        <p:grpSpPr bwMode="auto">
          <a:xfrm>
            <a:off x="8347075" y="5667375"/>
            <a:ext cx="1419225" cy="328613"/>
            <a:chOff x="8346374" y="5666894"/>
            <a:chExt cx="1419840" cy="329400"/>
          </a:xfrm>
        </p:grpSpPr>
        <mc:AlternateContent xmlns:mc="http://schemas.openxmlformats.org/markup-compatibility/2006" xmlns:p14="http://schemas.microsoft.com/office/powerpoint/2010/main">
          <mc:Choice Requires="p14">
            <p:contentPart p14:bwMode="auto" r:id="rId323">
              <p14:nvContentPartPr>
                <p14:cNvPr id="73855" name="Ink 73854">
                  <a:extLst>
                    <a:ext uri="{FF2B5EF4-FFF2-40B4-BE49-F238E27FC236}">
                      <a16:creationId xmlns:a16="http://schemas.microsoft.com/office/drawing/2014/main" id="{A37EECFB-2EE1-5A89-4C23-B241E8334324}"/>
                    </a:ext>
                  </a:extLst>
                </p14:cNvPr>
                <p14:cNvContentPartPr/>
                <p14:nvPr/>
              </p14:nvContentPartPr>
              <p14:xfrm>
                <a:off x="8346374" y="5795414"/>
                <a:ext cx="222120" cy="16200"/>
              </p14:xfrm>
            </p:contentPart>
          </mc:Choice>
          <mc:Fallback xmlns="">
            <p:pic>
              <p:nvPicPr>
                <p:cNvPr id="73855" name="Ink 73854">
                  <a:extLst>
                    <a:ext uri="{FF2B5EF4-FFF2-40B4-BE49-F238E27FC236}">
                      <a16:creationId xmlns:a16="http://schemas.microsoft.com/office/drawing/2014/main" id="{A37EECFB-2EE1-5A89-4C23-B241E8334324}"/>
                    </a:ext>
                  </a:extLst>
                </p:cNvPr>
                <p:cNvPicPr/>
                <p:nvPr/>
              </p:nvPicPr>
              <p:blipFill>
                <a:blip r:embed="rId324"/>
                <a:stretch>
                  <a:fillRect/>
                </a:stretch>
              </p:blipFill>
              <p:spPr>
                <a:xfrm>
                  <a:off x="8330894" y="5779582"/>
                  <a:ext cx="252720" cy="47495"/>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73856" name="Ink 73855">
                  <a:extLst>
                    <a:ext uri="{FF2B5EF4-FFF2-40B4-BE49-F238E27FC236}">
                      <a16:creationId xmlns:a16="http://schemas.microsoft.com/office/drawing/2014/main" id="{9A97CECE-94D8-8191-F832-471662990411}"/>
                    </a:ext>
                  </a:extLst>
                </p14:cNvPr>
                <p14:cNvContentPartPr/>
                <p14:nvPr/>
              </p14:nvContentPartPr>
              <p14:xfrm>
                <a:off x="8452574" y="5688134"/>
                <a:ext cx="70560" cy="308160"/>
              </p14:xfrm>
            </p:contentPart>
          </mc:Choice>
          <mc:Fallback xmlns="">
            <p:pic>
              <p:nvPicPr>
                <p:cNvPr id="73856" name="Ink 73855">
                  <a:extLst>
                    <a:ext uri="{FF2B5EF4-FFF2-40B4-BE49-F238E27FC236}">
                      <a16:creationId xmlns:a16="http://schemas.microsoft.com/office/drawing/2014/main" id="{9A97CECE-94D8-8191-F832-471662990411}"/>
                    </a:ext>
                  </a:extLst>
                </p:cNvPr>
                <p:cNvPicPr/>
                <p:nvPr/>
              </p:nvPicPr>
              <p:blipFill>
                <a:blip r:embed="rId326"/>
                <a:stretch>
                  <a:fillRect/>
                </a:stretch>
              </p:blipFill>
              <p:spPr>
                <a:xfrm>
                  <a:off x="8437094" y="5672654"/>
                  <a:ext cx="1011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73857" name="Ink 73856">
                  <a:extLst>
                    <a:ext uri="{FF2B5EF4-FFF2-40B4-BE49-F238E27FC236}">
                      <a16:creationId xmlns:a16="http://schemas.microsoft.com/office/drawing/2014/main" id="{B93190F1-C085-3FD1-4449-93C98E76CDF4}"/>
                    </a:ext>
                  </a:extLst>
                </p14:cNvPr>
                <p14:cNvContentPartPr/>
                <p14:nvPr/>
              </p14:nvContentPartPr>
              <p14:xfrm>
                <a:off x="8697374" y="5855894"/>
                <a:ext cx="190800" cy="92160"/>
              </p14:xfrm>
            </p:contentPart>
          </mc:Choice>
          <mc:Fallback xmlns="">
            <p:pic>
              <p:nvPicPr>
                <p:cNvPr id="73857" name="Ink 73856">
                  <a:extLst>
                    <a:ext uri="{FF2B5EF4-FFF2-40B4-BE49-F238E27FC236}">
                      <a16:creationId xmlns:a16="http://schemas.microsoft.com/office/drawing/2014/main" id="{B93190F1-C085-3FD1-4449-93C98E76CDF4}"/>
                    </a:ext>
                  </a:extLst>
                </p:cNvPr>
                <p:cNvPicPr/>
                <p:nvPr/>
              </p:nvPicPr>
              <p:blipFill>
                <a:blip r:embed="rId328"/>
                <a:stretch>
                  <a:fillRect/>
                </a:stretch>
              </p:blipFill>
              <p:spPr>
                <a:xfrm>
                  <a:off x="8681894" y="5840353"/>
                  <a:ext cx="221400" cy="122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73858" name="Ink 73857">
                  <a:extLst>
                    <a:ext uri="{FF2B5EF4-FFF2-40B4-BE49-F238E27FC236}">
                      <a16:creationId xmlns:a16="http://schemas.microsoft.com/office/drawing/2014/main" id="{E746BDE6-ACD3-50F5-E979-E007A9E7F470}"/>
                    </a:ext>
                  </a:extLst>
                </p14:cNvPr>
                <p14:cNvContentPartPr/>
                <p14:nvPr/>
              </p14:nvContentPartPr>
              <p14:xfrm>
                <a:off x="8931374" y="5814854"/>
                <a:ext cx="97560" cy="136440"/>
              </p14:xfrm>
            </p:contentPart>
          </mc:Choice>
          <mc:Fallback xmlns="">
            <p:pic>
              <p:nvPicPr>
                <p:cNvPr id="73858" name="Ink 73857">
                  <a:extLst>
                    <a:ext uri="{FF2B5EF4-FFF2-40B4-BE49-F238E27FC236}">
                      <a16:creationId xmlns:a16="http://schemas.microsoft.com/office/drawing/2014/main" id="{E746BDE6-ACD3-50F5-E979-E007A9E7F470}"/>
                    </a:ext>
                  </a:extLst>
                </p:cNvPr>
                <p:cNvPicPr/>
                <p:nvPr/>
              </p:nvPicPr>
              <p:blipFill>
                <a:blip r:embed="rId330"/>
                <a:stretch>
                  <a:fillRect/>
                </a:stretch>
              </p:blipFill>
              <p:spPr>
                <a:xfrm>
                  <a:off x="8915894" y="5799374"/>
                  <a:ext cx="1281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73859" name="Ink 73858">
                  <a:extLst>
                    <a:ext uri="{FF2B5EF4-FFF2-40B4-BE49-F238E27FC236}">
                      <a16:creationId xmlns:a16="http://schemas.microsoft.com/office/drawing/2014/main" id="{DE928135-401F-9D35-15D1-088C54D06816}"/>
                    </a:ext>
                  </a:extLst>
                </p14:cNvPr>
                <p14:cNvContentPartPr/>
                <p14:nvPr/>
              </p14:nvContentPartPr>
              <p14:xfrm>
                <a:off x="9101294" y="5688134"/>
                <a:ext cx="106920" cy="253800"/>
              </p14:xfrm>
            </p:contentPart>
          </mc:Choice>
          <mc:Fallback xmlns="">
            <p:pic>
              <p:nvPicPr>
                <p:cNvPr id="73859" name="Ink 73858">
                  <a:extLst>
                    <a:ext uri="{FF2B5EF4-FFF2-40B4-BE49-F238E27FC236}">
                      <a16:creationId xmlns:a16="http://schemas.microsoft.com/office/drawing/2014/main" id="{DE928135-401F-9D35-15D1-088C54D06816}"/>
                    </a:ext>
                  </a:extLst>
                </p:cNvPr>
                <p:cNvPicPr/>
                <p:nvPr/>
              </p:nvPicPr>
              <p:blipFill>
                <a:blip r:embed="rId332"/>
                <a:stretch>
                  <a:fillRect/>
                </a:stretch>
              </p:blipFill>
              <p:spPr>
                <a:xfrm>
                  <a:off x="9085814" y="5672654"/>
                  <a:ext cx="1375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73860" name="Ink 73859">
                  <a:extLst>
                    <a:ext uri="{FF2B5EF4-FFF2-40B4-BE49-F238E27FC236}">
                      <a16:creationId xmlns:a16="http://schemas.microsoft.com/office/drawing/2014/main" id="{138FBB9B-8DF4-5E87-9394-8A746C6D5834}"/>
                    </a:ext>
                  </a:extLst>
                </p14:cNvPr>
                <p14:cNvContentPartPr/>
                <p14:nvPr/>
              </p14:nvContentPartPr>
              <p14:xfrm>
                <a:off x="9297494" y="5826374"/>
                <a:ext cx="7560" cy="140760"/>
              </p14:xfrm>
            </p:contentPart>
          </mc:Choice>
          <mc:Fallback xmlns="">
            <p:pic>
              <p:nvPicPr>
                <p:cNvPr id="73860" name="Ink 73859">
                  <a:extLst>
                    <a:ext uri="{FF2B5EF4-FFF2-40B4-BE49-F238E27FC236}">
                      <a16:creationId xmlns:a16="http://schemas.microsoft.com/office/drawing/2014/main" id="{138FBB9B-8DF4-5E87-9394-8A746C6D5834}"/>
                    </a:ext>
                  </a:extLst>
                </p:cNvPr>
                <p:cNvPicPr/>
                <p:nvPr/>
              </p:nvPicPr>
              <p:blipFill>
                <a:blip r:embed="rId334"/>
                <a:stretch>
                  <a:fillRect/>
                </a:stretch>
              </p:blipFill>
              <p:spPr>
                <a:xfrm>
                  <a:off x="9282014" y="5810894"/>
                  <a:ext cx="38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73861" name="Ink 73860">
                  <a:extLst>
                    <a:ext uri="{FF2B5EF4-FFF2-40B4-BE49-F238E27FC236}">
                      <a16:creationId xmlns:a16="http://schemas.microsoft.com/office/drawing/2014/main" id="{1D352A3B-ECA1-B657-85FB-44DA96AC0FDA}"/>
                    </a:ext>
                  </a:extLst>
                </p14:cNvPr>
                <p14:cNvContentPartPr/>
                <p14:nvPr/>
              </p14:nvContentPartPr>
              <p14:xfrm>
                <a:off x="9271214" y="5666894"/>
                <a:ext cx="360" cy="360"/>
              </p14:xfrm>
            </p:contentPart>
          </mc:Choice>
          <mc:Fallback xmlns="">
            <p:pic>
              <p:nvPicPr>
                <p:cNvPr id="73861" name="Ink 73860">
                  <a:extLst>
                    <a:ext uri="{FF2B5EF4-FFF2-40B4-BE49-F238E27FC236}">
                      <a16:creationId xmlns:a16="http://schemas.microsoft.com/office/drawing/2014/main" id="{1D352A3B-ECA1-B657-85FB-44DA96AC0FDA}"/>
                    </a:ext>
                  </a:extLst>
                </p:cNvPr>
                <p:cNvPicPr/>
                <p:nvPr/>
              </p:nvPicPr>
              <p:blipFill>
                <a:blip r:embed="rId74"/>
                <a:stretch>
                  <a:fillRect/>
                </a:stretch>
              </p:blipFill>
              <p:spPr>
                <a:xfrm>
                  <a:off x="9255734" y="5651414"/>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73862" name="Ink 73861">
                  <a:extLst>
                    <a:ext uri="{FF2B5EF4-FFF2-40B4-BE49-F238E27FC236}">
                      <a16:creationId xmlns:a16="http://schemas.microsoft.com/office/drawing/2014/main" id="{7B8F9913-5199-AB26-E9E0-3595726B144D}"/>
                    </a:ext>
                  </a:extLst>
                </p14:cNvPr>
                <p14:cNvContentPartPr/>
                <p14:nvPr/>
              </p14:nvContentPartPr>
              <p14:xfrm>
                <a:off x="9452294" y="5815934"/>
                <a:ext cx="144720" cy="127080"/>
              </p14:xfrm>
            </p:contentPart>
          </mc:Choice>
          <mc:Fallback xmlns="">
            <p:pic>
              <p:nvPicPr>
                <p:cNvPr id="73862" name="Ink 73861">
                  <a:extLst>
                    <a:ext uri="{FF2B5EF4-FFF2-40B4-BE49-F238E27FC236}">
                      <a16:creationId xmlns:a16="http://schemas.microsoft.com/office/drawing/2014/main" id="{7B8F9913-5199-AB26-E9E0-3595726B144D}"/>
                    </a:ext>
                  </a:extLst>
                </p:cNvPr>
                <p:cNvPicPr/>
                <p:nvPr/>
              </p:nvPicPr>
              <p:blipFill>
                <a:blip r:embed="rId337"/>
                <a:stretch>
                  <a:fillRect/>
                </a:stretch>
              </p:blipFill>
              <p:spPr>
                <a:xfrm>
                  <a:off x="9436814" y="5800454"/>
                  <a:ext cx="175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73863" name="Ink 73862">
                  <a:extLst>
                    <a:ext uri="{FF2B5EF4-FFF2-40B4-BE49-F238E27FC236}">
                      <a16:creationId xmlns:a16="http://schemas.microsoft.com/office/drawing/2014/main" id="{F34A8FD6-650A-13AE-DA99-5281B832019C}"/>
                    </a:ext>
                  </a:extLst>
                </p14:cNvPr>
                <p14:cNvContentPartPr/>
                <p14:nvPr/>
              </p14:nvContentPartPr>
              <p14:xfrm>
                <a:off x="9633014" y="5846894"/>
                <a:ext cx="133200" cy="111240"/>
              </p14:xfrm>
            </p:contentPart>
          </mc:Choice>
          <mc:Fallback xmlns="">
            <p:pic>
              <p:nvPicPr>
                <p:cNvPr id="73863" name="Ink 73862">
                  <a:extLst>
                    <a:ext uri="{FF2B5EF4-FFF2-40B4-BE49-F238E27FC236}">
                      <a16:creationId xmlns:a16="http://schemas.microsoft.com/office/drawing/2014/main" id="{F34A8FD6-650A-13AE-DA99-5281B832019C}"/>
                    </a:ext>
                  </a:extLst>
                </p:cNvPr>
                <p:cNvPicPr/>
                <p:nvPr/>
              </p:nvPicPr>
              <p:blipFill>
                <a:blip r:embed="rId339"/>
                <a:stretch>
                  <a:fillRect/>
                </a:stretch>
              </p:blipFill>
              <p:spPr>
                <a:xfrm>
                  <a:off x="9617576" y="5831364"/>
                  <a:ext cx="163718" cy="141939"/>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73864" name="Ink 73863">
                  <a:extLst>
                    <a:ext uri="{FF2B5EF4-FFF2-40B4-BE49-F238E27FC236}">
                      <a16:creationId xmlns:a16="http://schemas.microsoft.com/office/drawing/2014/main" id="{62B0B583-F803-33DE-ABD7-44CD87D8A60E}"/>
                    </a:ext>
                  </a:extLst>
                </p14:cNvPr>
                <p14:cNvContentPartPr/>
                <p14:nvPr/>
              </p14:nvContentPartPr>
              <p14:xfrm>
                <a:off x="9324494" y="5680574"/>
                <a:ext cx="32760" cy="15480"/>
              </p14:xfrm>
            </p:contentPart>
          </mc:Choice>
          <mc:Fallback xmlns="">
            <p:pic>
              <p:nvPicPr>
                <p:cNvPr id="73864" name="Ink 73863">
                  <a:extLst>
                    <a:ext uri="{FF2B5EF4-FFF2-40B4-BE49-F238E27FC236}">
                      <a16:creationId xmlns:a16="http://schemas.microsoft.com/office/drawing/2014/main" id="{62B0B583-F803-33DE-ABD7-44CD87D8A60E}"/>
                    </a:ext>
                  </a:extLst>
                </p:cNvPr>
                <p:cNvPicPr/>
                <p:nvPr/>
              </p:nvPicPr>
              <p:blipFill>
                <a:blip r:embed="rId341"/>
                <a:stretch>
                  <a:fillRect/>
                </a:stretch>
              </p:blipFill>
              <p:spPr>
                <a:xfrm>
                  <a:off x="9308842" y="5665094"/>
                  <a:ext cx="63700" cy="46080"/>
                </a:xfrm>
                <a:prstGeom prst="rect">
                  <a:avLst/>
                </a:prstGeom>
              </p:spPr>
            </p:pic>
          </mc:Fallback>
        </mc:AlternateContent>
      </p:grpSp>
      <p:grpSp>
        <p:nvGrpSpPr>
          <p:cNvPr id="73779" name="Group 73901">
            <a:extLst>
              <a:ext uri="{FF2B5EF4-FFF2-40B4-BE49-F238E27FC236}">
                <a16:creationId xmlns:a16="http://schemas.microsoft.com/office/drawing/2014/main" id="{82CFC3C9-6C96-49BC-D4C9-A76B48D4B607}"/>
              </a:ext>
            </a:extLst>
          </p:cNvPr>
          <p:cNvGrpSpPr>
            <a:grpSpLocks/>
          </p:cNvGrpSpPr>
          <p:nvPr/>
        </p:nvGrpSpPr>
        <p:grpSpPr bwMode="auto">
          <a:xfrm>
            <a:off x="4273550" y="3721100"/>
            <a:ext cx="3562350" cy="347663"/>
            <a:chOff x="4274054" y="3721094"/>
            <a:chExt cx="3562200" cy="348120"/>
          </a:xfrm>
        </p:grpSpPr>
        <mc:AlternateContent xmlns:mc="http://schemas.openxmlformats.org/markup-compatibility/2006" xmlns:p14="http://schemas.microsoft.com/office/powerpoint/2010/main">
          <mc:Choice Requires="p14">
            <p:contentPart p14:bwMode="auto" r:id="rId342">
              <p14:nvContentPartPr>
                <p14:cNvPr id="73868" name="Ink 73867">
                  <a:extLst>
                    <a:ext uri="{FF2B5EF4-FFF2-40B4-BE49-F238E27FC236}">
                      <a16:creationId xmlns:a16="http://schemas.microsoft.com/office/drawing/2014/main" id="{DF1B5FCC-ED69-672C-2723-50A449892B6F}"/>
                    </a:ext>
                  </a:extLst>
                </p14:cNvPr>
                <p14:cNvContentPartPr/>
                <p14:nvPr/>
              </p14:nvContentPartPr>
              <p14:xfrm>
                <a:off x="4337774" y="3829454"/>
                <a:ext cx="23040" cy="188640"/>
              </p14:xfrm>
            </p:contentPart>
          </mc:Choice>
          <mc:Fallback xmlns="">
            <p:pic>
              <p:nvPicPr>
                <p:cNvPr id="73868" name="Ink 73867">
                  <a:extLst>
                    <a:ext uri="{FF2B5EF4-FFF2-40B4-BE49-F238E27FC236}">
                      <a16:creationId xmlns:a16="http://schemas.microsoft.com/office/drawing/2014/main" id="{DF1B5FCC-ED69-672C-2723-50A449892B6F}"/>
                    </a:ext>
                  </a:extLst>
                </p:cNvPr>
                <p:cNvPicPr/>
                <p:nvPr/>
              </p:nvPicPr>
              <p:blipFill>
                <a:blip r:embed="rId343"/>
                <a:stretch>
                  <a:fillRect/>
                </a:stretch>
              </p:blipFill>
              <p:spPr>
                <a:xfrm>
                  <a:off x="4322294" y="3813974"/>
                  <a:ext cx="53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73869" name="Ink 73868">
                  <a:extLst>
                    <a:ext uri="{FF2B5EF4-FFF2-40B4-BE49-F238E27FC236}">
                      <a16:creationId xmlns:a16="http://schemas.microsoft.com/office/drawing/2014/main" id="{E733A305-F9E6-7388-EEFB-2426C20D085B}"/>
                    </a:ext>
                  </a:extLst>
                </p14:cNvPr>
                <p14:cNvContentPartPr/>
                <p14:nvPr/>
              </p14:nvContentPartPr>
              <p14:xfrm>
                <a:off x="4274054" y="3944654"/>
                <a:ext cx="70920" cy="85680"/>
              </p14:xfrm>
            </p:contentPart>
          </mc:Choice>
          <mc:Fallback xmlns="">
            <p:pic>
              <p:nvPicPr>
                <p:cNvPr id="73869" name="Ink 73868">
                  <a:extLst>
                    <a:ext uri="{FF2B5EF4-FFF2-40B4-BE49-F238E27FC236}">
                      <a16:creationId xmlns:a16="http://schemas.microsoft.com/office/drawing/2014/main" id="{E733A305-F9E6-7388-EEFB-2426C20D085B}"/>
                    </a:ext>
                  </a:extLst>
                </p:cNvPr>
                <p:cNvPicPr/>
                <p:nvPr/>
              </p:nvPicPr>
              <p:blipFill>
                <a:blip r:embed="rId345"/>
                <a:stretch>
                  <a:fillRect/>
                </a:stretch>
              </p:blipFill>
              <p:spPr>
                <a:xfrm>
                  <a:off x="4258495" y="3929174"/>
                  <a:ext cx="101676"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73870" name="Ink 73869">
                  <a:extLst>
                    <a:ext uri="{FF2B5EF4-FFF2-40B4-BE49-F238E27FC236}">
                      <a16:creationId xmlns:a16="http://schemas.microsoft.com/office/drawing/2014/main" id="{8642CE5B-E104-3E91-60B6-0FE40F19A384}"/>
                    </a:ext>
                  </a:extLst>
                </p14:cNvPr>
                <p14:cNvContentPartPr/>
                <p14:nvPr/>
              </p14:nvContentPartPr>
              <p14:xfrm>
                <a:off x="4306094" y="3946094"/>
                <a:ext cx="103320" cy="123120"/>
              </p14:xfrm>
            </p:contentPart>
          </mc:Choice>
          <mc:Fallback xmlns="">
            <p:pic>
              <p:nvPicPr>
                <p:cNvPr id="73870" name="Ink 73869">
                  <a:extLst>
                    <a:ext uri="{FF2B5EF4-FFF2-40B4-BE49-F238E27FC236}">
                      <a16:creationId xmlns:a16="http://schemas.microsoft.com/office/drawing/2014/main" id="{8642CE5B-E104-3E91-60B6-0FE40F19A384}"/>
                    </a:ext>
                  </a:extLst>
                </p:cNvPr>
                <p:cNvPicPr/>
                <p:nvPr/>
              </p:nvPicPr>
              <p:blipFill>
                <a:blip r:embed="rId347"/>
                <a:stretch>
                  <a:fillRect/>
                </a:stretch>
              </p:blipFill>
              <p:spPr>
                <a:xfrm>
                  <a:off x="4290614" y="3930614"/>
                  <a:ext cx="133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73871" name="Ink 73870">
                  <a:extLst>
                    <a:ext uri="{FF2B5EF4-FFF2-40B4-BE49-F238E27FC236}">
                      <a16:creationId xmlns:a16="http://schemas.microsoft.com/office/drawing/2014/main" id="{E271DE81-4232-3F79-E374-CCD9FB6756D8}"/>
                    </a:ext>
                  </a:extLst>
                </p14:cNvPr>
                <p14:cNvContentPartPr/>
                <p14:nvPr/>
              </p14:nvContentPartPr>
              <p14:xfrm>
                <a:off x="4550534" y="3795614"/>
                <a:ext cx="10080" cy="74160"/>
              </p14:xfrm>
            </p:contentPart>
          </mc:Choice>
          <mc:Fallback xmlns="">
            <p:pic>
              <p:nvPicPr>
                <p:cNvPr id="73871" name="Ink 73870">
                  <a:extLst>
                    <a:ext uri="{FF2B5EF4-FFF2-40B4-BE49-F238E27FC236}">
                      <a16:creationId xmlns:a16="http://schemas.microsoft.com/office/drawing/2014/main" id="{E271DE81-4232-3F79-E374-CCD9FB6756D8}"/>
                    </a:ext>
                  </a:extLst>
                </p:cNvPr>
                <p:cNvPicPr/>
                <p:nvPr/>
              </p:nvPicPr>
              <p:blipFill>
                <a:blip r:embed="rId349"/>
                <a:stretch>
                  <a:fillRect/>
                </a:stretch>
              </p:blipFill>
              <p:spPr>
                <a:xfrm>
                  <a:off x="4534481" y="3780134"/>
                  <a:ext cx="41813"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73872" name="Ink 73871">
                  <a:extLst>
                    <a:ext uri="{FF2B5EF4-FFF2-40B4-BE49-F238E27FC236}">
                      <a16:creationId xmlns:a16="http://schemas.microsoft.com/office/drawing/2014/main" id="{4CD9916E-5390-E92B-2462-E7B39C4CFE43}"/>
                    </a:ext>
                  </a:extLst>
                </p14:cNvPr>
                <p14:cNvContentPartPr/>
                <p14:nvPr/>
              </p14:nvContentPartPr>
              <p14:xfrm>
                <a:off x="4593014" y="3816854"/>
                <a:ext cx="119520" cy="50040"/>
              </p14:xfrm>
            </p:contentPart>
          </mc:Choice>
          <mc:Fallback xmlns="">
            <p:pic>
              <p:nvPicPr>
                <p:cNvPr id="73872" name="Ink 73871">
                  <a:extLst>
                    <a:ext uri="{FF2B5EF4-FFF2-40B4-BE49-F238E27FC236}">
                      <a16:creationId xmlns:a16="http://schemas.microsoft.com/office/drawing/2014/main" id="{4CD9916E-5390-E92B-2462-E7B39C4CFE43}"/>
                    </a:ext>
                  </a:extLst>
                </p:cNvPr>
                <p:cNvPicPr/>
                <p:nvPr/>
              </p:nvPicPr>
              <p:blipFill>
                <a:blip r:embed="rId351"/>
                <a:stretch>
                  <a:fillRect/>
                </a:stretch>
              </p:blipFill>
              <p:spPr>
                <a:xfrm>
                  <a:off x="4577534" y="3801374"/>
                  <a:ext cx="150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73873" name="Ink 73872">
                  <a:extLst>
                    <a:ext uri="{FF2B5EF4-FFF2-40B4-BE49-F238E27FC236}">
                      <a16:creationId xmlns:a16="http://schemas.microsoft.com/office/drawing/2014/main" id="{DAAEFACE-D53F-37FE-C49F-5960ACB08B22}"/>
                    </a:ext>
                  </a:extLst>
                </p14:cNvPr>
                <p14:cNvContentPartPr/>
                <p14:nvPr/>
              </p14:nvContentPartPr>
              <p14:xfrm>
                <a:off x="4773734" y="3763574"/>
                <a:ext cx="19440" cy="234000"/>
              </p14:xfrm>
            </p:contentPart>
          </mc:Choice>
          <mc:Fallback xmlns="">
            <p:pic>
              <p:nvPicPr>
                <p:cNvPr id="73873" name="Ink 73872">
                  <a:extLst>
                    <a:ext uri="{FF2B5EF4-FFF2-40B4-BE49-F238E27FC236}">
                      <a16:creationId xmlns:a16="http://schemas.microsoft.com/office/drawing/2014/main" id="{DAAEFACE-D53F-37FE-C49F-5960ACB08B22}"/>
                    </a:ext>
                  </a:extLst>
                </p:cNvPr>
                <p:cNvPicPr/>
                <p:nvPr/>
              </p:nvPicPr>
              <p:blipFill>
                <a:blip r:embed="rId353"/>
                <a:stretch>
                  <a:fillRect/>
                </a:stretch>
              </p:blipFill>
              <p:spPr>
                <a:xfrm>
                  <a:off x="4758254" y="3748094"/>
                  <a:ext cx="500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73874" name="Ink 73873">
                  <a:extLst>
                    <a:ext uri="{FF2B5EF4-FFF2-40B4-BE49-F238E27FC236}">
                      <a16:creationId xmlns:a16="http://schemas.microsoft.com/office/drawing/2014/main" id="{1EF14159-4323-3FEC-83CD-B7888CA4557E}"/>
                    </a:ext>
                  </a:extLst>
                </p14:cNvPr>
                <p14:cNvContentPartPr/>
                <p14:nvPr/>
              </p14:nvContentPartPr>
              <p14:xfrm>
                <a:off x="4784534" y="3833414"/>
                <a:ext cx="84240" cy="50760"/>
              </p14:xfrm>
            </p:contentPart>
          </mc:Choice>
          <mc:Fallback xmlns="">
            <p:pic>
              <p:nvPicPr>
                <p:cNvPr id="73874" name="Ink 73873">
                  <a:extLst>
                    <a:ext uri="{FF2B5EF4-FFF2-40B4-BE49-F238E27FC236}">
                      <a16:creationId xmlns:a16="http://schemas.microsoft.com/office/drawing/2014/main" id="{1EF14159-4323-3FEC-83CD-B7888CA4557E}"/>
                    </a:ext>
                  </a:extLst>
                </p:cNvPr>
                <p:cNvPicPr/>
                <p:nvPr/>
              </p:nvPicPr>
              <p:blipFill>
                <a:blip r:embed="rId355"/>
                <a:stretch>
                  <a:fillRect/>
                </a:stretch>
              </p:blipFill>
              <p:spPr>
                <a:xfrm>
                  <a:off x="4769054" y="3817934"/>
                  <a:ext cx="114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73875" name="Ink 73874">
                  <a:extLst>
                    <a:ext uri="{FF2B5EF4-FFF2-40B4-BE49-F238E27FC236}">
                      <a16:creationId xmlns:a16="http://schemas.microsoft.com/office/drawing/2014/main" id="{9AF48949-4085-2BCC-9E5C-60378D538AD8}"/>
                    </a:ext>
                  </a:extLst>
                </p14:cNvPr>
                <p14:cNvContentPartPr/>
                <p14:nvPr/>
              </p14:nvContentPartPr>
              <p14:xfrm>
                <a:off x="4922774" y="3827654"/>
                <a:ext cx="97200" cy="71640"/>
              </p14:xfrm>
            </p:contentPart>
          </mc:Choice>
          <mc:Fallback xmlns="">
            <p:pic>
              <p:nvPicPr>
                <p:cNvPr id="73875" name="Ink 73874">
                  <a:extLst>
                    <a:ext uri="{FF2B5EF4-FFF2-40B4-BE49-F238E27FC236}">
                      <a16:creationId xmlns:a16="http://schemas.microsoft.com/office/drawing/2014/main" id="{9AF48949-4085-2BCC-9E5C-60378D538AD8}"/>
                    </a:ext>
                  </a:extLst>
                </p:cNvPr>
                <p:cNvPicPr/>
                <p:nvPr/>
              </p:nvPicPr>
              <p:blipFill>
                <a:blip r:embed="rId357"/>
                <a:stretch>
                  <a:fillRect/>
                </a:stretch>
              </p:blipFill>
              <p:spPr>
                <a:xfrm>
                  <a:off x="4907294" y="3812174"/>
                  <a:ext cx="127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73876" name="Ink 73875">
                  <a:extLst>
                    <a:ext uri="{FF2B5EF4-FFF2-40B4-BE49-F238E27FC236}">
                      <a16:creationId xmlns:a16="http://schemas.microsoft.com/office/drawing/2014/main" id="{8423C5C0-BDB2-9C42-08A9-6AEE35BA8D74}"/>
                    </a:ext>
                  </a:extLst>
                </p14:cNvPr>
                <p14:cNvContentPartPr/>
                <p14:nvPr/>
              </p14:nvContentPartPr>
              <p14:xfrm>
                <a:off x="5061014" y="3785174"/>
                <a:ext cx="17280" cy="127080"/>
              </p14:xfrm>
            </p:contentPart>
          </mc:Choice>
          <mc:Fallback xmlns="">
            <p:pic>
              <p:nvPicPr>
                <p:cNvPr id="73876" name="Ink 73875">
                  <a:extLst>
                    <a:ext uri="{FF2B5EF4-FFF2-40B4-BE49-F238E27FC236}">
                      <a16:creationId xmlns:a16="http://schemas.microsoft.com/office/drawing/2014/main" id="{8423C5C0-BDB2-9C42-08A9-6AEE35BA8D74}"/>
                    </a:ext>
                  </a:extLst>
                </p:cNvPr>
                <p:cNvPicPr/>
                <p:nvPr/>
              </p:nvPicPr>
              <p:blipFill>
                <a:blip r:embed="rId359"/>
                <a:stretch>
                  <a:fillRect/>
                </a:stretch>
              </p:blipFill>
              <p:spPr>
                <a:xfrm>
                  <a:off x="5045534" y="3769738"/>
                  <a:ext cx="47880" cy="157594"/>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73877" name="Ink 73876">
                  <a:extLst>
                    <a:ext uri="{FF2B5EF4-FFF2-40B4-BE49-F238E27FC236}">
                      <a16:creationId xmlns:a16="http://schemas.microsoft.com/office/drawing/2014/main" id="{4C99A4CA-3D4B-EAFB-017B-3C5B31441CB7}"/>
                    </a:ext>
                  </a:extLst>
                </p14:cNvPr>
                <p14:cNvContentPartPr/>
                <p14:nvPr/>
              </p14:nvContentPartPr>
              <p14:xfrm>
                <a:off x="5028974" y="3848894"/>
                <a:ext cx="113760" cy="1080"/>
              </p14:xfrm>
            </p:contentPart>
          </mc:Choice>
          <mc:Fallback xmlns="">
            <p:pic>
              <p:nvPicPr>
                <p:cNvPr id="73877" name="Ink 73876">
                  <a:extLst>
                    <a:ext uri="{FF2B5EF4-FFF2-40B4-BE49-F238E27FC236}">
                      <a16:creationId xmlns:a16="http://schemas.microsoft.com/office/drawing/2014/main" id="{4C99A4CA-3D4B-EAFB-017B-3C5B31441CB7}"/>
                    </a:ext>
                  </a:extLst>
                </p:cNvPr>
                <p:cNvPicPr/>
                <p:nvPr/>
              </p:nvPicPr>
              <p:blipFill>
                <a:blip r:embed="rId361"/>
                <a:stretch>
                  <a:fillRect/>
                </a:stretch>
              </p:blipFill>
              <p:spPr>
                <a:xfrm>
                  <a:off x="5013445" y="3833414"/>
                  <a:ext cx="144457"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73879" name="Ink 73878">
                  <a:extLst>
                    <a:ext uri="{FF2B5EF4-FFF2-40B4-BE49-F238E27FC236}">
                      <a16:creationId xmlns:a16="http://schemas.microsoft.com/office/drawing/2014/main" id="{9EF216A5-BA5A-2CD2-2B36-58A33E9AE9C8}"/>
                    </a:ext>
                  </a:extLst>
                </p14:cNvPr>
                <p14:cNvContentPartPr/>
                <p14:nvPr/>
              </p14:nvContentPartPr>
              <p14:xfrm>
                <a:off x="5284214" y="3763934"/>
                <a:ext cx="186840" cy="87840"/>
              </p14:xfrm>
            </p:contentPart>
          </mc:Choice>
          <mc:Fallback xmlns="">
            <p:pic>
              <p:nvPicPr>
                <p:cNvPr id="73879" name="Ink 73878">
                  <a:extLst>
                    <a:ext uri="{FF2B5EF4-FFF2-40B4-BE49-F238E27FC236}">
                      <a16:creationId xmlns:a16="http://schemas.microsoft.com/office/drawing/2014/main" id="{9EF216A5-BA5A-2CD2-2B36-58A33E9AE9C8}"/>
                    </a:ext>
                  </a:extLst>
                </p:cNvPr>
                <p:cNvPicPr/>
                <p:nvPr/>
              </p:nvPicPr>
              <p:blipFill>
                <a:blip r:embed="rId363"/>
                <a:stretch>
                  <a:fillRect/>
                </a:stretch>
              </p:blipFill>
              <p:spPr>
                <a:xfrm>
                  <a:off x="5268764" y="3748517"/>
                  <a:ext cx="217381" cy="118315"/>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73880" name="Ink 73879">
                  <a:extLst>
                    <a:ext uri="{FF2B5EF4-FFF2-40B4-BE49-F238E27FC236}">
                      <a16:creationId xmlns:a16="http://schemas.microsoft.com/office/drawing/2014/main" id="{54C0FA45-D6F5-C0A9-C7C9-050F80814196}"/>
                    </a:ext>
                  </a:extLst>
                </p14:cNvPr>
                <p14:cNvContentPartPr/>
                <p14:nvPr/>
              </p14:nvContentPartPr>
              <p14:xfrm>
                <a:off x="5475734" y="3793094"/>
                <a:ext cx="273600" cy="100080"/>
              </p14:xfrm>
            </p:contentPart>
          </mc:Choice>
          <mc:Fallback xmlns="">
            <p:pic>
              <p:nvPicPr>
                <p:cNvPr id="73880" name="Ink 73879">
                  <a:extLst>
                    <a:ext uri="{FF2B5EF4-FFF2-40B4-BE49-F238E27FC236}">
                      <a16:creationId xmlns:a16="http://schemas.microsoft.com/office/drawing/2014/main" id="{54C0FA45-D6F5-C0A9-C7C9-050F80814196}"/>
                    </a:ext>
                  </a:extLst>
                </p:cNvPr>
                <p:cNvPicPr/>
                <p:nvPr/>
              </p:nvPicPr>
              <p:blipFill>
                <a:blip r:embed="rId365"/>
                <a:stretch>
                  <a:fillRect/>
                </a:stretch>
              </p:blipFill>
              <p:spPr>
                <a:xfrm>
                  <a:off x="5460254" y="3777614"/>
                  <a:ext cx="304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73881" name="Ink 73880">
                  <a:extLst>
                    <a:ext uri="{FF2B5EF4-FFF2-40B4-BE49-F238E27FC236}">
                      <a16:creationId xmlns:a16="http://schemas.microsoft.com/office/drawing/2014/main" id="{0414A303-84BA-7C5E-2C27-41C2711AB2FB}"/>
                    </a:ext>
                  </a:extLst>
                </p14:cNvPr>
                <p14:cNvContentPartPr/>
                <p14:nvPr/>
              </p14:nvContentPartPr>
              <p14:xfrm>
                <a:off x="5783894" y="3799214"/>
                <a:ext cx="103320" cy="91080"/>
              </p14:xfrm>
            </p:contentPart>
          </mc:Choice>
          <mc:Fallback xmlns="">
            <p:pic>
              <p:nvPicPr>
                <p:cNvPr id="73881" name="Ink 73880">
                  <a:extLst>
                    <a:ext uri="{FF2B5EF4-FFF2-40B4-BE49-F238E27FC236}">
                      <a16:creationId xmlns:a16="http://schemas.microsoft.com/office/drawing/2014/main" id="{0414A303-84BA-7C5E-2C27-41C2711AB2FB}"/>
                    </a:ext>
                  </a:extLst>
                </p:cNvPr>
                <p:cNvPicPr/>
                <p:nvPr/>
              </p:nvPicPr>
              <p:blipFill>
                <a:blip r:embed="rId367"/>
                <a:stretch>
                  <a:fillRect/>
                </a:stretch>
              </p:blipFill>
              <p:spPr>
                <a:xfrm>
                  <a:off x="5768360" y="3783734"/>
                  <a:ext cx="134027"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73882" name="Ink 73881">
                  <a:extLst>
                    <a:ext uri="{FF2B5EF4-FFF2-40B4-BE49-F238E27FC236}">
                      <a16:creationId xmlns:a16="http://schemas.microsoft.com/office/drawing/2014/main" id="{26FEAA4A-DCF8-6729-6CE9-7A410D3066CB}"/>
                    </a:ext>
                  </a:extLst>
                </p14:cNvPr>
                <p14:cNvContentPartPr/>
                <p14:nvPr/>
              </p14:nvContentPartPr>
              <p14:xfrm>
                <a:off x="5910974" y="3809294"/>
                <a:ext cx="82080" cy="99000"/>
              </p14:xfrm>
            </p:contentPart>
          </mc:Choice>
          <mc:Fallback xmlns="">
            <p:pic>
              <p:nvPicPr>
                <p:cNvPr id="73882" name="Ink 73881">
                  <a:extLst>
                    <a:ext uri="{FF2B5EF4-FFF2-40B4-BE49-F238E27FC236}">
                      <a16:creationId xmlns:a16="http://schemas.microsoft.com/office/drawing/2014/main" id="{26FEAA4A-DCF8-6729-6CE9-7A410D3066CB}"/>
                    </a:ext>
                  </a:extLst>
                </p:cNvPr>
                <p:cNvPicPr/>
                <p:nvPr/>
              </p:nvPicPr>
              <p:blipFill>
                <a:blip r:embed="rId369"/>
                <a:stretch>
                  <a:fillRect/>
                </a:stretch>
              </p:blipFill>
              <p:spPr>
                <a:xfrm>
                  <a:off x="5895494" y="3793814"/>
                  <a:ext cx="112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73883" name="Ink 73882">
                  <a:extLst>
                    <a:ext uri="{FF2B5EF4-FFF2-40B4-BE49-F238E27FC236}">
                      <a16:creationId xmlns:a16="http://schemas.microsoft.com/office/drawing/2014/main" id="{332BE1EA-99D6-9D65-D66F-165FBD65A345}"/>
                    </a:ext>
                  </a:extLst>
                </p14:cNvPr>
                <p14:cNvContentPartPr/>
                <p14:nvPr/>
              </p14:nvContentPartPr>
              <p14:xfrm>
                <a:off x="6080174" y="3806414"/>
                <a:ext cx="64800" cy="58680"/>
              </p14:xfrm>
            </p:contentPart>
          </mc:Choice>
          <mc:Fallback xmlns="">
            <p:pic>
              <p:nvPicPr>
                <p:cNvPr id="73883" name="Ink 73882">
                  <a:extLst>
                    <a:ext uri="{FF2B5EF4-FFF2-40B4-BE49-F238E27FC236}">
                      <a16:creationId xmlns:a16="http://schemas.microsoft.com/office/drawing/2014/main" id="{332BE1EA-99D6-9D65-D66F-165FBD65A345}"/>
                    </a:ext>
                  </a:extLst>
                </p:cNvPr>
                <p:cNvPicPr/>
                <p:nvPr/>
              </p:nvPicPr>
              <p:blipFill>
                <a:blip r:embed="rId371"/>
                <a:stretch>
                  <a:fillRect/>
                </a:stretch>
              </p:blipFill>
              <p:spPr>
                <a:xfrm>
                  <a:off x="6064694" y="3790934"/>
                  <a:ext cx="95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73884" name="Ink 73883">
                  <a:extLst>
                    <a:ext uri="{FF2B5EF4-FFF2-40B4-BE49-F238E27FC236}">
                      <a16:creationId xmlns:a16="http://schemas.microsoft.com/office/drawing/2014/main" id="{2ECCB3F2-C151-552C-3E63-8972BBCD77F9}"/>
                    </a:ext>
                  </a:extLst>
                </p14:cNvPr>
                <p14:cNvContentPartPr/>
                <p14:nvPr/>
              </p14:nvContentPartPr>
              <p14:xfrm>
                <a:off x="6078014" y="3785174"/>
                <a:ext cx="88920" cy="152280"/>
              </p14:xfrm>
            </p:contentPart>
          </mc:Choice>
          <mc:Fallback xmlns="">
            <p:pic>
              <p:nvPicPr>
                <p:cNvPr id="73884" name="Ink 73883">
                  <a:extLst>
                    <a:ext uri="{FF2B5EF4-FFF2-40B4-BE49-F238E27FC236}">
                      <a16:creationId xmlns:a16="http://schemas.microsoft.com/office/drawing/2014/main" id="{2ECCB3F2-C151-552C-3E63-8972BBCD77F9}"/>
                    </a:ext>
                  </a:extLst>
                </p:cNvPr>
                <p:cNvPicPr/>
                <p:nvPr/>
              </p:nvPicPr>
              <p:blipFill>
                <a:blip r:embed="rId373"/>
                <a:stretch>
                  <a:fillRect/>
                </a:stretch>
              </p:blipFill>
              <p:spPr>
                <a:xfrm>
                  <a:off x="6062534" y="3769731"/>
                  <a:ext cx="119520" cy="182808"/>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73885" name="Ink 73884">
                  <a:extLst>
                    <a:ext uri="{FF2B5EF4-FFF2-40B4-BE49-F238E27FC236}">
                      <a16:creationId xmlns:a16="http://schemas.microsoft.com/office/drawing/2014/main" id="{F27E2B8F-D772-DC9A-3219-10D9DF209C79}"/>
                    </a:ext>
                  </a:extLst>
                </p14:cNvPr>
                <p14:cNvContentPartPr/>
                <p14:nvPr/>
              </p14:nvContentPartPr>
              <p14:xfrm>
                <a:off x="6351254" y="3795614"/>
                <a:ext cx="7200" cy="116640"/>
              </p14:xfrm>
            </p:contentPart>
          </mc:Choice>
          <mc:Fallback xmlns="">
            <p:pic>
              <p:nvPicPr>
                <p:cNvPr id="73885" name="Ink 73884">
                  <a:extLst>
                    <a:ext uri="{FF2B5EF4-FFF2-40B4-BE49-F238E27FC236}">
                      <a16:creationId xmlns:a16="http://schemas.microsoft.com/office/drawing/2014/main" id="{F27E2B8F-D772-DC9A-3219-10D9DF209C79}"/>
                    </a:ext>
                  </a:extLst>
                </p:cNvPr>
                <p:cNvPicPr/>
                <p:nvPr/>
              </p:nvPicPr>
              <p:blipFill>
                <a:blip r:embed="rId375"/>
                <a:stretch>
                  <a:fillRect/>
                </a:stretch>
              </p:blipFill>
              <p:spPr>
                <a:xfrm>
                  <a:off x="6335774" y="3780182"/>
                  <a:ext cx="37800" cy="147146"/>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73886" name="Ink 73885">
                  <a:extLst>
                    <a:ext uri="{FF2B5EF4-FFF2-40B4-BE49-F238E27FC236}">
                      <a16:creationId xmlns:a16="http://schemas.microsoft.com/office/drawing/2014/main" id="{C5CDF271-961C-2291-6EF4-8D73F71119F1}"/>
                    </a:ext>
                  </a:extLst>
                </p14:cNvPr>
                <p14:cNvContentPartPr/>
                <p14:nvPr/>
              </p14:nvContentPartPr>
              <p14:xfrm>
                <a:off x="6273134" y="3827654"/>
                <a:ext cx="150120" cy="9000"/>
              </p14:xfrm>
            </p:contentPart>
          </mc:Choice>
          <mc:Fallback xmlns="">
            <p:pic>
              <p:nvPicPr>
                <p:cNvPr id="73886" name="Ink 73885">
                  <a:extLst>
                    <a:ext uri="{FF2B5EF4-FFF2-40B4-BE49-F238E27FC236}">
                      <a16:creationId xmlns:a16="http://schemas.microsoft.com/office/drawing/2014/main" id="{C5CDF271-961C-2291-6EF4-8D73F71119F1}"/>
                    </a:ext>
                  </a:extLst>
                </p:cNvPr>
                <p:cNvPicPr/>
                <p:nvPr/>
              </p:nvPicPr>
              <p:blipFill>
                <a:blip r:embed="rId377"/>
                <a:stretch>
                  <a:fillRect/>
                </a:stretch>
              </p:blipFill>
              <p:spPr>
                <a:xfrm>
                  <a:off x="6257654" y="3812769"/>
                  <a:ext cx="180720" cy="38423"/>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73887" name="Ink 73886">
                  <a:extLst>
                    <a:ext uri="{FF2B5EF4-FFF2-40B4-BE49-F238E27FC236}">
                      <a16:creationId xmlns:a16="http://schemas.microsoft.com/office/drawing/2014/main" id="{1505525D-751B-617F-E9DE-5DEDBAD6B599}"/>
                    </a:ext>
                  </a:extLst>
                </p14:cNvPr>
                <p14:cNvContentPartPr/>
                <p14:nvPr/>
              </p14:nvContentPartPr>
              <p14:xfrm>
                <a:off x="6446654" y="3837374"/>
                <a:ext cx="78120" cy="62640"/>
              </p14:xfrm>
            </p:contentPart>
          </mc:Choice>
          <mc:Fallback xmlns="">
            <p:pic>
              <p:nvPicPr>
                <p:cNvPr id="73887" name="Ink 73886">
                  <a:extLst>
                    <a:ext uri="{FF2B5EF4-FFF2-40B4-BE49-F238E27FC236}">
                      <a16:creationId xmlns:a16="http://schemas.microsoft.com/office/drawing/2014/main" id="{1505525D-751B-617F-E9DE-5DEDBAD6B599}"/>
                    </a:ext>
                  </a:extLst>
                </p:cNvPr>
                <p:cNvPicPr/>
                <p:nvPr/>
              </p:nvPicPr>
              <p:blipFill>
                <a:blip r:embed="rId379"/>
                <a:stretch>
                  <a:fillRect/>
                </a:stretch>
              </p:blipFill>
              <p:spPr>
                <a:xfrm>
                  <a:off x="6431102" y="3821894"/>
                  <a:ext cx="108862"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73888" name="Ink 73887">
                  <a:extLst>
                    <a:ext uri="{FF2B5EF4-FFF2-40B4-BE49-F238E27FC236}">
                      <a16:creationId xmlns:a16="http://schemas.microsoft.com/office/drawing/2014/main" id="{A545C0BB-E59C-22BD-7491-F9A7BAD5D596}"/>
                    </a:ext>
                  </a:extLst>
                </p14:cNvPr>
                <p14:cNvContentPartPr/>
                <p14:nvPr/>
              </p14:nvContentPartPr>
              <p14:xfrm>
                <a:off x="6613334" y="3753134"/>
                <a:ext cx="32400" cy="127080"/>
              </p14:xfrm>
            </p:contentPart>
          </mc:Choice>
          <mc:Fallback xmlns="">
            <p:pic>
              <p:nvPicPr>
                <p:cNvPr id="73888" name="Ink 73887">
                  <a:extLst>
                    <a:ext uri="{FF2B5EF4-FFF2-40B4-BE49-F238E27FC236}">
                      <a16:creationId xmlns:a16="http://schemas.microsoft.com/office/drawing/2014/main" id="{A545C0BB-E59C-22BD-7491-F9A7BAD5D596}"/>
                    </a:ext>
                  </a:extLst>
                </p:cNvPr>
                <p:cNvPicPr/>
                <p:nvPr/>
              </p:nvPicPr>
              <p:blipFill>
                <a:blip r:embed="rId381"/>
                <a:stretch>
                  <a:fillRect/>
                </a:stretch>
              </p:blipFill>
              <p:spPr>
                <a:xfrm>
                  <a:off x="6597854" y="3737654"/>
                  <a:ext cx="63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73889" name="Ink 73888">
                  <a:extLst>
                    <a:ext uri="{FF2B5EF4-FFF2-40B4-BE49-F238E27FC236}">
                      <a16:creationId xmlns:a16="http://schemas.microsoft.com/office/drawing/2014/main" id="{EFB3F76F-5D9C-F55F-76F5-42BB236CFC41}"/>
                    </a:ext>
                  </a:extLst>
                </p14:cNvPr>
                <p14:cNvContentPartPr/>
                <p14:nvPr/>
              </p14:nvContentPartPr>
              <p14:xfrm>
                <a:off x="6581294" y="3816134"/>
                <a:ext cx="121680" cy="19080"/>
              </p14:xfrm>
            </p:contentPart>
          </mc:Choice>
          <mc:Fallback xmlns="">
            <p:pic>
              <p:nvPicPr>
                <p:cNvPr id="73889" name="Ink 73888">
                  <a:extLst>
                    <a:ext uri="{FF2B5EF4-FFF2-40B4-BE49-F238E27FC236}">
                      <a16:creationId xmlns:a16="http://schemas.microsoft.com/office/drawing/2014/main" id="{EFB3F76F-5D9C-F55F-76F5-42BB236CFC41}"/>
                    </a:ext>
                  </a:extLst>
                </p:cNvPr>
                <p:cNvPicPr/>
                <p:nvPr/>
              </p:nvPicPr>
              <p:blipFill>
                <a:blip r:embed="rId383"/>
                <a:stretch>
                  <a:fillRect/>
                </a:stretch>
              </p:blipFill>
              <p:spPr>
                <a:xfrm>
                  <a:off x="6565814" y="3800654"/>
                  <a:ext cx="152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73890" name="Ink 73889">
                  <a:extLst>
                    <a:ext uri="{FF2B5EF4-FFF2-40B4-BE49-F238E27FC236}">
                      <a16:creationId xmlns:a16="http://schemas.microsoft.com/office/drawing/2014/main" id="{5714982B-F452-7BB1-43A8-53DDCD53E7D3}"/>
                    </a:ext>
                  </a:extLst>
                </p14:cNvPr>
                <p14:cNvContentPartPr/>
                <p14:nvPr/>
              </p14:nvContentPartPr>
              <p14:xfrm>
                <a:off x="6719534" y="3763574"/>
                <a:ext cx="70920" cy="128520"/>
              </p14:xfrm>
            </p:contentPart>
          </mc:Choice>
          <mc:Fallback xmlns="">
            <p:pic>
              <p:nvPicPr>
                <p:cNvPr id="73890" name="Ink 73889">
                  <a:extLst>
                    <a:ext uri="{FF2B5EF4-FFF2-40B4-BE49-F238E27FC236}">
                      <a16:creationId xmlns:a16="http://schemas.microsoft.com/office/drawing/2014/main" id="{5714982B-F452-7BB1-43A8-53DDCD53E7D3}"/>
                    </a:ext>
                  </a:extLst>
                </p:cNvPr>
                <p:cNvPicPr/>
                <p:nvPr/>
              </p:nvPicPr>
              <p:blipFill>
                <a:blip r:embed="rId385"/>
                <a:stretch>
                  <a:fillRect/>
                </a:stretch>
              </p:blipFill>
              <p:spPr>
                <a:xfrm>
                  <a:off x="6704054" y="3748094"/>
                  <a:ext cx="101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73891" name="Ink 73890">
                  <a:extLst>
                    <a:ext uri="{FF2B5EF4-FFF2-40B4-BE49-F238E27FC236}">
                      <a16:creationId xmlns:a16="http://schemas.microsoft.com/office/drawing/2014/main" id="{F111C633-3A09-6045-F147-802D72299692}"/>
                    </a:ext>
                  </a:extLst>
                </p14:cNvPr>
                <p14:cNvContentPartPr/>
                <p14:nvPr/>
              </p14:nvContentPartPr>
              <p14:xfrm>
                <a:off x="6804854" y="3806774"/>
                <a:ext cx="117000" cy="86400"/>
              </p14:xfrm>
            </p:contentPart>
          </mc:Choice>
          <mc:Fallback xmlns="">
            <p:pic>
              <p:nvPicPr>
                <p:cNvPr id="73891" name="Ink 73890">
                  <a:extLst>
                    <a:ext uri="{FF2B5EF4-FFF2-40B4-BE49-F238E27FC236}">
                      <a16:creationId xmlns:a16="http://schemas.microsoft.com/office/drawing/2014/main" id="{F111C633-3A09-6045-F147-802D72299692}"/>
                    </a:ext>
                  </a:extLst>
                </p:cNvPr>
                <p:cNvPicPr/>
                <p:nvPr/>
              </p:nvPicPr>
              <p:blipFill>
                <a:blip r:embed="rId387"/>
                <a:stretch>
                  <a:fillRect/>
                </a:stretch>
              </p:blipFill>
              <p:spPr>
                <a:xfrm>
                  <a:off x="6789374" y="3791229"/>
                  <a:ext cx="147600" cy="117128"/>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73892" name="Ink 73891">
                  <a:extLst>
                    <a:ext uri="{FF2B5EF4-FFF2-40B4-BE49-F238E27FC236}">
                      <a16:creationId xmlns:a16="http://schemas.microsoft.com/office/drawing/2014/main" id="{ECBA1D0B-7463-8270-F176-14200411E7A2}"/>
                    </a:ext>
                  </a:extLst>
                </p14:cNvPr>
                <p14:cNvContentPartPr/>
                <p14:nvPr/>
              </p14:nvContentPartPr>
              <p14:xfrm>
                <a:off x="6985574" y="3753134"/>
                <a:ext cx="39960" cy="105840"/>
              </p14:xfrm>
            </p:contentPart>
          </mc:Choice>
          <mc:Fallback xmlns="">
            <p:pic>
              <p:nvPicPr>
                <p:cNvPr id="73892" name="Ink 73891">
                  <a:extLst>
                    <a:ext uri="{FF2B5EF4-FFF2-40B4-BE49-F238E27FC236}">
                      <a16:creationId xmlns:a16="http://schemas.microsoft.com/office/drawing/2014/main" id="{ECBA1D0B-7463-8270-F176-14200411E7A2}"/>
                    </a:ext>
                  </a:extLst>
                </p:cNvPr>
                <p:cNvPicPr/>
                <p:nvPr/>
              </p:nvPicPr>
              <p:blipFill>
                <a:blip r:embed="rId389"/>
                <a:stretch>
                  <a:fillRect/>
                </a:stretch>
              </p:blipFill>
              <p:spPr>
                <a:xfrm>
                  <a:off x="6970094" y="3737654"/>
                  <a:ext cx="70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73893" name="Ink 73892">
                  <a:extLst>
                    <a:ext uri="{FF2B5EF4-FFF2-40B4-BE49-F238E27FC236}">
                      <a16:creationId xmlns:a16="http://schemas.microsoft.com/office/drawing/2014/main" id="{597FC157-7735-1238-0990-9FAE49B0CCD5}"/>
                    </a:ext>
                  </a:extLst>
                </p14:cNvPr>
                <p14:cNvContentPartPr/>
                <p14:nvPr/>
              </p14:nvContentPartPr>
              <p14:xfrm>
                <a:off x="6985574" y="3795614"/>
                <a:ext cx="120600" cy="10800"/>
              </p14:xfrm>
            </p:contentPart>
          </mc:Choice>
          <mc:Fallback xmlns="">
            <p:pic>
              <p:nvPicPr>
                <p:cNvPr id="73893" name="Ink 73892">
                  <a:extLst>
                    <a:ext uri="{FF2B5EF4-FFF2-40B4-BE49-F238E27FC236}">
                      <a16:creationId xmlns:a16="http://schemas.microsoft.com/office/drawing/2014/main" id="{597FC157-7735-1238-0990-9FAE49B0CCD5}"/>
                    </a:ext>
                  </a:extLst>
                </p:cNvPr>
                <p:cNvPicPr/>
                <p:nvPr/>
              </p:nvPicPr>
              <p:blipFill>
                <a:blip r:embed="rId391"/>
                <a:stretch>
                  <a:fillRect/>
                </a:stretch>
              </p:blipFill>
              <p:spPr>
                <a:xfrm>
                  <a:off x="6970094" y="3780134"/>
                  <a:ext cx="151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73894" name="Ink 73893">
                  <a:extLst>
                    <a:ext uri="{FF2B5EF4-FFF2-40B4-BE49-F238E27FC236}">
                      <a16:creationId xmlns:a16="http://schemas.microsoft.com/office/drawing/2014/main" id="{43E48FE8-4FE6-5976-7C08-185D9BC14938}"/>
                    </a:ext>
                  </a:extLst>
                </p14:cNvPr>
                <p14:cNvContentPartPr/>
                <p14:nvPr/>
              </p14:nvContentPartPr>
              <p14:xfrm>
                <a:off x="7123814" y="3785174"/>
                <a:ext cx="122400" cy="86040"/>
              </p14:xfrm>
            </p:contentPart>
          </mc:Choice>
          <mc:Fallback xmlns="">
            <p:pic>
              <p:nvPicPr>
                <p:cNvPr id="73894" name="Ink 73893">
                  <a:extLst>
                    <a:ext uri="{FF2B5EF4-FFF2-40B4-BE49-F238E27FC236}">
                      <a16:creationId xmlns:a16="http://schemas.microsoft.com/office/drawing/2014/main" id="{43E48FE8-4FE6-5976-7C08-185D9BC14938}"/>
                    </a:ext>
                  </a:extLst>
                </p:cNvPr>
                <p:cNvPicPr/>
                <p:nvPr/>
              </p:nvPicPr>
              <p:blipFill>
                <a:blip r:embed="rId393"/>
                <a:stretch>
                  <a:fillRect/>
                </a:stretch>
              </p:blipFill>
              <p:spPr>
                <a:xfrm>
                  <a:off x="7108334" y="3769694"/>
                  <a:ext cx="153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73895" name="Ink 73894">
                  <a:extLst>
                    <a:ext uri="{FF2B5EF4-FFF2-40B4-BE49-F238E27FC236}">
                      <a16:creationId xmlns:a16="http://schemas.microsoft.com/office/drawing/2014/main" id="{5ACF7ECE-FE7E-97A4-164B-48B53E999B3C}"/>
                    </a:ext>
                  </a:extLst>
                </p14:cNvPr>
                <p14:cNvContentPartPr/>
                <p14:nvPr/>
              </p14:nvContentPartPr>
              <p14:xfrm>
                <a:off x="7261694" y="3806414"/>
                <a:ext cx="95760" cy="69840"/>
              </p14:xfrm>
            </p:contentPart>
          </mc:Choice>
          <mc:Fallback xmlns="">
            <p:pic>
              <p:nvPicPr>
                <p:cNvPr id="73895" name="Ink 73894">
                  <a:extLst>
                    <a:ext uri="{FF2B5EF4-FFF2-40B4-BE49-F238E27FC236}">
                      <a16:creationId xmlns:a16="http://schemas.microsoft.com/office/drawing/2014/main" id="{5ACF7ECE-FE7E-97A4-164B-48B53E999B3C}"/>
                    </a:ext>
                  </a:extLst>
                </p:cNvPr>
                <p:cNvPicPr/>
                <p:nvPr/>
              </p:nvPicPr>
              <p:blipFill>
                <a:blip r:embed="rId395"/>
                <a:stretch>
                  <a:fillRect/>
                </a:stretch>
              </p:blipFill>
              <p:spPr>
                <a:xfrm>
                  <a:off x="7246214" y="3790934"/>
                  <a:ext cx="126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73896" name="Ink 73895">
                  <a:extLst>
                    <a:ext uri="{FF2B5EF4-FFF2-40B4-BE49-F238E27FC236}">
                      <a16:creationId xmlns:a16="http://schemas.microsoft.com/office/drawing/2014/main" id="{CB810D43-17EF-56CD-AF28-F1F7F31303EF}"/>
                    </a:ext>
                  </a:extLst>
                </p14:cNvPr>
                <p14:cNvContentPartPr/>
                <p14:nvPr/>
              </p14:nvContentPartPr>
              <p14:xfrm>
                <a:off x="7389494" y="3742334"/>
                <a:ext cx="12600" cy="127440"/>
              </p14:xfrm>
            </p:contentPart>
          </mc:Choice>
          <mc:Fallback xmlns="">
            <p:pic>
              <p:nvPicPr>
                <p:cNvPr id="73896" name="Ink 73895">
                  <a:extLst>
                    <a:ext uri="{FF2B5EF4-FFF2-40B4-BE49-F238E27FC236}">
                      <a16:creationId xmlns:a16="http://schemas.microsoft.com/office/drawing/2014/main" id="{CB810D43-17EF-56CD-AF28-F1F7F31303EF}"/>
                    </a:ext>
                  </a:extLst>
                </p:cNvPr>
                <p:cNvPicPr/>
                <p:nvPr/>
              </p:nvPicPr>
              <p:blipFill>
                <a:blip r:embed="rId397"/>
                <a:stretch>
                  <a:fillRect/>
                </a:stretch>
              </p:blipFill>
              <p:spPr>
                <a:xfrm>
                  <a:off x="7374444" y="3726854"/>
                  <a:ext cx="4235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73897" name="Ink 73896">
                  <a:extLst>
                    <a:ext uri="{FF2B5EF4-FFF2-40B4-BE49-F238E27FC236}">
                      <a16:creationId xmlns:a16="http://schemas.microsoft.com/office/drawing/2014/main" id="{4C95DAAD-41AC-65CD-D8D1-D5B63ACF4443}"/>
                    </a:ext>
                  </a:extLst>
                </p14:cNvPr>
                <p14:cNvContentPartPr/>
                <p14:nvPr/>
              </p14:nvContentPartPr>
              <p14:xfrm>
                <a:off x="7389494" y="3827654"/>
                <a:ext cx="74160" cy="41400"/>
              </p14:xfrm>
            </p:contentPart>
          </mc:Choice>
          <mc:Fallback xmlns="">
            <p:pic>
              <p:nvPicPr>
                <p:cNvPr id="73897" name="Ink 73896">
                  <a:extLst>
                    <a:ext uri="{FF2B5EF4-FFF2-40B4-BE49-F238E27FC236}">
                      <a16:creationId xmlns:a16="http://schemas.microsoft.com/office/drawing/2014/main" id="{4C95DAAD-41AC-65CD-D8D1-D5B63ACF4443}"/>
                    </a:ext>
                  </a:extLst>
                </p:cNvPr>
                <p:cNvPicPr/>
                <p:nvPr/>
              </p:nvPicPr>
              <p:blipFill>
                <a:blip r:embed="rId399"/>
                <a:stretch>
                  <a:fillRect/>
                </a:stretch>
              </p:blipFill>
              <p:spPr>
                <a:xfrm>
                  <a:off x="7374014" y="3812174"/>
                  <a:ext cx="104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73898" name="Ink 73897">
                  <a:extLst>
                    <a:ext uri="{FF2B5EF4-FFF2-40B4-BE49-F238E27FC236}">
                      <a16:creationId xmlns:a16="http://schemas.microsoft.com/office/drawing/2014/main" id="{64805720-208B-D33A-8419-16587AEF8E1A}"/>
                    </a:ext>
                  </a:extLst>
                </p14:cNvPr>
                <p14:cNvContentPartPr/>
                <p14:nvPr/>
              </p14:nvContentPartPr>
              <p14:xfrm>
                <a:off x="7527734" y="3816854"/>
                <a:ext cx="20520" cy="68040"/>
              </p14:xfrm>
            </p:contentPart>
          </mc:Choice>
          <mc:Fallback xmlns="">
            <p:pic>
              <p:nvPicPr>
                <p:cNvPr id="73898" name="Ink 73897">
                  <a:extLst>
                    <a:ext uri="{FF2B5EF4-FFF2-40B4-BE49-F238E27FC236}">
                      <a16:creationId xmlns:a16="http://schemas.microsoft.com/office/drawing/2014/main" id="{64805720-208B-D33A-8419-16587AEF8E1A}"/>
                    </a:ext>
                  </a:extLst>
                </p:cNvPr>
                <p:cNvPicPr/>
                <p:nvPr/>
              </p:nvPicPr>
              <p:blipFill>
                <a:blip r:embed="rId401"/>
                <a:stretch>
                  <a:fillRect/>
                </a:stretch>
              </p:blipFill>
              <p:spPr>
                <a:xfrm>
                  <a:off x="7512254" y="3801374"/>
                  <a:ext cx="51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73899" name="Ink 73898">
                  <a:extLst>
                    <a:ext uri="{FF2B5EF4-FFF2-40B4-BE49-F238E27FC236}">
                      <a16:creationId xmlns:a16="http://schemas.microsoft.com/office/drawing/2014/main" id="{61280BEF-5804-DE03-7A93-632389B50A63}"/>
                    </a:ext>
                  </a:extLst>
                </p14:cNvPr>
                <p14:cNvContentPartPr/>
                <p14:nvPr/>
              </p14:nvContentPartPr>
              <p14:xfrm>
                <a:off x="7485254" y="3721094"/>
                <a:ext cx="18720" cy="5760"/>
              </p14:xfrm>
            </p:contentPart>
          </mc:Choice>
          <mc:Fallback xmlns="">
            <p:pic>
              <p:nvPicPr>
                <p:cNvPr id="73899" name="Ink 73898">
                  <a:extLst>
                    <a:ext uri="{FF2B5EF4-FFF2-40B4-BE49-F238E27FC236}">
                      <a16:creationId xmlns:a16="http://schemas.microsoft.com/office/drawing/2014/main" id="{61280BEF-5804-DE03-7A93-632389B50A63}"/>
                    </a:ext>
                  </a:extLst>
                </p:cNvPr>
                <p:cNvPicPr/>
                <p:nvPr/>
              </p:nvPicPr>
              <p:blipFill>
                <a:blip r:embed="rId403"/>
                <a:stretch>
                  <a:fillRect/>
                </a:stretch>
              </p:blipFill>
              <p:spPr>
                <a:xfrm>
                  <a:off x="7469774" y="3705614"/>
                  <a:ext cx="49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73900" name="Ink 73899">
                  <a:extLst>
                    <a:ext uri="{FF2B5EF4-FFF2-40B4-BE49-F238E27FC236}">
                      <a16:creationId xmlns:a16="http://schemas.microsoft.com/office/drawing/2014/main" id="{3F54FAD8-1CB3-FBCB-72E9-3DD2A45C6DC6}"/>
                    </a:ext>
                  </a:extLst>
                </p14:cNvPr>
                <p14:cNvContentPartPr/>
                <p14:nvPr/>
              </p14:nvContentPartPr>
              <p14:xfrm>
                <a:off x="7581014" y="3785174"/>
                <a:ext cx="109440" cy="73800"/>
              </p14:xfrm>
            </p:contentPart>
          </mc:Choice>
          <mc:Fallback xmlns="">
            <p:pic>
              <p:nvPicPr>
                <p:cNvPr id="73900" name="Ink 73899">
                  <a:extLst>
                    <a:ext uri="{FF2B5EF4-FFF2-40B4-BE49-F238E27FC236}">
                      <a16:creationId xmlns:a16="http://schemas.microsoft.com/office/drawing/2014/main" id="{3F54FAD8-1CB3-FBCB-72E9-3DD2A45C6DC6}"/>
                    </a:ext>
                  </a:extLst>
                </p:cNvPr>
                <p:cNvPicPr/>
                <p:nvPr/>
              </p:nvPicPr>
              <p:blipFill>
                <a:blip r:embed="rId405"/>
                <a:stretch>
                  <a:fillRect/>
                </a:stretch>
              </p:blipFill>
              <p:spPr>
                <a:xfrm>
                  <a:off x="7565534" y="3769694"/>
                  <a:ext cx="140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73901" name="Ink 73900">
                  <a:extLst>
                    <a:ext uri="{FF2B5EF4-FFF2-40B4-BE49-F238E27FC236}">
                      <a16:creationId xmlns:a16="http://schemas.microsoft.com/office/drawing/2014/main" id="{69C5C21E-0411-B8B1-F0D2-89B36BDE5B2A}"/>
                    </a:ext>
                  </a:extLst>
                </p14:cNvPr>
                <p14:cNvContentPartPr/>
                <p14:nvPr/>
              </p14:nvContentPartPr>
              <p14:xfrm>
                <a:off x="7719254" y="3790214"/>
                <a:ext cx="117000" cy="78840"/>
              </p14:xfrm>
            </p:contentPart>
          </mc:Choice>
          <mc:Fallback xmlns="">
            <p:pic>
              <p:nvPicPr>
                <p:cNvPr id="73901" name="Ink 73900">
                  <a:extLst>
                    <a:ext uri="{FF2B5EF4-FFF2-40B4-BE49-F238E27FC236}">
                      <a16:creationId xmlns:a16="http://schemas.microsoft.com/office/drawing/2014/main" id="{69C5C21E-0411-B8B1-F0D2-89B36BDE5B2A}"/>
                    </a:ext>
                  </a:extLst>
                </p:cNvPr>
                <p:cNvPicPr/>
                <p:nvPr/>
              </p:nvPicPr>
              <p:blipFill>
                <a:blip r:embed="rId407"/>
                <a:stretch>
                  <a:fillRect/>
                </a:stretch>
              </p:blipFill>
              <p:spPr>
                <a:xfrm>
                  <a:off x="7703774" y="3774734"/>
                  <a:ext cx="147600" cy="109440"/>
                </a:xfrm>
                <a:prstGeom prst="rect">
                  <a:avLst/>
                </a:prstGeom>
              </p:spPr>
            </p:pic>
          </mc:Fallback>
        </mc:AlternateContent>
      </p:grpSp>
      <p:grpSp>
        <p:nvGrpSpPr>
          <p:cNvPr id="73809" name="Group 73905">
            <a:extLst>
              <a:ext uri="{FF2B5EF4-FFF2-40B4-BE49-F238E27FC236}">
                <a16:creationId xmlns:a16="http://schemas.microsoft.com/office/drawing/2014/main" id="{9FA946BA-25B2-64DD-8C5C-FB39AE340420}"/>
              </a:ext>
            </a:extLst>
          </p:cNvPr>
          <p:cNvGrpSpPr>
            <a:grpSpLocks/>
          </p:cNvGrpSpPr>
          <p:nvPr/>
        </p:nvGrpSpPr>
        <p:grpSpPr bwMode="auto">
          <a:xfrm>
            <a:off x="1912938" y="3763963"/>
            <a:ext cx="1974850" cy="276225"/>
            <a:chOff x="1912814" y="3764654"/>
            <a:chExt cx="1974960" cy="275760"/>
          </a:xfrm>
        </p:grpSpPr>
        <mc:AlternateContent xmlns:mc="http://schemas.openxmlformats.org/markup-compatibility/2006" xmlns:p14="http://schemas.microsoft.com/office/powerpoint/2010/main">
          <mc:Choice Requires="p14">
            <p:contentPart p14:bwMode="auto" r:id="rId408">
              <p14:nvContentPartPr>
                <p14:cNvPr id="73903" name="Ink 73902">
                  <a:extLst>
                    <a:ext uri="{FF2B5EF4-FFF2-40B4-BE49-F238E27FC236}">
                      <a16:creationId xmlns:a16="http://schemas.microsoft.com/office/drawing/2014/main" id="{53D589B9-1996-0466-FBB6-38A74DE44B57}"/>
                    </a:ext>
                  </a:extLst>
                </p14:cNvPr>
                <p14:cNvContentPartPr/>
                <p14:nvPr/>
              </p14:nvContentPartPr>
              <p14:xfrm>
                <a:off x="3753134" y="3848894"/>
                <a:ext cx="83160" cy="174240"/>
              </p14:xfrm>
            </p:contentPart>
          </mc:Choice>
          <mc:Fallback xmlns="">
            <p:pic>
              <p:nvPicPr>
                <p:cNvPr id="73903" name="Ink 73902">
                  <a:extLst>
                    <a:ext uri="{FF2B5EF4-FFF2-40B4-BE49-F238E27FC236}">
                      <a16:creationId xmlns:a16="http://schemas.microsoft.com/office/drawing/2014/main" id="{53D589B9-1996-0466-FBB6-38A74DE44B57}"/>
                    </a:ext>
                  </a:extLst>
                </p:cNvPr>
                <p:cNvPicPr/>
                <p:nvPr/>
              </p:nvPicPr>
              <p:blipFill>
                <a:blip r:embed="rId409"/>
                <a:stretch>
                  <a:fillRect/>
                </a:stretch>
              </p:blipFill>
              <p:spPr>
                <a:xfrm>
                  <a:off x="3737654" y="3833414"/>
                  <a:ext cx="113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73904" name="Ink 73903">
                  <a:extLst>
                    <a:ext uri="{FF2B5EF4-FFF2-40B4-BE49-F238E27FC236}">
                      <a16:creationId xmlns:a16="http://schemas.microsoft.com/office/drawing/2014/main" id="{97B6E82A-ECC3-E53A-E8BD-FC9CE413B3BB}"/>
                    </a:ext>
                  </a:extLst>
                </p14:cNvPr>
                <p14:cNvContentPartPr/>
                <p14:nvPr/>
              </p14:nvContentPartPr>
              <p14:xfrm>
                <a:off x="3774374" y="3952214"/>
                <a:ext cx="113400" cy="82800"/>
              </p14:xfrm>
            </p:contentPart>
          </mc:Choice>
          <mc:Fallback xmlns="">
            <p:pic>
              <p:nvPicPr>
                <p:cNvPr id="73904" name="Ink 73903">
                  <a:extLst>
                    <a:ext uri="{FF2B5EF4-FFF2-40B4-BE49-F238E27FC236}">
                      <a16:creationId xmlns:a16="http://schemas.microsoft.com/office/drawing/2014/main" id="{97B6E82A-ECC3-E53A-E8BD-FC9CE413B3BB}"/>
                    </a:ext>
                  </a:extLst>
                </p:cNvPr>
                <p:cNvPicPr/>
                <p:nvPr/>
              </p:nvPicPr>
              <p:blipFill>
                <a:blip r:embed="rId411"/>
                <a:stretch>
                  <a:fillRect/>
                </a:stretch>
              </p:blipFill>
              <p:spPr>
                <a:xfrm>
                  <a:off x="3758845" y="3936801"/>
                  <a:ext cx="144097" cy="113268"/>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73905" name="Ink 73904">
                  <a:extLst>
                    <a:ext uri="{FF2B5EF4-FFF2-40B4-BE49-F238E27FC236}">
                      <a16:creationId xmlns:a16="http://schemas.microsoft.com/office/drawing/2014/main" id="{71E19839-4321-372C-D8AB-093364DE892D}"/>
                    </a:ext>
                  </a:extLst>
                </p14:cNvPr>
                <p14:cNvContentPartPr/>
                <p14:nvPr/>
              </p14:nvContentPartPr>
              <p14:xfrm>
                <a:off x="1912814" y="3764654"/>
                <a:ext cx="1848600" cy="275760"/>
              </p14:xfrm>
            </p:contentPart>
          </mc:Choice>
          <mc:Fallback xmlns="">
            <p:pic>
              <p:nvPicPr>
                <p:cNvPr id="73905" name="Ink 73904">
                  <a:extLst>
                    <a:ext uri="{FF2B5EF4-FFF2-40B4-BE49-F238E27FC236}">
                      <a16:creationId xmlns:a16="http://schemas.microsoft.com/office/drawing/2014/main" id="{71E19839-4321-372C-D8AB-093364DE892D}"/>
                    </a:ext>
                  </a:extLst>
                </p:cNvPr>
                <p:cNvPicPr/>
                <p:nvPr/>
              </p:nvPicPr>
              <p:blipFill>
                <a:blip r:embed="rId413"/>
                <a:stretch>
                  <a:fillRect/>
                </a:stretch>
              </p:blipFill>
              <p:spPr>
                <a:xfrm>
                  <a:off x="1897334" y="3749174"/>
                  <a:ext cx="1879200" cy="306360"/>
                </a:xfrm>
                <a:prstGeom prst="rect">
                  <a:avLst/>
                </a:prstGeom>
              </p:spPr>
            </p:pic>
          </mc:Fallback>
        </mc:AlternateContent>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5">
            <a:extLst>
              <a:ext uri="{FF2B5EF4-FFF2-40B4-BE49-F238E27FC236}">
                <a16:creationId xmlns:a16="http://schemas.microsoft.com/office/drawing/2014/main" id="{2A0991BD-FC32-CA87-4339-85550F05D07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9894641C-51A6-43DD-8E11-DC67B51E2658}" type="slidenum">
              <a:rPr lang="en-US" altLang="en-US" sz="1400" smtClean="0"/>
              <a:pPr>
                <a:spcBef>
                  <a:spcPct val="0"/>
                </a:spcBef>
                <a:spcAft>
                  <a:spcPct val="0"/>
                </a:spcAft>
                <a:buClrTx/>
                <a:buFontTx/>
                <a:buNone/>
              </a:pPr>
              <a:t>31</a:t>
            </a:fld>
            <a:endParaRPr lang="en-US" altLang="en-US" sz="1400"/>
          </a:p>
        </p:txBody>
      </p:sp>
      <p:pic>
        <p:nvPicPr>
          <p:cNvPr id="75778" name="Picture 4">
            <a:extLst>
              <a:ext uri="{FF2B5EF4-FFF2-40B4-BE49-F238E27FC236}">
                <a16:creationId xmlns:a16="http://schemas.microsoft.com/office/drawing/2014/main" id="{6ACBE557-451A-21FE-C6A4-6CEDA70A7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309403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79" name="Picture 5">
            <a:extLst>
              <a:ext uri="{FF2B5EF4-FFF2-40B4-BE49-F238E27FC236}">
                <a16:creationId xmlns:a16="http://schemas.microsoft.com/office/drawing/2014/main" id="{92EFECBE-A227-8994-5EEA-E3CBD8B7B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4008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3">
            <a:extLst>
              <a:ext uri="{FF2B5EF4-FFF2-40B4-BE49-F238E27FC236}">
                <a16:creationId xmlns:a16="http://schemas.microsoft.com/office/drawing/2014/main" id="{A5B283E8-F009-5ACF-7F8E-134F506266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3" y="4270375"/>
            <a:ext cx="3481387"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a:extLst>
              <a:ext uri="{FF2B5EF4-FFF2-40B4-BE49-F238E27FC236}">
                <a16:creationId xmlns:a16="http://schemas.microsoft.com/office/drawing/2014/main" id="{AAF5D57B-D7A0-B7DF-455E-1BC74DE2608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B11EC7D8-C8D5-4388-9B01-BF6CFF0F146E}" type="slidenum">
              <a:rPr lang="en-US" altLang="en-US" sz="1400" smtClean="0"/>
              <a:pPr>
                <a:spcBef>
                  <a:spcPct val="0"/>
                </a:spcBef>
                <a:spcAft>
                  <a:spcPct val="0"/>
                </a:spcAft>
                <a:buClrTx/>
                <a:buFontTx/>
                <a:buNone/>
              </a:pPr>
              <a:t>32</a:t>
            </a:fld>
            <a:endParaRPr lang="en-US" altLang="en-US" sz="1400"/>
          </a:p>
        </p:txBody>
      </p:sp>
      <p:pic>
        <p:nvPicPr>
          <p:cNvPr id="77826" name="Picture 2">
            <a:extLst>
              <a:ext uri="{FF2B5EF4-FFF2-40B4-BE49-F238E27FC236}">
                <a16:creationId xmlns:a16="http://schemas.microsoft.com/office/drawing/2014/main" id="{719BA864-98D0-1C85-F6D6-7E82A6F10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7278688"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3">
            <a:extLst>
              <a:ext uri="{FF2B5EF4-FFF2-40B4-BE49-F238E27FC236}">
                <a16:creationId xmlns:a16="http://schemas.microsoft.com/office/drawing/2014/main" id="{15AFCF6B-A585-91DC-72C9-8A17F92156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3B7A77C5-1FD6-49CF-B140-32AF9BDFE4C2}" type="slidenum">
              <a:rPr lang="en-US" altLang="en-US" sz="1400" smtClean="0"/>
              <a:pPr>
                <a:spcBef>
                  <a:spcPct val="0"/>
                </a:spcBef>
                <a:spcAft>
                  <a:spcPct val="0"/>
                </a:spcAft>
                <a:buClrTx/>
                <a:buFontTx/>
                <a:buNone/>
              </a:pPr>
              <a:t>33</a:t>
            </a:fld>
            <a:endParaRPr lang="en-US" altLang="en-US" sz="1400"/>
          </a:p>
        </p:txBody>
      </p:sp>
      <p:sp>
        <p:nvSpPr>
          <p:cNvPr id="79874" name="Rectangle 2">
            <a:extLst>
              <a:ext uri="{FF2B5EF4-FFF2-40B4-BE49-F238E27FC236}">
                <a16:creationId xmlns:a16="http://schemas.microsoft.com/office/drawing/2014/main" id="{B54C72F8-85E3-0B12-9ACB-553F7CB1F50A}"/>
              </a:ext>
            </a:extLst>
          </p:cNvPr>
          <p:cNvSpPr>
            <a:spLocks noChangeArrowheads="1"/>
          </p:cNvSpPr>
          <p:nvPr/>
        </p:nvSpPr>
        <p:spPr bwMode="auto">
          <a:xfrm>
            <a:off x="511175" y="258763"/>
            <a:ext cx="6884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a:solidFill>
                  <a:srgbClr val="FF3300"/>
                </a:solidFill>
              </a:rPr>
              <a:t>5–4 </a:t>
            </a:r>
            <a:r>
              <a:rPr lang="en-US" altLang="en-US" b="0">
                <a:solidFill>
                  <a:srgbClr val="FF3300"/>
                </a:solidFill>
              </a:rPr>
              <a:t>■</a:t>
            </a:r>
            <a:r>
              <a:rPr lang="tr-TR" altLang="en-US" b="0">
                <a:solidFill>
                  <a:srgbClr val="FF3300"/>
                </a:solidFill>
              </a:rPr>
              <a:t> </a:t>
            </a:r>
            <a:r>
              <a:rPr lang="en-US" altLang="en-US">
                <a:solidFill>
                  <a:srgbClr val="FF3300"/>
                </a:solidFill>
              </a:rPr>
              <a:t>THE</a:t>
            </a:r>
            <a:r>
              <a:rPr lang="en-US" altLang="en-US">
                <a:solidFill>
                  <a:srgbClr val="FF0000"/>
                </a:solidFill>
              </a:rPr>
              <a:t> BERNOULLI EQUATION</a:t>
            </a:r>
          </a:p>
        </p:txBody>
      </p:sp>
      <p:sp>
        <p:nvSpPr>
          <p:cNvPr id="79875" name="Rectangle 3">
            <a:extLst>
              <a:ext uri="{FF2B5EF4-FFF2-40B4-BE49-F238E27FC236}">
                <a16:creationId xmlns:a16="http://schemas.microsoft.com/office/drawing/2014/main" id="{9402F93C-07A5-1795-E57D-3B6A5D75F8FC}"/>
              </a:ext>
            </a:extLst>
          </p:cNvPr>
          <p:cNvSpPr>
            <a:spLocks noChangeArrowheads="1"/>
          </p:cNvSpPr>
          <p:nvPr/>
        </p:nvSpPr>
        <p:spPr bwMode="auto">
          <a:xfrm>
            <a:off x="533400" y="914400"/>
            <a:ext cx="80772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buClrTx/>
              <a:buFontTx/>
              <a:buNone/>
            </a:pPr>
            <a:r>
              <a:rPr lang="en-US" altLang="en-US" sz="2000">
                <a:solidFill>
                  <a:srgbClr val="CC00CC"/>
                </a:solidFill>
              </a:rPr>
              <a:t>Bernoulli equation</a:t>
            </a:r>
            <a:r>
              <a:rPr lang="tr-TR" altLang="en-US" sz="2000">
                <a:solidFill>
                  <a:srgbClr val="CC00CC"/>
                </a:solidFill>
              </a:rPr>
              <a:t>:</a:t>
            </a:r>
            <a:r>
              <a:rPr lang="tr-TR" altLang="en-US" sz="2000"/>
              <a:t> </a:t>
            </a:r>
            <a:r>
              <a:rPr lang="tr-TR" altLang="en-US" sz="2000" b="0"/>
              <a:t>A</a:t>
            </a:r>
            <a:r>
              <a:rPr lang="en-US" altLang="en-US" sz="2000" b="0"/>
              <a:t>n approximate relation between pressure,</a:t>
            </a:r>
            <a:r>
              <a:rPr lang="tr-TR" altLang="en-US" sz="2000" b="0"/>
              <a:t> </a:t>
            </a:r>
            <a:r>
              <a:rPr lang="en-US" altLang="en-US" sz="2000" b="0"/>
              <a:t>velocity, and elevation, and is valid in regions of steady, incompressible</a:t>
            </a:r>
            <a:r>
              <a:rPr lang="tr-TR" altLang="en-US" sz="2000" b="0"/>
              <a:t> </a:t>
            </a:r>
            <a:r>
              <a:rPr lang="en-US" altLang="en-US" sz="2000" b="0"/>
              <a:t>flow where net frictional forces are negligible</a:t>
            </a:r>
            <a:r>
              <a:rPr lang="tr-TR" altLang="en-US" sz="2000" b="0"/>
              <a:t>.</a:t>
            </a:r>
          </a:p>
          <a:p>
            <a:pPr eaLnBrk="1" hangingPunct="1">
              <a:buClrTx/>
              <a:buFontTx/>
              <a:buNone/>
            </a:pPr>
            <a:r>
              <a:rPr lang="en-US" altLang="en-US" sz="2000" b="0">
                <a:solidFill>
                  <a:srgbClr val="3333FF"/>
                </a:solidFill>
              </a:rPr>
              <a:t>Despite its</a:t>
            </a:r>
            <a:r>
              <a:rPr lang="tr-TR" altLang="en-US" sz="2000" b="0">
                <a:solidFill>
                  <a:srgbClr val="3333FF"/>
                </a:solidFill>
              </a:rPr>
              <a:t> </a:t>
            </a:r>
            <a:r>
              <a:rPr lang="en-US" altLang="en-US" sz="2000" b="0">
                <a:solidFill>
                  <a:srgbClr val="3333FF"/>
                </a:solidFill>
              </a:rPr>
              <a:t>simplicity, it has proven to be a very powerful tool in fluid mechanics.</a:t>
            </a:r>
            <a:endParaRPr lang="tr-TR" altLang="en-US" sz="2000" b="0">
              <a:solidFill>
                <a:srgbClr val="3333FF"/>
              </a:solidFill>
            </a:endParaRPr>
          </a:p>
          <a:p>
            <a:pPr eaLnBrk="1" hangingPunct="1">
              <a:buClrTx/>
              <a:buFontTx/>
              <a:buNone/>
            </a:pPr>
            <a:r>
              <a:rPr lang="en-US" altLang="en-US" sz="2000" b="0"/>
              <a:t>The Bernoulli</a:t>
            </a:r>
            <a:r>
              <a:rPr lang="tr-TR" altLang="en-US" sz="2000" b="0"/>
              <a:t> </a:t>
            </a:r>
            <a:r>
              <a:rPr lang="en-US" altLang="en-US" sz="2000" b="0"/>
              <a:t>approximation is typically useful in flow regions outside of boundary layers</a:t>
            </a:r>
            <a:r>
              <a:rPr lang="tr-TR" altLang="en-US" sz="2000" b="0"/>
              <a:t> </a:t>
            </a:r>
            <a:r>
              <a:rPr lang="en-US" altLang="en-US" sz="2000" b="0"/>
              <a:t>and wakes, where the fluid motion is</a:t>
            </a:r>
            <a:r>
              <a:rPr lang="tr-TR" altLang="en-US" sz="2000" b="0"/>
              <a:t> </a:t>
            </a:r>
            <a:r>
              <a:rPr lang="en-US" altLang="en-US" sz="2000" b="0"/>
              <a:t>governed by the combined effects of</a:t>
            </a:r>
            <a:r>
              <a:rPr lang="tr-TR" altLang="en-US" sz="2000" b="0"/>
              <a:t> </a:t>
            </a:r>
            <a:r>
              <a:rPr lang="en-US" altLang="en-US" sz="2000" b="0"/>
              <a:t>pressure and gravity forces.</a:t>
            </a:r>
          </a:p>
        </p:txBody>
      </p:sp>
      <p:sp>
        <p:nvSpPr>
          <p:cNvPr id="79876" name="Rectangle 6">
            <a:extLst>
              <a:ext uri="{FF2B5EF4-FFF2-40B4-BE49-F238E27FC236}">
                <a16:creationId xmlns:a16="http://schemas.microsoft.com/office/drawing/2014/main" id="{0F614FDB-B0DB-4FBD-8FB4-532EDBF4B841}"/>
              </a:ext>
            </a:extLst>
          </p:cNvPr>
          <p:cNvSpPr>
            <a:spLocks noChangeArrowheads="1"/>
          </p:cNvSpPr>
          <p:nvPr/>
        </p:nvSpPr>
        <p:spPr bwMode="auto">
          <a:xfrm>
            <a:off x="4876800" y="3989388"/>
            <a:ext cx="36576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The </a:t>
            </a:r>
            <a:r>
              <a:rPr lang="en-US" altLang="en-US" sz="1800" b="0" i="1">
                <a:solidFill>
                  <a:srgbClr val="0000CC"/>
                </a:solidFill>
              </a:rPr>
              <a:t>Bernoulli equation </a:t>
            </a:r>
            <a:r>
              <a:rPr lang="en-US" altLang="en-US" sz="1800" b="0">
                <a:solidFill>
                  <a:srgbClr val="0000CC"/>
                </a:solidFill>
              </a:rPr>
              <a:t>is an</a:t>
            </a:r>
            <a:r>
              <a:rPr lang="tr-TR" altLang="en-US" sz="1800" b="0">
                <a:solidFill>
                  <a:srgbClr val="0000CC"/>
                </a:solidFill>
              </a:rPr>
              <a:t> </a:t>
            </a:r>
            <a:r>
              <a:rPr lang="en-US" altLang="en-US" sz="1800" b="0" i="1">
                <a:solidFill>
                  <a:srgbClr val="0000CC"/>
                </a:solidFill>
              </a:rPr>
              <a:t>approximate </a:t>
            </a:r>
            <a:r>
              <a:rPr lang="en-US" altLang="en-US" sz="1800" b="0">
                <a:solidFill>
                  <a:srgbClr val="0000CC"/>
                </a:solidFill>
              </a:rPr>
              <a:t>equation that is valid</a:t>
            </a:r>
            <a:r>
              <a:rPr lang="tr-TR" altLang="en-US" sz="1800" b="0">
                <a:solidFill>
                  <a:srgbClr val="0000CC"/>
                </a:solidFill>
              </a:rPr>
              <a:t> </a:t>
            </a:r>
            <a:r>
              <a:rPr lang="en-US" altLang="en-US" sz="1800" b="0">
                <a:solidFill>
                  <a:srgbClr val="0000CC"/>
                </a:solidFill>
              </a:rPr>
              <a:t>only in </a:t>
            </a:r>
            <a:r>
              <a:rPr lang="en-US" altLang="en-US" sz="1800" b="0" i="1">
                <a:solidFill>
                  <a:srgbClr val="0000CC"/>
                </a:solidFill>
              </a:rPr>
              <a:t>inviscid regions of flow </a:t>
            </a:r>
            <a:r>
              <a:rPr lang="en-US" altLang="en-US" sz="1800" b="0">
                <a:solidFill>
                  <a:srgbClr val="0000CC"/>
                </a:solidFill>
              </a:rPr>
              <a:t>where</a:t>
            </a:r>
            <a:r>
              <a:rPr lang="tr-TR" altLang="en-US" sz="1800" b="0">
                <a:solidFill>
                  <a:srgbClr val="0000CC"/>
                </a:solidFill>
              </a:rPr>
              <a:t> </a:t>
            </a:r>
            <a:r>
              <a:rPr lang="en-US" altLang="en-US" sz="1800" b="0">
                <a:solidFill>
                  <a:srgbClr val="0000CC"/>
                </a:solidFill>
              </a:rPr>
              <a:t>net viscous forces are negligibly small</a:t>
            </a:r>
            <a:r>
              <a:rPr lang="tr-TR" altLang="en-US" sz="1800" b="0">
                <a:solidFill>
                  <a:srgbClr val="0000CC"/>
                </a:solidFill>
              </a:rPr>
              <a:t> </a:t>
            </a:r>
            <a:r>
              <a:rPr lang="en-US" altLang="en-US" sz="1800" b="0">
                <a:solidFill>
                  <a:srgbClr val="0000CC"/>
                </a:solidFill>
              </a:rPr>
              <a:t>compared to inertial, gravitational, or</a:t>
            </a:r>
            <a:r>
              <a:rPr lang="tr-TR" altLang="en-US" sz="1800" b="0">
                <a:solidFill>
                  <a:srgbClr val="0000CC"/>
                </a:solidFill>
              </a:rPr>
              <a:t> </a:t>
            </a:r>
            <a:r>
              <a:rPr lang="en-US" altLang="en-US" sz="1800" b="0">
                <a:solidFill>
                  <a:srgbClr val="0000CC"/>
                </a:solidFill>
              </a:rPr>
              <a:t>pressure forces. Such regions occur</a:t>
            </a:r>
            <a:r>
              <a:rPr lang="tr-TR" altLang="en-US" sz="1800" b="0">
                <a:solidFill>
                  <a:srgbClr val="0000CC"/>
                </a:solidFill>
              </a:rPr>
              <a:t> </a:t>
            </a:r>
            <a:r>
              <a:rPr lang="en-US" altLang="en-US" sz="1800" b="0">
                <a:solidFill>
                  <a:srgbClr val="0000CC"/>
                </a:solidFill>
              </a:rPr>
              <a:t>outside of </a:t>
            </a:r>
            <a:r>
              <a:rPr lang="en-US" altLang="en-US" sz="1800" b="0" i="1">
                <a:solidFill>
                  <a:srgbClr val="0000CC"/>
                </a:solidFill>
              </a:rPr>
              <a:t>boundary layers </a:t>
            </a:r>
            <a:r>
              <a:rPr lang="en-US" altLang="en-US" sz="1800" b="0">
                <a:solidFill>
                  <a:srgbClr val="0000CC"/>
                </a:solidFill>
              </a:rPr>
              <a:t>and </a:t>
            </a:r>
            <a:r>
              <a:rPr lang="en-US" altLang="en-US" sz="1800" b="0" i="1">
                <a:solidFill>
                  <a:srgbClr val="0000CC"/>
                </a:solidFill>
              </a:rPr>
              <a:t>wakes</a:t>
            </a:r>
            <a:r>
              <a:rPr lang="en-US" altLang="en-US" sz="1800" b="0">
                <a:solidFill>
                  <a:srgbClr val="0000CC"/>
                </a:solidFill>
              </a:rPr>
              <a:t>.</a:t>
            </a:r>
          </a:p>
        </p:txBody>
      </p:sp>
      <p:pic>
        <p:nvPicPr>
          <p:cNvPr id="79877" name="Picture 7">
            <a:extLst>
              <a:ext uri="{FF2B5EF4-FFF2-40B4-BE49-F238E27FC236}">
                <a16:creationId xmlns:a16="http://schemas.microsoft.com/office/drawing/2014/main" id="{EED077A5-5C12-D7C1-244F-8ACC395BB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17963"/>
            <a:ext cx="4267200" cy="245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3">
            <a:extLst>
              <a:ext uri="{FF2B5EF4-FFF2-40B4-BE49-F238E27FC236}">
                <a16:creationId xmlns:a16="http://schemas.microsoft.com/office/drawing/2014/main" id="{D8AE3351-F525-D437-A099-5B65C0CF7D0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1B115ECF-7E05-4B67-B163-BB311771C792}" type="slidenum">
              <a:rPr lang="en-US" altLang="en-US" sz="1400" smtClean="0"/>
              <a:pPr>
                <a:spcBef>
                  <a:spcPct val="0"/>
                </a:spcBef>
                <a:spcAft>
                  <a:spcPct val="0"/>
                </a:spcAft>
                <a:buClrTx/>
                <a:buFontTx/>
                <a:buNone/>
              </a:pPr>
              <a:t>34</a:t>
            </a:fld>
            <a:endParaRPr lang="en-US" altLang="en-US" sz="1400"/>
          </a:p>
        </p:txBody>
      </p:sp>
      <p:sp>
        <p:nvSpPr>
          <p:cNvPr id="81922" name="Rectangle 6">
            <a:extLst>
              <a:ext uri="{FF2B5EF4-FFF2-40B4-BE49-F238E27FC236}">
                <a16:creationId xmlns:a16="http://schemas.microsoft.com/office/drawing/2014/main" id="{55E3DE6D-0F9D-8ED6-DD5F-56974608EA84}"/>
              </a:ext>
            </a:extLst>
          </p:cNvPr>
          <p:cNvSpPr>
            <a:spLocks noChangeArrowheads="1"/>
          </p:cNvSpPr>
          <p:nvPr/>
        </p:nvSpPr>
        <p:spPr bwMode="auto">
          <a:xfrm>
            <a:off x="304800" y="152400"/>
            <a:ext cx="5386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3300"/>
                </a:solidFill>
              </a:rPr>
              <a:t>Acceleration of a Fluid Particle</a:t>
            </a:r>
          </a:p>
        </p:txBody>
      </p:sp>
      <p:pic>
        <p:nvPicPr>
          <p:cNvPr id="81923" name="Picture 7">
            <a:extLst>
              <a:ext uri="{FF2B5EF4-FFF2-40B4-BE49-F238E27FC236}">
                <a16:creationId xmlns:a16="http://schemas.microsoft.com/office/drawing/2014/main" id="{FBF8C0C1-FCA0-1606-1624-769D5FFF6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33800"/>
            <a:ext cx="3678238"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4" name="Rectangle 8">
            <a:extLst>
              <a:ext uri="{FF2B5EF4-FFF2-40B4-BE49-F238E27FC236}">
                <a16:creationId xmlns:a16="http://schemas.microsoft.com/office/drawing/2014/main" id="{2AF0BFB5-873F-0804-3502-1E8A929AF70C}"/>
              </a:ext>
            </a:extLst>
          </p:cNvPr>
          <p:cNvSpPr>
            <a:spLocks noChangeArrowheads="1"/>
          </p:cNvSpPr>
          <p:nvPr/>
        </p:nvSpPr>
        <p:spPr bwMode="auto">
          <a:xfrm>
            <a:off x="4953000" y="5257800"/>
            <a:ext cx="3886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chemeClr val="accent2"/>
                </a:solidFill>
              </a:rPr>
              <a:t>During steady flow, a fluid may not</a:t>
            </a:r>
            <a:r>
              <a:rPr lang="tr-TR" altLang="en-US" sz="1800" b="0">
                <a:solidFill>
                  <a:schemeClr val="accent2"/>
                </a:solidFill>
              </a:rPr>
              <a:t> </a:t>
            </a:r>
            <a:r>
              <a:rPr lang="en-US" altLang="en-US" sz="1800" b="0">
                <a:solidFill>
                  <a:schemeClr val="accent2"/>
                </a:solidFill>
              </a:rPr>
              <a:t>accelerate in time at a fixed point, but</a:t>
            </a:r>
            <a:r>
              <a:rPr lang="tr-TR" altLang="en-US" sz="1800" b="0">
                <a:solidFill>
                  <a:schemeClr val="accent2"/>
                </a:solidFill>
              </a:rPr>
              <a:t> </a:t>
            </a:r>
            <a:r>
              <a:rPr lang="en-US" altLang="en-US" sz="1800" b="0">
                <a:solidFill>
                  <a:schemeClr val="accent2"/>
                </a:solidFill>
              </a:rPr>
              <a:t>it may accelerate in space.</a:t>
            </a:r>
          </a:p>
        </p:txBody>
      </p:sp>
      <p:sp>
        <p:nvSpPr>
          <p:cNvPr id="81925" name="Rectangle 9">
            <a:extLst>
              <a:ext uri="{FF2B5EF4-FFF2-40B4-BE49-F238E27FC236}">
                <a16:creationId xmlns:a16="http://schemas.microsoft.com/office/drawing/2014/main" id="{C37720AC-3E51-9ECD-B1C7-7020517F397D}"/>
              </a:ext>
            </a:extLst>
          </p:cNvPr>
          <p:cNvSpPr>
            <a:spLocks noChangeArrowheads="1"/>
          </p:cNvSpPr>
          <p:nvPr/>
        </p:nvSpPr>
        <p:spPr bwMode="auto">
          <a:xfrm>
            <a:off x="304800" y="609600"/>
            <a:ext cx="7772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0000"/>
              </a:spcBef>
              <a:spcAft>
                <a:spcPct val="10000"/>
              </a:spcAft>
              <a:buClrTx/>
              <a:buFontTx/>
              <a:buNone/>
            </a:pPr>
            <a:r>
              <a:rPr lang="en-US" altLang="en-US" sz="1800" b="0"/>
              <a:t>In two-dimensional flow,</a:t>
            </a:r>
            <a:r>
              <a:rPr lang="tr-TR" altLang="en-US" sz="1800" b="0"/>
              <a:t> </a:t>
            </a:r>
            <a:r>
              <a:rPr lang="en-US" altLang="en-US" sz="1800" b="0"/>
              <a:t>the acceleration can be decomposed into two components: </a:t>
            </a:r>
            <a:endParaRPr lang="tr-TR" altLang="en-US" sz="1800" b="0"/>
          </a:p>
          <a:p>
            <a:pPr eaLnBrk="1" hangingPunct="1">
              <a:spcBef>
                <a:spcPct val="10000"/>
              </a:spcBef>
              <a:spcAft>
                <a:spcPct val="10000"/>
              </a:spcAft>
              <a:buClrTx/>
              <a:buFontTx/>
              <a:buNone/>
            </a:pPr>
            <a:r>
              <a:rPr lang="en-US" altLang="en-US" sz="1800" i="1">
                <a:solidFill>
                  <a:srgbClr val="CC00CC"/>
                </a:solidFill>
              </a:rPr>
              <a:t>streamwise</a:t>
            </a:r>
            <a:r>
              <a:rPr lang="tr-TR" altLang="en-US" sz="1800" i="1">
                <a:solidFill>
                  <a:srgbClr val="CC00CC"/>
                </a:solidFill>
              </a:rPr>
              <a:t> </a:t>
            </a:r>
            <a:r>
              <a:rPr lang="en-US" altLang="en-US" sz="1800" i="1">
                <a:solidFill>
                  <a:srgbClr val="CC00CC"/>
                </a:solidFill>
              </a:rPr>
              <a:t>acceleration a</a:t>
            </a:r>
            <a:r>
              <a:rPr lang="en-US" altLang="en-US" sz="1800" i="1" baseline="-25000">
                <a:solidFill>
                  <a:srgbClr val="CC00CC"/>
                </a:solidFill>
              </a:rPr>
              <a:t>s</a:t>
            </a:r>
            <a:r>
              <a:rPr lang="en-US" altLang="en-US" sz="1800" b="0" i="1"/>
              <a:t> </a:t>
            </a:r>
            <a:r>
              <a:rPr lang="en-US" altLang="en-US" sz="1800" b="0"/>
              <a:t>along the streamline and </a:t>
            </a:r>
            <a:endParaRPr lang="tr-TR" altLang="en-US" sz="1800" b="0"/>
          </a:p>
          <a:p>
            <a:pPr eaLnBrk="1" hangingPunct="1">
              <a:spcBef>
                <a:spcPct val="10000"/>
              </a:spcBef>
              <a:spcAft>
                <a:spcPct val="10000"/>
              </a:spcAft>
              <a:buClrTx/>
              <a:buFontTx/>
              <a:buNone/>
            </a:pPr>
            <a:r>
              <a:rPr lang="en-US" altLang="en-US" sz="1800" i="1">
                <a:solidFill>
                  <a:srgbClr val="CC00CC"/>
                </a:solidFill>
              </a:rPr>
              <a:t>normal acceleration a</a:t>
            </a:r>
            <a:r>
              <a:rPr lang="en-US" altLang="en-US" sz="1800" i="1" baseline="-25000">
                <a:solidFill>
                  <a:srgbClr val="CC00CC"/>
                </a:solidFill>
              </a:rPr>
              <a:t>n</a:t>
            </a:r>
            <a:r>
              <a:rPr lang="en-US" altLang="en-US" sz="1800" b="0" i="1"/>
              <a:t> </a:t>
            </a:r>
            <a:r>
              <a:rPr lang="en-US" altLang="en-US" sz="1800" b="0"/>
              <a:t>in the</a:t>
            </a:r>
            <a:r>
              <a:rPr lang="tr-TR" altLang="en-US" sz="1800" b="0"/>
              <a:t> </a:t>
            </a:r>
            <a:r>
              <a:rPr lang="en-US" altLang="en-US" sz="1800" b="0"/>
              <a:t>direction normal to the streamline, which is given as</a:t>
            </a:r>
            <a:r>
              <a:rPr lang="tr-TR" altLang="en-US" sz="1800" b="0"/>
              <a:t> </a:t>
            </a:r>
            <a:r>
              <a:rPr lang="en-US" altLang="en-US" sz="1800" b="0" i="1">
                <a:solidFill>
                  <a:srgbClr val="CC00CC"/>
                </a:solidFill>
              </a:rPr>
              <a:t>a</a:t>
            </a:r>
            <a:r>
              <a:rPr lang="en-US" altLang="en-US" sz="1800" b="0" i="1" baseline="-25000">
                <a:solidFill>
                  <a:srgbClr val="CC00CC"/>
                </a:solidFill>
              </a:rPr>
              <a:t>n</a:t>
            </a:r>
            <a:r>
              <a:rPr lang="tr-TR" altLang="en-US" sz="1800" b="0" i="1">
                <a:solidFill>
                  <a:srgbClr val="CC00CC"/>
                </a:solidFill>
              </a:rPr>
              <a:t> =</a:t>
            </a:r>
            <a:r>
              <a:rPr lang="en-US" altLang="en-US" sz="1800" b="0">
                <a:solidFill>
                  <a:srgbClr val="CC00CC"/>
                </a:solidFill>
              </a:rPr>
              <a:t> </a:t>
            </a:r>
            <a:r>
              <a:rPr lang="en-US" altLang="en-US" sz="1800" b="0" i="1">
                <a:solidFill>
                  <a:srgbClr val="CC00CC"/>
                </a:solidFill>
              </a:rPr>
              <a:t>V</a:t>
            </a:r>
            <a:r>
              <a:rPr lang="en-US" altLang="en-US" sz="1800" b="0" baseline="30000">
                <a:solidFill>
                  <a:srgbClr val="CC00CC"/>
                </a:solidFill>
              </a:rPr>
              <a:t>2</a:t>
            </a:r>
            <a:r>
              <a:rPr lang="en-US" altLang="en-US" sz="1800" b="0">
                <a:solidFill>
                  <a:srgbClr val="CC00CC"/>
                </a:solidFill>
              </a:rPr>
              <a:t>/</a:t>
            </a:r>
            <a:r>
              <a:rPr lang="en-US" altLang="en-US" sz="1800" b="0" i="1">
                <a:solidFill>
                  <a:srgbClr val="CC00CC"/>
                </a:solidFill>
              </a:rPr>
              <a:t>R</a:t>
            </a:r>
            <a:r>
              <a:rPr lang="en-US" altLang="en-US" sz="1800" b="0"/>
              <a:t>. </a:t>
            </a:r>
            <a:endParaRPr lang="tr-TR" altLang="en-US" sz="1800" b="0"/>
          </a:p>
          <a:p>
            <a:pPr eaLnBrk="1" hangingPunct="1">
              <a:spcBef>
                <a:spcPct val="10000"/>
              </a:spcBef>
              <a:spcAft>
                <a:spcPct val="10000"/>
              </a:spcAft>
              <a:buClrTx/>
              <a:buFontTx/>
              <a:buNone/>
            </a:pPr>
            <a:r>
              <a:rPr lang="tr-TR" altLang="en-US" sz="1800" b="0"/>
              <a:t>S</a:t>
            </a:r>
            <a:r>
              <a:rPr lang="en-US" altLang="en-US" sz="1800" b="0"/>
              <a:t>treamwise acceleration is due to a change in speed along a streamline, and</a:t>
            </a:r>
            <a:r>
              <a:rPr lang="tr-TR" altLang="en-US" sz="1800" b="0"/>
              <a:t> </a:t>
            </a:r>
            <a:r>
              <a:rPr lang="en-US" altLang="en-US" sz="1800" b="0"/>
              <a:t>normal acceleration is due to a change in direction. </a:t>
            </a:r>
            <a:endParaRPr lang="tr-TR" altLang="en-US" sz="1800" b="0"/>
          </a:p>
          <a:p>
            <a:pPr eaLnBrk="1" hangingPunct="1">
              <a:spcBef>
                <a:spcPct val="10000"/>
              </a:spcBef>
              <a:spcAft>
                <a:spcPct val="10000"/>
              </a:spcAft>
              <a:buClrTx/>
              <a:buFontTx/>
              <a:buNone/>
            </a:pPr>
            <a:r>
              <a:rPr lang="en-US" altLang="en-US" sz="1800" b="0"/>
              <a:t>For particles that move</a:t>
            </a:r>
            <a:r>
              <a:rPr lang="tr-TR" altLang="en-US" sz="1800" b="0"/>
              <a:t> </a:t>
            </a:r>
            <a:r>
              <a:rPr lang="en-US" altLang="en-US" sz="1800" b="0"/>
              <a:t>along a </a:t>
            </a:r>
            <a:r>
              <a:rPr lang="en-US" altLang="en-US" sz="1800" b="0" i="1">
                <a:solidFill>
                  <a:srgbClr val="CC00CC"/>
                </a:solidFill>
              </a:rPr>
              <a:t>straight path, a</a:t>
            </a:r>
            <a:r>
              <a:rPr lang="en-US" altLang="en-US" sz="1800" b="0" i="1" baseline="-25000">
                <a:solidFill>
                  <a:srgbClr val="CC00CC"/>
                </a:solidFill>
              </a:rPr>
              <a:t>n</a:t>
            </a:r>
            <a:r>
              <a:rPr lang="en-US" altLang="en-US" sz="1800" b="0" i="1">
                <a:solidFill>
                  <a:srgbClr val="CC00CC"/>
                </a:solidFill>
              </a:rPr>
              <a:t> </a:t>
            </a:r>
            <a:r>
              <a:rPr lang="tr-TR" altLang="en-US" sz="1800" b="0" i="1">
                <a:solidFill>
                  <a:srgbClr val="CC00CC"/>
                </a:solidFill>
              </a:rPr>
              <a:t>=</a:t>
            </a:r>
            <a:r>
              <a:rPr lang="en-US" altLang="en-US" sz="1800" b="0">
                <a:solidFill>
                  <a:srgbClr val="CC00CC"/>
                </a:solidFill>
              </a:rPr>
              <a:t> 0</a:t>
            </a:r>
            <a:r>
              <a:rPr lang="en-US" altLang="en-US" sz="1800" b="0"/>
              <a:t> since the radius of curvature is infinity and</a:t>
            </a:r>
            <a:r>
              <a:rPr lang="tr-TR" altLang="en-US" sz="1800" b="0"/>
              <a:t> </a:t>
            </a:r>
            <a:r>
              <a:rPr lang="en-US" altLang="en-US" sz="1800" b="0"/>
              <a:t>thus there is no change in direction. The Bernoulli equation results from a</a:t>
            </a:r>
            <a:r>
              <a:rPr lang="tr-TR" altLang="en-US" sz="1800" b="0"/>
              <a:t> </a:t>
            </a:r>
            <a:r>
              <a:rPr lang="en-US" altLang="en-US" sz="1800" b="0"/>
              <a:t>force balance along a streamline.</a:t>
            </a:r>
          </a:p>
        </p:txBody>
      </p:sp>
      <p:grpSp>
        <p:nvGrpSpPr>
          <p:cNvPr id="81926" name="Group 16">
            <a:extLst>
              <a:ext uri="{FF2B5EF4-FFF2-40B4-BE49-F238E27FC236}">
                <a16:creationId xmlns:a16="http://schemas.microsoft.com/office/drawing/2014/main" id="{C85874BB-28B1-C9A1-13B1-F5BA2DB719BD}"/>
              </a:ext>
            </a:extLst>
          </p:cNvPr>
          <p:cNvGrpSpPr>
            <a:grpSpLocks/>
          </p:cNvGrpSpPr>
          <p:nvPr/>
        </p:nvGrpSpPr>
        <p:grpSpPr bwMode="auto">
          <a:xfrm>
            <a:off x="381000" y="3733800"/>
            <a:ext cx="4452938" cy="2535238"/>
            <a:chOff x="240" y="2208"/>
            <a:chExt cx="2805" cy="1597"/>
          </a:xfrm>
        </p:grpSpPr>
        <p:pic>
          <p:nvPicPr>
            <p:cNvPr id="81928" name="Picture 10">
              <a:extLst>
                <a:ext uri="{FF2B5EF4-FFF2-40B4-BE49-F238E27FC236}">
                  <a16:creationId xmlns:a16="http://schemas.microsoft.com/office/drawing/2014/main" id="{31FEB136-5072-676B-95F1-9799B356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208"/>
              <a:ext cx="1353" cy="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9" name="Picture 11">
              <a:extLst>
                <a:ext uri="{FF2B5EF4-FFF2-40B4-BE49-F238E27FC236}">
                  <a16:creationId xmlns:a16="http://schemas.microsoft.com/office/drawing/2014/main" id="{7359DA16-3FED-A80F-EA85-A6A1DC945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208"/>
              <a:ext cx="126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0" name="Picture 12">
              <a:extLst>
                <a:ext uri="{FF2B5EF4-FFF2-40B4-BE49-F238E27FC236}">
                  <a16:creationId xmlns:a16="http://schemas.microsoft.com/office/drawing/2014/main" id="{DC1AB9A4-2A92-0B62-5014-FEF36C6E38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2736"/>
              <a:ext cx="815"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1" name="Picture 13">
              <a:extLst>
                <a:ext uri="{FF2B5EF4-FFF2-40B4-BE49-F238E27FC236}">
                  <a16:creationId xmlns:a16="http://schemas.microsoft.com/office/drawing/2014/main" id="{8E09FB23-3F20-7F95-41A1-CD60118FAD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8" y="2736"/>
              <a:ext cx="70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2" name="Picture 14">
              <a:extLst>
                <a:ext uri="{FF2B5EF4-FFF2-40B4-BE49-F238E27FC236}">
                  <a16:creationId xmlns:a16="http://schemas.microsoft.com/office/drawing/2014/main" id="{A16A7AAC-5508-6782-BE98-E0BC4E8E72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 y="3072"/>
              <a:ext cx="2232"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3" name="Picture 15">
              <a:extLst>
                <a:ext uri="{FF2B5EF4-FFF2-40B4-BE49-F238E27FC236}">
                  <a16:creationId xmlns:a16="http://schemas.microsoft.com/office/drawing/2014/main" id="{82DFB838-E4DD-ADC8-1A41-FBFC5B995B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 y="3600"/>
              <a:ext cx="81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1927" name="Rectangle 17">
            <a:extLst>
              <a:ext uri="{FF2B5EF4-FFF2-40B4-BE49-F238E27FC236}">
                <a16:creationId xmlns:a16="http://schemas.microsoft.com/office/drawing/2014/main" id="{CDB6AF01-4F74-84FF-F877-B4AC364EB2D3}"/>
              </a:ext>
            </a:extLst>
          </p:cNvPr>
          <p:cNvSpPr>
            <a:spLocks noChangeArrowheads="1"/>
          </p:cNvSpPr>
          <p:nvPr/>
        </p:nvSpPr>
        <p:spPr bwMode="auto">
          <a:xfrm>
            <a:off x="1828800" y="5791200"/>
            <a:ext cx="2743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1800" b="0">
                <a:solidFill>
                  <a:srgbClr val="CC00CC"/>
                </a:solidFill>
              </a:rPr>
              <a:t>A</a:t>
            </a:r>
            <a:r>
              <a:rPr lang="en-US" altLang="en-US" sz="1800" b="0">
                <a:solidFill>
                  <a:srgbClr val="CC00CC"/>
                </a:solidFill>
              </a:rPr>
              <a:t>cceleration in steady flow is due to the change of</a:t>
            </a:r>
            <a:r>
              <a:rPr lang="tr-TR" altLang="en-US" sz="1800" b="0">
                <a:solidFill>
                  <a:srgbClr val="CC00CC"/>
                </a:solidFill>
              </a:rPr>
              <a:t> </a:t>
            </a:r>
            <a:r>
              <a:rPr lang="en-US" altLang="en-US" sz="1800" b="0">
                <a:solidFill>
                  <a:srgbClr val="CC00CC"/>
                </a:solidFill>
              </a:rPr>
              <a:t>velocity with position.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3">
            <a:extLst>
              <a:ext uri="{FF2B5EF4-FFF2-40B4-BE49-F238E27FC236}">
                <a16:creationId xmlns:a16="http://schemas.microsoft.com/office/drawing/2014/main" id="{C164752D-539C-1A61-AF86-B8B40A50C36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3C6BE352-5D04-48AE-874B-2D6007F55A15}" type="slidenum">
              <a:rPr lang="en-US" altLang="en-US" sz="1400" smtClean="0"/>
              <a:pPr>
                <a:spcBef>
                  <a:spcPct val="0"/>
                </a:spcBef>
                <a:spcAft>
                  <a:spcPct val="0"/>
                </a:spcAft>
                <a:buClrTx/>
                <a:buFontTx/>
                <a:buNone/>
              </a:pPr>
              <a:t>35</a:t>
            </a:fld>
            <a:endParaRPr lang="en-US" altLang="en-US" sz="1400"/>
          </a:p>
        </p:txBody>
      </p:sp>
      <p:sp>
        <p:nvSpPr>
          <p:cNvPr id="83970" name="Rectangle 2">
            <a:extLst>
              <a:ext uri="{FF2B5EF4-FFF2-40B4-BE49-F238E27FC236}">
                <a16:creationId xmlns:a16="http://schemas.microsoft.com/office/drawing/2014/main" id="{BED0AB1A-9FC1-8562-2DF1-090B7A41C37E}"/>
              </a:ext>
            </a:extLst>
          </p:cNvPr>
          <p:cNvSpPr>
            <a:spLocks noChangeArrowheads="1"/>
          </p:cNvSpPr>
          <p:nvPr/>
        </p:nvSpPr>
        <p:spPr bwMode="auto">
          <a:xfrm>
            <a:off x="304800" y="101600"/>
            <a:ext cx="6254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Derivation of the Bernoulli Equation</a:t>
            </a:r>
          </a:p>
        </p:txBody>
      </p:sp>
      <p:sp>
        <p:nvSpPr>
          <p:cNvPr id="83971" name="Rectangle 4">
            <a:extLst>
              <a:ext uri="{FF2B5EF4-FFF2-40B4-BE49-F238E27FC236}">
                <a16:creationId xmlns:a16="http://schemas.microsoft.com/office/drawing/2014/main" id="{37FB7271-C514-2757-0561-897854E57856}"/>
              </a:ext>
            </a:extLst>
          </p:cNvPr>
          <p:cNvSpPr>
            <a:spLocks noChangeArrowheads="1"/>
          </p:cNvSpPr>
          <p:nvPr/>
        </p:nvSpPr>
        <p:spPr bwMode="auto">
          <a:xfrm>
            <a:off x="304800" y="446405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The forces acting on a fluid particle</a:t>
            </a:r>
            <a:r>
              <a:rPr lang="tr-TR" altLang="en-US" sz="1800" b="0">
                <a:solidFill>
                  <a:srgbClr val="0000CC"/>
                </a:solidFill>
              </a:rPr>
              <a:t> </a:t>
            </a:r>
            <a:r>
              <a:rPr lang="en-US" altLang="en-US" sz="1800" b="0">
                <a:solidFill>
                  <a:srgbClr val="0000CC"/>
                </a:solidFill>
              </a:rPr>
              <a:t>along a streamline.</a:t>
            </a:r>
          </a:p>
        </p:txBody>
      </p:sp>
      <p:pic>
        <p:nvPicPr>
          <p:cNvPr id="83972" name="Picture 5">
            <a:extLst>
              <a:ext uri="{FF2B5EF4-FFF2-40B4-BE49-F238E27FC236}">
                <a16:creationId xmlns:a16="http://schemas.microsoft.com/office/drawing/2014/main" id="{4671143A-9789-A6E4-3DFB-A54EEE54C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85800"/>
            <a:ext cx="1203325"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6">
            <a:extLst>
              <a:ext uri="{FF2B5EF4-FFF2-40B4-BE49-F238E27FC236}">
                <a16:creationId xmlns:a16="http://schemas.microsoft.com/office/drawing/2014/main" id="{CFFA4A38-AB2B-8AB9-FBCC-A393637BD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75" y="685800"/>
            <a:ext cx="37687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Picture 7">
            <a:extLst>
              <a:ext uri="{FF2B5EF4-FFF2-40B4-BE49-F238E27FC236}">
                <a16:creationId xmlns:a16="http://schemas.microsoft.com/office/drawing/2014/main" id="{D71CB198-FC8E-60DD-BB9D-D3789FBF3D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295400"/>
            <a:ext cx="201295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5" name="Picture 8">
            <a:extLst>
              <a:ext uri="{FF2B5EF4-FFF2-40B4-BE49-F238E27FC236}">
                <a16:creationId xmlns:a16="http://schemas.microsoft.com/office/drawing/2014/main" id="{2B1818F6-1619-CAA8-39D2-2EAD6EDA2A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295400"/>
            <a:ext cx="2147888"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6" name="Picture 9">
            <a:extLst>
              <a:ext uri="{FF2B5EF4-FFF2-40B4-BE49-F238E27FC236}">
                <a16:creationId xmlns:a16="http://schemas.microsoft.com/office/drawing/2014/main" id="{B2A49492-9271-D5DB-5DA9-C5D08C6137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1676400"/>
            <a:ext cx="1338263"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7" name="Picture 10">
            <a:extLst>
              <a:ext uri="{FF2B5EF4-FFF2-40B4-BE49-F238E27FC236}">
                <a16:creationId xmlns:a16="http://schemas.microsoft.com/office/drawing/2014/main" id="{FC7189EA-2A68-E65C-A0E4-9844B2B092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2263" y="1676400"/>
            <a:ext cx="3589337"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8" name="Picture 11">
            <a:extLst>
              <a:ext uri="{FF2B5EF4-FFF2-40B4-BE49-F238E27FC236}">
                <a16:creationId xmlns:a16="http://schemas.microsoft.com/office/drawing/2014/main" id="{0FDE58ED-4ABC-0984-A482-D642469DCD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2286000"/>
            <a:ext cx="21034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9" name="Picture 12">
            <a:extLst>
              <a:ext uri="{FF2B5EF4-FFF2-40B4-BE49-F238E27FC236}">
                <a16:creationId xmlns:a16="http://schemas.microsoft.com/office/drawing/2014/main" id="{A7869721-917F-4A6B-AD88-6C796DA6E6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2286000"/>
            <a:ext cx="151923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80" name="Picture 13">
            <a:extLst>
              <a:ext uri="{FF2B5EF4-FFF2-40B4-BE49-F238E27FC236}">
                <a16:creationId xmlns:a16="http://schemas.microsoft.com/office/drawing/2014/main" id="{959E123C-51E0-698F-4096-655127322E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2714625"/>
            <a:ext cx="228441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81" name="Rectangle 15">
            <a:extLst>
              <a:ext uri="{FF2B5EF4-FFF2-40B4-BE49-F238E27FC236}">
                <a16:creationId xmlns:a16="http://schemas.microsoft.com/office/drawing/2014/main" id="{0B2E3D06-A88D-DAAC-15FD-201AB0B502EE}"/>
              </a:ext>
            </a:extLst>
          </p:cNvPr>
          <p:cNvSpPr>
            <a:spLocks noChangeArrowheads="1"/>
          </p:cNvSpPr>
          <p:nvPr/>
        </p:nvSpPr>
        <p:spPr bwMode="auto">
          <a:xfrm>
            <a:off x="4267200" y="42672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i="1"/>
              <a:t>Steady, incompressible flow</a:t>
            </a:r>
            <a:r>
              <a:rPr lang="en-US" altLang="en-US" sz="1800"/>
              <a:t>:</a:t>
            </a:r>
          </a:p>
        </p:txBody>
      </p:sp>
      <p:pic>
        <p:nvPicPr>
          <p:cNvPr id="83982" name="Picture 16">
            <a:extLst>
              <a:ext uri="{FF2B5EF4-FFF2-40B4-BE49-F238E27FC236}">
                <a16:creationId xmlns:a16="http://schemas.microsoft.com/office/drawing/2014/main" id="{238746C4-AAA2-5A93-B856-BD5C93CE8F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9600" y="4606925"/>
            <a:ext cx="4352925"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83" name="Picture 17">
            <a:extLst>
              <a:ext uri="{FF2B5EF4-FFF2-40B4-BE49-F238E27FC236}">
                <a16:creationId xmlns:a16="http://schemas.microsoft.com/office/drawing/2014/main" id="{EE59C907-CFCF-AF44-A0C2-BCD897B66D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0238" y="5867400"/>
            <a:ext cx="340836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84" name="Rectangle 18">
            <a:extLst>
              <a:ext uri="{FF2B5EF4-FFF2-40B4-BE49-F238E27FC236}">
                <a16:creationId xmlns:a16="http://schemas.microsoft.com/office/drawing/2014/main" id="{7DAD2C5E-041B-EA13-8661-E08EA9BEB8E8}"/>
              </a:ext>
            </a:extLst>
          </p:cNvPr>
          <p:cNvSpPr>
            <a:spLocks noChangeArrowheads="1"/>
          </p:cNvSpPr>
          <p:nvPr/>
        </p:nvSpPr>
        <p:spPr bwMode="auto">
          <a:xfrm>
            <a:off x="152400" y="5181600"/>
            <a:ext cx="3962400" cy="1465263"/>
          </a:xfrm>
          <a:prstGeom prst="rect">
            <a:avLst/>
          </a:prstGeom>
          <a:solidFill>
            <a:srgbClr val="FFFF99"/>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CC00CC"/>
                </a:solidFill>
              </a:rPr>
              <a:t>The sum of the kinetic, potential, and flow</a:t>
            </a:r>
            <a:r>
              <a:rPr lang="tr-TR" altLang="en-US" sz="1800" b="0">
                <a:solidFill>
                  <a:srgbClr val="CC00CC"/>
                </a:solidFill>
              </a:rPr>
              <a:t> </a:t>
            </a:r>
            <a:r>
              <a:rPr lang="en-US" altLang="en-US" sz="1800" b="0">
                <a:solidFill>
                  <a:srgbClr val="CC00CC"/>
                </a:solidFill>
              </a:rPr>
              <a:t>energies of a fluid particle</a:t>
            </a:r>
            <a:r>
              <a:rPr lang="tr-TR" altLang="en-US" sz="1800" b="0">
                <a:solidFill>
                  <a:srgbClr val="CC00CC"/>
                </a:solidFill>
              </a:rPr>
              <a:t> </a:t>
            </a:r>
            <a:r>
              <a:rPr lang="en-US" altLang="en-US" sz="1800" b="0">
                <a:solidFill>
                  <a:srgbClr val="CC00CC"/>
                </a:solidFill>
              </a:rPr>
              <a:t>is constant along a streamline during steady flow when</a:t>
            </a:r>
            <a:r>
              <a:rPr lang="tr-TR" altLang="en-US" sz="1800" b="0">
                <a:solidFill>
                  <a:srgbClr val="CC00CC"/>
                </a:solidFill>
              </a:rPr>
              <a:t> </a:t>
            </a:r>
            <a:r>
              <a:rPr lang="en-US" altLang="en-US" sz="1800" b="0">
                <a:solidFill>
                  <a:srgbClr val="CC00CC"/>
                </a:solidFill>
              </a:rPr>
              <a:t>compressibility</a:t>
            </a:r>
            <a:r>
              <a:rPr lang="tr-TR" altLang="en-US" sz="1800" b="0">
                <a:solidFill>
                  <a:srgbClr val="CC00CC"/>
                </a:solidFill>
              </a:rPr>
              <a:t> </a:t>
            </a:r>
            <a:r>
              <a:rPr lang="en-US" altLang="en-US" sz="1800" b="0">
                <a:solidFill>
                  <a:srgbClr val="CC00CC"/>
                </a:solidFill>
              </a:rPr>
              <a:t>and frictional effects are negligible.</a:t>
            </a:r>
          </a:p>
        </p:txBody>
      </p:sp>
      <p:sp>
        <p:nvSpPr>
          <p:cNvPr id="83985" name="Rectangle 19">
            <a:extLst>
              <a:ext uri="{FF2B5EF4-FFF2-40B4-BE49-F238E27FC236}">
                <a16:creationId xmlns:a16="http://schemas.microsoft.com/office/drawing/2014/main" id="{7DEAF616-F381-A9DD-DC5B-4AEDCFC5738D}"/>
              </a:ext>
            </a:extLst>
          </p:cNvPr>
          <p:cNvSpPr>
            <a:spLocks noChangeArrowheads="1"/>
          </p:cNvSpPr>
          <p:nvPr/>
        </p:nvSpPr>
        <p:spPr bwMode="auto">
          <a:xfrm>
            <a:off x="7543800" y="4114800"/>
            <a:ext cx="12192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a:solidFill>
                  <a:srgbClr val="CC00CC"/>
                </a:solidFill>
              </a:rPr>
              <a:t>Bernoulli equation</a:t>
            </a:r>
          </a:p>
        </p:txBody>
      </p:sp>
      <p:sp>
        <p:nvSpPr>
          <p:cNvPr id="83986" name="Rectangle 20">
            <a:extLst>
              <a:ext uri="{FF2B5EF4-FFF2-40B4-BE49-F238E27FC236}">
                <a16:creationId xmlns:a16="http://schemas.microsoft.com/office/drawing/2014/main" id="{723D2A93-5075-C972-E3D8-028AE19B5D40}"/>
              </a:ext>
            </a:extLst>
          </p:cNvPr>
          <p:cNvSpPr>
            <a:spLocks noChangeArrowheads="1"/>
          </p:cNvSpPr>
          <p:nvPr/>
        </p:nvSpPr>
        <p:spPr bwMode="auto">
          <a:xfrm>
            <a:off x="4419600" y="5257800"/>
            <a:ext cx="449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i="1"/>
              <a:t>The Bernoulli equation between any two points on the</a:t>
            </a:r>
            <a:r>
              <a:rPr lang="tr-TR" altLang="en-US" sz="1800" i="1"/>
              <a:t> </a:t>
            </a:r>
            <a:r>
              <a:rPr lang="en-US" altLang="en-US" sz="1800" i="1"/>
              <a:t>same streamline</a:t>
            </a:r>
            <a:r>
              <a:rPr lang="tr-TR" altLang="en-US" sz="1800" i="1"/>
              <a:t>:</a:t>
            </a:r>
            <a:endParaRPr lang="en-US" altLang="en-US" sz="1800" i="1"/>
          </a:p>
        </p:txBody>
      </p:sp>
      <p:pic>
        <p:nvPicPr>
          <p:cNvPr id="83987" name="Picture 21">
            <a:extLst>
              <a:ext uri="{FF2B5EF4-FFF2-40B4-BE49-F238E27FC236}">
                <a16:creationId xmlns:a16="http://schemas.microsoft.com/office/drawing/2014/main" id="{4A516C8B-32DB-077D-16FC-7C333A11170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685800"/>
            <a:ext cx="37052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88" name="Picture 22">
            <a:extLst>
              <a:ext uri="{FF2B5EF4-FFF2-40B4-BE49-F238E27FC236}">
                <a16:creationId xmlns:a16="http://schemas.microsoft.com/office/drawing/2014/main" id="{C9D2E49F-F776-5291-7AA0-3095E5D7627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62400" y="3352800"/>
            <a:ext cx="4354513"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89" name="Rectangle 23">
            <a:extLst>
              <a:ext uri="{FF2B5EF4-FFF2-40B4-BE49-F238E27FC236}">
                <a16:creationId xmlns:a16="http://schemas.microsoft.com/office/drawing/2014/main" id="{D9F0E06F-937C-A453-A7AD-637827FE451B}"/>
              </a:ext>
            </a:extLst>
          </p:cNvPr>
          <p:cNvSpPr>
            <a:spLocks noChangeArrowheads="1"/>
          </p:cNvSpPr>
          <p:nvPr/>
        </p:nvSpPr>
        <p:spPr bwMode="auto">
          <a:xfrm>
            <a:off x="6858000" y="2986088"/>
            <a:ext cx="153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i="1"/>
              <a:t>Steady flow</a:t>
            </a:r>
            <a:r>
              <a:rPr lang="en-US" altLang="en-US" sz="180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3">
            <a:extLst>
              <a:ext uri="{FF2B5EF4-FFF2-40B4-BE49-F238E27FC236}">
                <a16:creationId xmlns:a16="http://schemas.microsoft.com/office/drawing/2014/main" id="{A6B75A19-2C1F-995F-A471-2376B385217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1681ACEE-0FCA-4C01-A258-F21031F1CA15}" type="slidenum">
              <a:rPr lang="en-US" altLang="en-US" sz="1400" smtClean="0"/>
              <a:pPr>
                <a:spcBef>
                  <a:spcPct val="0"/>
                </a:spcBef>
                <a:spcAft>
                  <a:spcPct val="0"/>
                </a:spcAft>
                <a:buClrTx/>
                <a:buFontTx/>
                <a:buNone/>
              </a:pPr>
              <a:t>36</a:t>
            </a:fld>
            <a:endParaRPr lang="en-US" altLang="en-US" sz="1400"/>
          </a:p>
        </p:txBody>
      </p:sp>
      <p:pic>
        <p:nvPicPr>
          <p:cNvPr id="86018" name="Picture 6">
            <a:extLst>
              <a:ext uri="{FF2B5EF4-FFF2-40B4-BE49-F238E27FC236}">
                <a16:creationId xmlns:a16="http://schemas.microsoft.com/office/drawing/2014/main" id="{078DBE50-3953-12A1-0DFF-EF26D9C00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4848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9" name="Rectangle 7">
            <a:extLst>
              <a:ext uri="{FF2B5EF4-FFF2-40B4-BE49-F238E27FC236}">
                <a16:creationId xmlns:a16="http://schemas.microsoft.com/office/drawing/2014/main" id="{B3E96A60-8A7C-6E4C-3F7B-EE8AC6F7334D}"/>
              </a:ext>
            </a:extLst>
          </p:cNvPr>
          <p:cNvSpPr>
            <a:spLocks noChangeArrowheads="1"/>
          </p:cNvSpPr>
          <p:nvPr/>
        </p:nvSpPr>
        <p:spPr bwMode="auto">
          <a:xfrm>
            <a:off x="685800" y="4876800"/>
            <a:ext cx="480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The incompressible Bernoulli</a:t>
            </a:r>
            <a:r>
              <a:rPr lang="tr-TR" altLang="en-US" sz="2000" b="0">
                <a:solidFill>
                  <a:schemeClr val="accent2"/>
                </a:solidFill>
              </a:rPr>
              <a:t> </a:t>
            </a:r>
            <a:r>
              <a:rPr lang="en-US" altLang="en-US" sz="2000" b="0">
                <a:solidFill>
                  <a:schemeClr val="accent2"/>
                </a:solidFill>
              </a:rPr>
              <a:t>equation is derived assuming</a:t>
            </a:r>
            <a:r>
              <a:rPr lang="tr-TR" altLang="en-US" sz="2000" b="0">
                <a:solidFill>
                  <a:schemeClr val="accent2"/>
                </a:solidFill>
              </a:rPr>
              <a:t> </a:t>
            </a:r>
            <a:r>
              <a:rPr lang="en-US" altLang="en-US" sz="2000" b="0">
                <a:solidFill>
                  <a:schemeClr val="accent2"/>
                </a:solidFill>
              </a:rPr>
              <a:t>incompressible flow, and thus it</a:t>
            </a:r>
            <a:r>
              <a:rPr lang="tr-TR" altLang="en-US" sz="2000" b="0">
                <a:solidFill>
                  <a:schemeClr val="accent2"/>
                </a:solidFill>
              </a:rPr>
              <a:t> </a:t>
            </a:r>
            <a:r>
              <a:rPr lang="en-US" altLang="en-US" sz="2000" b="0">
                <a:solidFill>
                  <a:schemeClr val="accent2"/>
                </a:solidFill>
              </a:rPr>
              <a:t>should not be used</a:t>
            </a:r>
            <a:r>
              <a:rPr lang="tr-TR" altLang="en-US" sz="2000" b="0">
                <a:solidFill>
                  <a:schemeClr val="accent2"/>
                </a:solidFill>
              </a:rPr>
              <a:t> </a:t>
            </a:r>
            <a:r>
              <a:rPr lang="en-US" altLang="en-US" sz="2000" b="0">
                <a:solidFill>
                  <a:schemeClr val="accent2"/>
                </a:solidFill>
              </a:rPr>
              <a:t>for flows with significant</a:t>
            </a:r>
            <a:r>
              <a:rPr lang="tr-TR" altLang="en-US" sz="2000" b="0">
                <a:solidFill>
                  <a:schemeClr val="accent2"/>
                </a:solidFill>
              </a:rPr>
              <a:t> </a:t>
            </a:r>
            <a:r>
              <a:rPr lang="en-US" altLang="en-US" sz="2000" b="0">
                <a:solidFill>
                  <a:schemeClr val="accent2"/>
                </a:solidFill>
              </a:rPr>
              <a:t>compressibility effects.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a:extLst>
              <a:ext uri="{FF2B5EF4-FFF2-40B4-BE49-F238E27FC236}">
                <a16:creationId xmlns:a16="http://schemas.microsoft.com/office/drawing/2014/main" id="{FD43B322-6C66-5B84-ABEB-7C6D6C6E934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2559A651-F98D-43CA-AF7F-D2040F16C228}" type="slidenum">
              <a:rPr lang="en-US" altLang="en-US" sz="1400" smtClean="0"/>
              <a:pPr>
                <a:spcBef>
                  <a:spcPct val="0"/>
                </a:spcBef>
                <a:spcAft>
                  <a:spcPct val="0"/>
                </a:spcAft>
                <a:buClrTx/>
                <a:buFontTx/>
                <a:buNone/>
              </a:pPr>
              <a:t>37</a:t>
            </a:fld>
            <a:endParaRPr lang="en-US" altLang="en-US" sz="1400"/>
          </a:p>
        </p:txBody>
      </p:sp>
      <p:pic>
        <p:nvPicPr>
          <p:cNvPr id="88066" name="Picture 2">
            <a:extLst>
              <a:ext uri="{FF2B5EF4-FFF2-40B4-BE49-F238E27FC236}">
                <a16:creationId xmlns:a16="http://schemas.microsoft.com/office/drawing/2014/main" id="{0AB7DA89-C08B-AAD4-BF7D-16616F57A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2959100"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Rectangle 3">
            <a:extLst>
              <a:ext uri="{FF2B5EF4-FFF2-40B4-BE49-F238E27FC236}">
                <a16:creationId xmlns:a16="http://schemas.microsoft.com/office/drawing/2014/main" id="{A21FEB5D-B2C4-5AEE-C22D-AA51D36BC48A}"/>
              </a:ext>
            </a:extLst>
          </p:cNvPr>
          <p:cNvSpPr>
            <a:spLocks noChangeArrowheads="1"/>
          </p:cNvSpPr>
          <p:nvPr/>
        </p:nvSpPr>
        <p:spPr bwMode="auto">
          <a:xfrm>
            <a:off x="381000" y="3200400"/>
            <a:ext cx="3124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The Bernoulli equation states that the</a:t>
            </a:r>
            <a:r>
              <a:rPr lang="tr-TR" altLang="en-US" sz="1800" b="0">
                <a:solidFill>
                  <a:srgbClr val="0000CC"/>
                </a:solidFill>
              </a:rPr>
              <a:t> </a:t>
            </a:r>
            <a:r>
              <a:rPr lang="en-US" altLang="en-US" sz="1800" b="0">
                <a:solidFill>
                  <a:srgbClr val="0000CC"/>
                </a:solidFill>
              </a:rPr>
              <a:t>sum of the kinetic, potential, and flow</a:t>
            </a:r>
            <a:r>
              <a:rPr lang="tr-TR" altLang="en-US" sz="1800" b="0">
                <a:solidFill>
                  <a:srgbClr val="0000CC"/>
                </a:solidFill>
              </a:rPr>
              <a:t> </a:t>
            </a:r>
            <a:r>
              <a:rPr lang="en-US" altLang="en-US" sz="1800" b="0">
                <a:solidFill>
                  <a:srgbClr val="0000CC"/>
                </a:solidFill>
              </a:rPr>
              <a:t>energies of a fluid particle is constant</a:t>
            </a:r>
            <a:r>
              <a:rPr lang="tr-TR" altLang="en-US" sz="1800" b="0">
                <a:solidFill>
                  <a:srgbClr val="0000CC"/>
                </a:solidFill>
              </a:rPr>
              <a:t> </a:t>
            </a:r>
            <a:r>
              <a:rPr lang="en-US" altLang="en-US" sz="1800" b="0">
                <a:solidFill>
                  <a:srgbClr val="0000CC"/>
                </a:solidFill>
              </a:rPr>
              <a:t>along a streamline during steady flow.</a:t>
            </a:r>
          </a:p>
        </p:txBody>
      </p:sp>
      <p:sp>
        <p:nvSpPr>
          <p:cNvPr id="88068" name="Rectangle 4">
            <a:extLst>
              <a:ext uri="{FF2B5EF4-FFF2-40B4-BE49-F238E27FC236}">
                <a16:creationId xmlns:a16="http://schemas.microsoft.com/office/drawing/2014/main" id="{C5101860-A4AD-0F98-1BCB-D08E374229B3}"/>
              </a:ext>
            </a:extLst>
          </p:cNvPr>
          <p:cNvSpPr>
            <a:spLocks noChangeArrowheads="1"/>
          </p:cNvSpPr>
          <p:nvPr/>
        </p:nvSpPr>
        <p:spPr bwMode="auto">
          <a:xfrm>
            <a:off x="3581400" y="241300"/>
            <a:ext cx="5257800" cy="618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5000"/>
              </a:spcBef>
              <a:spcAft>
                <a:spcPct val="15000"/>
              </a:spcAft>
              <a:buClr>
                <a:srgbClr val="FF0000"/>
              </a:buClr>
              <a:buFontTx/>
              <a:buChar char="•"/>
            </a:pPr>
            <a:r>
              <a:rPr lang="tr-TR" altLang="en-US" b="0"/>
              <a:t>T</a:t>
            </a:r>
            <a:r>
              <a:rPr lang="en-US" altLang="en-US" b="0"/>
              <a:t>he Bernoulli equation can be</a:t>
            </a:r>
            <a:r>
              <a:rPr lang="tr-TR" altLang="en-US" b="0"/>
              <a:t> </a:t>
            </a:r>
            <a:r>
              <a:rPr lang="en-US" altLang="en-US" b="0"/>
              <a:t>viewed as the</a:t>
            </a:r>
            <a:r>
              <a:rPr lang="tr-TR" altLang="en-US" b="0"/>
              <a:t> </a:t>
            </a:r>
            <a:r>
              <a:rPr lang="en-US" altLang="en-US" b="0"/>
              <a:t>“</a:t>
            </a:r>
            <a:r>
              <a:rPr lang="en-US" altLang="en-US" b="0" i="1">
                <a:solidFill>
                  <a:srgbClr val="3333FF"/>
                </a:solidFill>
              </a:rPr>
              <a:t>conservation of mechanical energy principle</a:t>
            </a:r>
            <a:r>
              <a:rPr lang="en-US" altLang="en-US" b="0"/>
              <a:t>.”</a:t>
            </a:r>
            <a:endParaRPr lang="tr-TR" altLang="en-US" b="0"/>
          </a:p>
          <a:p>
            <a:pPr eaLnBrk="1" hangingPunct="1">
              <a:spcBef>
                <a:spcPct val="15000"/>
              </a:spcBef>
              <a:spcAft>
                <a:spcPct val="15000"/>
              </a:spcAft>
              <a:buClr>
                <a:srgbClr val="FF0000"/>
              </a:buClr>
              <a:buFontTx/>
              <a:buChar char="•"/>
            </a:pPr>
            <a:r>
              <a:rPr lang="en-US" altLang="en-US" b="0">
                <a:solidFill>
                  <a:srgbClr val="CC00CC"/>
                </a:solidFill>
              </a:rPr>
              <a:t>This is equivalent</a:t>
            </a:r>
            <a:r>
              <a:rPr lang="tr-TR" altLang="en-US" b="0">
                <a:solidFill>
                  <a:srgbClr val="CC00CC"/>
                </a:solidFill>
              </a:rPr>
              <a:t> </a:t>
            </a:r>
            <a:r>
              <a:rPr lang="en-US" altLang="en-US" b="0">
                <a:solidFill>
                  <a:srgbClr val="CC00CC"/>
                </a:solidFill>
              </a:rPr>
              <a:t>to the general conservation of</a:t>
            </a:r>
            <a:r>
              <a:rPr lang="tr-TR" altLang="en-US" b="0">
                <a:solidFill>
                  <a:srgbClr val="CC00CC"/>
                </a:solidFill>
              </a:rPr>
              <a:t> </a:t>
            </a:r>
            <a:r>
              <a:rPr lang="en-US" altLang="en-US" b="0">
                <a:solidFill>
                  <a:srgbClr val="CC00CC"/>
                </a:solidFill>
              </a:rPr>
              <a:t>energy principle for systems that do not</a:t>
            </a:r>
            <a:r>
              <a:rPr lang="tr-TR" altLang="en-US" b="0">
                <a:solidFill>
                  <a:srgbClr val="CC00CC"/>
                </a:solidFill>
              </a:rPr>
              <a:t> </a:t>
            </a:r>
            <a:r>
              <a:rPr lang="en-US" altLang="en-US" b="0">
                <a:solidFill>
                  <a:srgbClr val="CC00CC"/>
                </a:solidFill>
              </a:rPr>
              <a:t>involve any conversion of mechanical energy and thermal energy to each</a:t>
            </a:r>
            <a:r>
              <a:rPr lang="tr-TR" altLang="en-US" b="0">
                <a:solidFill>
                  <a:srgbClr val="CC00CC"/>
                </a:solidFill>
              </a:rPr>
              <a:t> </a:t>
            </a:r>
            <a:r>
              <a:rPr lang="en-US" altLang="en-US" b="0">
                <a:solidFill>
                  <a:srgbClr val="CC00CC"/>
                </a:solidFill>
              </a:rPr>
              <a:t>other, and thus the mechanical energy and thermal energy are conserved separately.</a:t>
            </a:r>
          </a:p>
          <a:p>
            <a:pPr eaLnBrk="1" hangingPunct="1">
              <a:spcBef>
                <a:spcPct val="15000"/>
              </a:spcBef>
              <a:spcAft>
                <a:spcPct val="15000"/>
              </a:spcAft>
              <a:buClr>
                <a:srgbClr val="FF0000"/>
              </a:buClr>
              <a:buFontTx/>
              <a:buChar char="•"/>
            </a:pPr>
            <a:r>
              <a:rPr lang="en-US" altLang="en-US" b="0"/>
              <a:t>The Bernoulli equation states that during steady, incompressible flow</a:t>
            </a:r>
            <a:r>
              <a:rPr lang="tr-TR" altLang="en-US" b="0"/>
              <a:t> </a:t>
            </a:r>
            <a:r>
              <a:rPr lang="en-US" altLang="en-US" b="0"/>
              <a:t>with negligible friction, the various forms of mechanical energy are converted</a:t>
            </a:r>
            <a:r>
              <a:rPr lang="tr-TR" altLang="en-US" b="0"/>
              <a:t> </a:t>
            </a:r>
            <a:r>
              <a:rPr lang="en-US" altLang="en-US" b="0"/>
              <a:t>to each other, but their sum remains constant. </a:t>
            </a:r>
            <a:endParaRPr lang="tr-TR" altLang="en-US" b="0"/>
          </a:p>
          <a:p>
            <a:pPr eaLnBrk="1" hangingPunct="1">
              <a:spcBef>
                <a:spcPct val="15000"/>
              </a:spcBef>
              <a:spcAft>
                <a:spcPct val="15000"/>
              </a:spcAft>
              <a:buClr>
                <a:srgbClr val="FF0000"/>
              </a:buClr>
              <a:buFontTx/>
              <a:buChar char="•"/>
            </a:pPr>
            <a:r>
              <a:rPr lang="tr-TR" altLang="en-US" b="0">
                <a:solidFill>
                  <a:srgbClr val="CC00CC"/>
                </a:solidFill>
              </a:rPr>
              <a:t>T</a:t>
            </a:r>
            <a:r>
              <a:rPr lang="en-US" altLang="en-US" b="0">
                <a:solidFill>
                  <a:srgbClr val="CC00CC"/>
                </a:solidFill>
              </a:rPr>
              <a:t>here is</a:t>
            </a:r>
            <a:r>
              <a:rPr lang="tr-TR" altLang="en-US" b="0">
                <a:solidFill>
                  <a:srgbClr val="CC00CC"/>
                </a:solidFill>
              </a:rPr>
              <a:t> </a:t>
            </a:r>
            <a:r>
              <a:rPr lang="en-US" altLang="en-US" b="0">
                <a:solidFill>
                  <a:srgbClr val="CC00CC"/>
                </a:solidFill>
              </a:rPr>
              <a:t>no dissipation of</a:t>
            </a:r>
            <a:r>
              <a:rPr lang="tr-TR" altLang="en-US" b="0">
                <a:solidFill>
                  <a:srgbClr val="CC00CC"/>
                </a:solidFill>
              </a:rPr>
              <a:t> </a:t>
            </a:r>
            <a:r>
              <a:rPr lang="en-US" altLang="en-US" b="0">
                <a:solidFill>
                  <a:srgbClr val="CC00CC"/>
                </a:solidFill>
              </a:rPr>
              <a:t>mechanical energy during such flows since there is no friction</a:t>
            </a:r>
            <a:r>
              <a:rPr lang="tr-TR" altLang="en-US" b="0">
                <a:solidFill>
                  <a:srgbClr val="CC00CC"/>
                </a:solidFill>
              </a:rPr>
              <a:t> </a:t>
            </a:r>
            <a:r>
              <a:rPr lang="en-US" altLang="en-US" b="0">
                <a:solidFill>
                  <a:srgbClr val="CC00CC"/>
                </a:solidFill>
              </a:rPr>
              <a:t>that converts mechanical energy to sensible thermal (internal) energy.</a:t>
            </a:r>
            <a:endParaRPr lang="tr-TR" altLang="en-US" b="0">
              <a:solidFill>
                <a:srgbClr val="CC00CC"/>
              </a:solidFill>
            </a:endParaRPr>
          </a:p>
          <a:p>
            <a:pPr eaLnBrk="1" hangingPunct="1">
              <a:spcBef>
                <a:spcPct val="15000"/>
              </a:spcBef>
              <a:spcAft>
                <a:spcPct val="15000"/>
              </a:spcAft>
              <a:buClr>
                <a:srgbClr val="FF0000"/>
              </a:buClr>
              <a:buFontTx/>
              <a:buChar char="•"/>
            </a:pPr>
            <a:r>
              <a:rPr lang="tr-TR" altLang="en-US" b="0"/>
              <a:t>T</a:t>
            </a:r>
            <a:r>
              <a:rPr lang="en-US" altLang="en-US" b="0"/>
              <a:t>he</a:t>
            </a:r>
            <a:r>
              <a:rPr lang="tr-TR" altLang="en-US" b="0"/>
              <a:t> </a:t>
            </a:r>
            <a:r>
              <a:rPr lang="en-US" altLang="en-US" b="0"/>
              <a:t>Bernoulli equation is commonly used in practice since a variety of practical</a:t>
            </a:r>
            <a:r>
              <a:rPr lang="tr-TR" altLang="en-US" b="0"/>
              <a:t> </a:t>
            </a:r>
            <a:r>
              <a:rPr lang="en-US" altLang="en-US" b="0"/>
              <a:t>fluid flow problems can be analyzed to reasonable accuracy with 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3">
            <a:extLst>
              <a:ext uri="{FF2B5EF4-FFF2-40B4-BE49-F238E27FC236}">
                <a16:creationId xmlns:a16="http://schemas.microsoft.com/office/drawing/2014/main" id="{58D1AA6A-7938-F5BF-ACF0-8D2604AFECA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8E557BB2-C56A-4EE1-97B3-D1178EDE385E}" type="slidenum">
              <a:rPr lang="en-US" altLang="en-US" sz="1400" smtClean="0"/>
              <a:pPr>
                <a:spcBef>
                  <a:spcPct val="0"/>
                </a:spcBef>
                <a:spcAft>
                  <a:spcPct val="0"/>
                </a:spcAft>
                <a:buClrTx/>
                <a:buFontTx/>
                <a:buNone/>
              </a:pPr>
              <a:t>38</a:t>
            </a:fld>
            <a:endParaRPr lang="en-US" altLang="en-US" sz="1400"/>
          </a:p>
        </p:txBody>
      </p:sp>
      <p:sp>
        <p:nvSpPr>
          <p:cNvPr id="90114" name="Rectangle 2">
            <a:extLst>
              <a:ext uri="{FF2B5EF4-FFF2-40B4-BE49-F238E27FC236}">
                <a16:creationId xmlns:a16="http://schemas.microsoft.com/office/drawing/2014/main" id="{E34AD7B2-6063-8B43-8D04-24B5AA4FC10F}"/>
              </a:ext>
            </a:extLst>
          </p:cNvPr>
          <p:cNvSpPr>
            <a:spLocks noChangeArrowheads="1"/>
          </p:cNvSpPr>
          <p:nvPr/>
        </p:nvSpPr>
        <p:spPr bwMode="auto">
          <a:xfrm>
            <a:off x="188913" y="166688"/>
            <a:ext cx="59832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Force Balance across Streamlines</a:t>
            </a:r>
          </a:p>
        </p:txBody>
      </p:sp>
      <p:pic>
        <p:nvPicPr>
          <p:cNvPr id="90115" name="Picture 4">
            <a:extLst>
              <a:ext uri="{FF2B5EF4-FFF2-40B4-BE49-F238E27FC236}">
                <a16:creationId xmlns:a16="http://schemas.microsoft.com/office/drawing/2014/main" id="{DF89A4E3-62F8-8C30-3CF1-E8E337125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651351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6" name="Rectangle 5">
            <a:extLst>
              <a:ext uri="{FF2B5EF4-FFF2-40B4-BE49-F238E27FC236}">
                <a16:creationId xmlns:a16="http://schemas.microsoft.com/office/drawing/2014/main" id="{84968D14-1EDD-92E7-D3AB-B5F65AC3C467}"/>
              </a:ext>
            </a:extLst>
          </p:cNvPr>
          <p:cNvSpPr>
            <a:spLocks noChangeArrowheads="1"/>
          </p:cNvSpPr>
          <p:nvPr/>
        </p:nvSpPr>
        <p:spPr bwMode="auto">
          <a:xfrm>
            <a:off x="1600200" y="4419600"/>
            <a:ext cx="3581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chemeClr val="accent2"/>
                </a:solidFill>
              </a:rPr>
              <a:t>Pressure decreases towards the center</a:t>
            </a:r>
            <a:r>
              <a:rPr lang="tr-TR" altLang="en-US" sz="1800" b="0">
                <a:solidFill>
                  <a:schemeClr val="accent2"/>
                </a:solidFill>
              </a:rPr>
              <a:t> </a:t>
            </a:r>
            <a:r>
              <a:rPr lang="en-US" altLang="en-US" sz="1800" b="0">
                <a:solidFill>
                  <a:schemeClr val="accent2"/>
                </a:solidFill>
              </a:rPr>
              <a:t>of curvature when streamlines are</a:t>
            </a:r>
            <a:r>
              <a:rPr lang="tr-TR" altLang="en-US" sz="1800" b="0">
                <a:solidFill>
                  <a:schemeClr val="accent2"/>
                </a:solidFill>
              </a:rPr>
              <a:t> </a:t>
            </a:r>
            <a:r>
              <a:rPr lang="en-US" altLang="en-US" sz="1800" b="0">
                <a:solidFill>
                  <a:schemeClr val="accent2"/>
                </a:solidFill>
              </a:rPr>
              <a:t>curved (</a:t>
            </a:r>
            <a:r>
              <a:rPr lang="en-US" altLang="en-US" sz="1800" b="0" i="1">
                <a:solidFill>
                  <a:schemeClr val="accent2"/>
                </a:solidFill>
              </a:rPr>
              <a:t>a</a:t>
            </a:r>
            <a:r>
              <a:rPr lang="en-US" altLang="en-US" sz="1800" b="0">
                <a:solidFill>
                  <a:schemeClr val="accent2"/>
                </a:solidFill>
              </a:rPr>
              <a:t>), but the variation of</a:t>
            </a:r>
            <a:r>
              <a:rPr lang="tr-TR" altLang="en-US" sz="1800" b="0">
                <a:solidFill>
                  <a:schemeClr val="accent2"/>
                </a:solidFill>
              </a:rPr>
              <a:t> </a:t>
            </a:r>
            <a:r>
              <a:rPr lang="en-US" altLang="en-US" sz="1800" b="0">
                <a:solidFill>
                  <a:schemeClr val="accent2"/>
                </a:solidFill>
              </a:rPr>
              <a:t>pressure with elevation in steady,</a:t>
            </a:r>
            <a:r>
              <a:rPr lang="tr-TR" altLang="en-US" sz="1800" b="0">
                <a:solidFill>
                  <a:schemeClr val="accent2"/>
                </a:solidFill>
              </a:rPr>
              <a:t> </a:t>
            </a:r>
            <a:r>
              <a:rPr lang="en-US" altLang="en-US" sz="1800" b="0">
                <a:solidFill>
                  <a:schemeClr val="accent2"/>
                </a:solidFill>
              </a:rPr>
              <a:t>incompressible flow along a straight</a:t>
            </a:r>
            <a:r>
              <a:rPr lang="tr-TR" altLang="en-US" sz="1800" b="0">
                <a:solidFill>
                  <a:schemeClr val="accent2"/>
                </a:solidFill>
              </a:rPr>
              <a:t> </a:t>
            </a:r>
            <a:r>
              <a:rPr lang="en-US" altLang="en-US" sz="1800" b="0">
                <a:solidFill>
                  <a:schemeClr val="accent2"/>
                </a:solidFill>
              </a:rPr>
              <a:t>line (</a:t>
            </a:r>
            <a:r>
              <a:rPr lang="en-US" altLang="en-US" sz="1800" b="0" i="1">
                <a:solidFill>
                  <a:schemeClr val="accent2"/>
                </a:solidFill>
              </a:rPr>
              <a:t>b</a:t>
            </a:r>
            <a:r>
              <a:rPr lang="en-US" altLang="en-US" sz="1800" b="0">
                <a:solidFill>
                  <a:schemeClr val="accent2"/>
                </a:solidFill>
              </a:rPr>
              <a:t>) is the same as that in</a:t>
            </a:r>
            <a:r>
              <a:rPr lang="tr-TR" altLang="en-US" sz="1800" b="0">
                <a:solidFill>
                  <a:schemeClr val="accent2"/>
                </a:solidFill>
              </a:rPr>
              <a:t> </a:t>
            </a:r>
            <a:r>
              <a:rPr lang="en-US" altLang="en-US" sz="1800" b="0">
                <a:solidFill>
                  <a:schemeClr val="accent2"/>
                </a:solidFill>
              </a:rPr>
              <a:t>stationary fluid.</a:t>
            </a:r>
          </a:p>
        </p:txBody>
      </p:sp>
      <p:sp>
        <p:nvSpPr>
          <p:cNvPr id="90117" name="Rectangle 6">
            <a:extLst>
              <a:ext uri="{FF2B5EF4-FFF2-40B4-BE49-F238E27FC236}">
                <a16:creationId xmlns:a16="http://schemas.microsoft.com/office/drawing/2014/main" id="{BAA5253A-4A20-DC79-AF07-0E29495880A2}"/>
              </a:ext>
            </a:extLst>
          </p:cNvPr>
          <p:cNvSpPr>
            <a:spLocks noChangeArrowheads="1"/>
          </p:cNvSpPr>
          <p:nvPr/>
        </p:nvSpPr>
        <p:spPr bwMode="auto">
          <a:xfrm>
            <a:off x="228600" y="685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1800" b="0"/>
              <a:t>F</a:t>
            </a:r>
            <a:r>
              <a:rPr lang="en-US" altLang="en-US" sz="1800" b="0"/>
              <a:t>orce balance in the direction </a:t>
            </a:r>
            <a:r>
              <a:rPr lang="en-US" altLang="en-US" sz="1800" b="0" i="1"/>
              <a:t>n </a:t>
            </a:r>
            <a:r>
              <a:rPr lang="en-US" altLang="en-US" sz="1800" b="0"/>
              <a:t>normal</a:t>
            </a:r>
            <a:r>
              <a:rPr lang="tr-TR" altLang="en-US" sz="1800" b="0"/>
              <a:t> </a:t>
            </a:r>
            <a:r>
              <a:rPr lang="en-US" altLang="en-US" sz="1800" b="0"/>
              <a:t>to the streamline yields the following relation applicable </a:t>
            </a:r>
            <a:r>
              <a:rPr lang="en-US" altLang="en-US" sz="1800" b="0" i="1"/>
              <a:t>across </a:t>
            </a:r>
            <a:r>
              <a:rPr lang="en-US" altLang="en-US" sz="1800" b="0"/>
              <a:t>the streamlines</a:t>
            </a:r>
            <a:r>
              <a:rPr lang="tr-TR" altLang="en-US" sz="1800" b="0"/>
              <a:t> </a:t>
            </a:r>
            <a:r>
              <a:rPr lang="en-US" altLang="en-US" sz="1800" b="0"/>
              <a:t>for steady, incompressible flow:</a:t>
            </a:r>
          </a:p>
        </p:txBody>
      </p:sp>
      <p:sp>
        <p:nvSpPr>
          <p:cNvPr id="90118" name="Rectangle 7">
            <a:extLst>
              <a:ext uri="{FF2B5EF4-FFF2-40B4-BE49-F238E27FC236}">
                <a16:creationId xmlns:a16="http://schemas.microsoft.com/office/drawing/2014/main" id="{E9016E8F-5B82-D90A-B9E6-8ABA1A0DD570}"/>
              </a:ext>
            </a:extLst>
          </p:cNvPr>
          <p:cNvSpPr>
            <a:spLocks noChangeArrowheads="1"/>
          </p:cNvSpPr>
          <p:nvPr/>
        </p:nvSpPr>
        <p:spPr bwMode="auto">
          <a:xfrm>
            <a:off x="228600" y="2222500"/>
            <a:ext cx="4648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t>For flow along a straight line, </a:t>
            </a:r>
            <a:r>
              <a:rPr lang="en-US" altLang="en-US" sz="1800" b="0" i="1">
                <a:solidFill>
                  <a:srgbClr val="CC00CC"/>
                </a:solidFill>
              </a:rPr>
              <a:t>R </a:t>
            </a:r>
            <a:r>
              <a:rPr lang="en-US" altLang="en-US" sz="1800" b="0">
                <a:solidFill>
                  <a:srgbClr val="CC00CC"/>
                </a:solidFill>
              </a:rPr>
              <a:t>→</a:t>
            </a:r>
            <a:r>
              <a:rPr lang="tr-TR" altLang="en-US" sz="1800" b="0">
                <a:solidFill>
                  <a:srgbClr val="CC00CC"/>
                </a:solidFill>
              </a:rPr>
              <a:t> </a:t>
            </a:r>
            <a:r>
              <a:rPr lang="tr-TR" altLang="en-US" sz="1800" b="0">
                <a:solidFill>
                  <a:srgbClr val="CC00CC"/>
                </a:solidFill>
                <a:sym typeface="Symbol" panose="05050102010706020507" pitchFamily="18" charset="2"/>
              </a:rPr>
              <a:t></a:t>
            </a:r>
            <a:r>
              <a:rPr lang="en-US" altLang="en-US" sz="1800" b="0"/>
              <a:t>  and </a:t>
            </a:r>
            <a:r>
              <a:rPr lang="tr-TR" altLang="en-US" sz="1800" b="0"/>
              <a:t>this equation</a:t>
            </a:r>
            <a:r>
              <a:rPr lang="en-US" altLang="en-US" sz="1800" b="0"/>
              <a:t> reduces to </a:t>
            </a:r>
            <a:r>
              <a:rPr lang="en-US" altLang="en-US" sz="1800" b="0" i="1">
                <a:solidFill>
                  <a:srgbClr val="CC00CC"/>
                </a:solidFill>
              </a:rPr>
              <a:t>P</a:t>
            </a:r>
            <a:r>
              <a:rPr lang="en-US" altLang="en-US" sz="1800" b="0">
                <a:solidFill>
                  <a:srgbClr val="CC00CC"/>
                </a:solidFill>
              </a:rPr>
              <a:t>/</a:t>
            </a:r>
            <a:r>
              <a:rPr lang="en-US" altLang="en-US" sz="1800" b="0" i="1">
                <a:solidFill>
                  <a:srgbClr val="CC00CC"/>
                </a:solidFill>
                <a:sym typeface="Symbol" panose="05050102010706020507" pitchFamily="18" charset="2"/>
              </a:rPr>
              <a:t></a:t>
            </a:r>
            <a:r>
              <a:rPr lang="en-US" altLang="en-US" sz="1800" b="0">
                <a:solidFill>
                  <a:srgbClr val="CC00CC"/>
                </a:solidFill>
              </a:rPr>
              <a:t> </a:t>
            </a:r>
            <a:r>
              <a:rPr lang="tr-TR" altLang="en-US" sz="1800" b="0">
                <a:solidFill>
                  <a:srgbClr val="CC00CC"/>
                </a:solidFill>
              </a:rPr>
              <a:t>+</a:t>
            </a:r>
            <a:r>
              <a:rPr lang="en-US" altLang="en-US" sz="1800" b="0">
                <a:solidFill>
                  <a:srgbClr val="CC00CC"/>
                </a:solidFill>
              </a:rPr>
              <a:t> </a:t>
            </a:r>
            <a:r>
              <a:rPr lang="en-US" altLang="en-US" sz="1800" b="0" i="1">
                <a:solidFill>
                  <a:srgbClr val="CC00CC"/>
                </a:solidFill>
              </a:rPr>
              <a:t>gz</a:t>
            </a:r>
            <a:r>
              <a:rPr lang="tr-TR" altLang="en-US" sz="1800" b="0" i="1">
                <a:solidFill>
                  <a:srgbClr val="CC00CC"/>
                </a:solidFill>
              </a:rPr>
              <a:t> =</a:t>
            </a:r>
            <a:r>
              <a:rPr lang="en-US" altLang="en-US" sz="1800" b="0" i="1">
                <a:solidFill>
                  <a:srgbClr val="CC00CC"/>
                </a:solidFill>
              </a:rPr>
              <a:t> </a:t>
            </a:r>
            <a:r>
              <a:rPr lang="en-US" altLang="en-US" sz="1800" b="0">
                <a:solidFill>
                  <a:srgbClr val="CC00CC"/>
                </a:solidFill>
              </a:rPr>
              <a:t>constant</a:t>
            </a:r>
            <a:r>
              <a:rPr lang="en-US" altLang="en-US" sz="1800" b="0"/>
              <a:t> or </a:t>
            </a:r>
            <a:r>
              <a:rPr lang="en-US" altLang="en-US" sz="1800" b="0" i="1">
                <a:solidFill>
                  <a:srgbClr val="CC00CC"/>
                </a:solidFill>
              </a:rPr>
              <a:t>P</a:t>
            </a:r>
            <a:r>
              <a:rPr lang="tr-TR" altLang="en-US" sz="1800" b="0" i="1">
                <a:solidFill>
                  <a:srgbClr val="CC00CC"/>
                </a:solidFill>
              </a:rPr>
              <a:t> = </a:t>
            </a:r>
            <a:r>
              <a:rPr lang="tr-TR" altLang="en-US" sz="1800" b="0" i="1">
                <a:solidFill>
                  <a:srgbClr val="CC00CC"/>
                </a:solidFill>
                <a:sym typeface="Symbol" panose="05050102010706020507" pitchFamily="18" charset="2"/>
              </a:rPr>
              <a:t></a:t>
            </a:r>
            <a:r>
              <a:rPr lang="tr-TR" altLang="en-US" sz="1800" b="0" i="1">
                <a:solidFill>
                  <a:srgbClr val="CC00CC"/>
                </a:solidFill>
              </a:rPr>
              <a:t> </a:t>
            </a:r>
            <a:r>
              <a:rPr lang="en-US" altLang="en-US" sz="1800" b="0" i="1">
                <a:solidFill>
                  <a:srgbClr val="CC00CC"/>
                </a:solidFill>
                <a:sym typeface="Symbol" panose="05050102010706020507" pitchFamily="18" charset="2"/>
              </a:rPr>
              <a:t></a:t>
            </a:r>
            <a:r>
              <a:rPr lang="en-US" altLang="en-US" sz="1800" b="0" i="1">
                <a:solidFill>
                  <a:srgbClr val="CC00CC"/>
                </a:solidFill>
              </a:rPr>
              <a:t>gz</a:t>
            </a:r>
            <a:r>
              <a:rPr lang="tr-TR" altLang="en-US" sz="1800" b="0" i="1">
                <a:solidFill>
                  <a:srgbClr val="CC00CC"/>
                </a:solidFill>
              </a:rPr>
              <a:t> +</a:t>
            </a:r>
            <a:r>
              <a:rPr lang="en-US" altLang="en-US" sz="1800" b="0">
                <a:solidFill>
                  <a:srgbClr val="CC00CC"/>
                </a:solidFill>
              </a:rPr>
              <a:t> constant</a:t>
            </a:r>
            <a:r>
              <a:rPr lang="en-US" altLang="en-US" sz="1800" b="0"/>
              <a:t>, which is an expression for the variation of</a:t>
            </a:r>
            <a:r>
              <a:rPr lang="tr-TR" altLang="en-US" sz="1800" b="0"/>
              <a:t> </a:t>
            </a:r>
            <a:r>
              <a:rPr lang="en-US" altLang="en-US" sz="1800" b="0"/>
              <a:t>hydrostatic pressure with vertical distance for a stationary fluid body.</a:t>
            </a:r>
          </a:p>
        </p:txBody>
      </p:sp>
      <p:pic>
        <p:nvPicPr>
          <p:cNvPr id="90119" name="Picture 9">
            <a:extLst>
              <a:ext uri="{FF2B5EF4-FFF2-40B4-BE49-F238E27FC236}">
                <a16:creationId xmlns:a16="http://schemas.microsoft.com/office/drawing/2014/main" id="{56C7298A-CFFF-1984-750F-20460221A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2286000"/>
            <a:ext cx="38227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3">
            <a:extLst>
              <a:ext uri="{FF2B5EF4-FFF2-40B4-BE49-F238E27FC236}">
                <a16:creationId xmlns:a16="http://schemas.microsoft.com/office/drawing/2014/main" id="{C68EFCCE-1599-798D-3BC9-3F44728D25B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A7CF7F88-B197-450E-BBCC-61760B2DFD4F}" type="slidenum">
              <a:rPr lang="en-US" altLang="en-US" sz="1400" smtClean="0"/>
              <a:pPr>
                <a:spcBef>
                  <a:spcPct val="0"/>
                </a:spcBef>
                <a:spcAft>
                  <a:spcPct val="0"/>
                </a:spcAft>
                <a:buClrTx/>
                <a:buFontTx/>
                <a:buNone/>
              </a:pPr>
              <a:t>39</a:t>
            </a:fld>
            <a:endParaRPr lang="en-US" altLang="en-US" sz="1400"/>
          </a:p>
        </p:txBody>
      </p:sp>
      <p:sp>
        <p:nvSpPr>
          <p:cNvPr id="92162" name="Rectangle 4">
            <a:extLst>
              <a:ext uri="{FF2B5EF4-FFF2-40B4-BE49-F238E27FC236}">
                <a16:creationId xmlns:a16="http://schemas.microsoft.com/office/drawing/2014/main" id="{4E74A4E9-EA2A-187B-1ECC-0CA6826EAEB1}"/>
              </a:ext>
            </a:extLst>
          </p:cNvPr>
          <p:cNvSpPr>
            <a:spLocks noChangeArrowheads="1"/>
          </p:cNvSpPr>
          <p:nvPr/>
        </p:nvSpPr>
        <p:spPr bwMode="auto">
          <a:xfrm>
            <a:off x="457200" y="304800"/>
            <a:ext cx="5248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3300"/>
                </a:solidFill>
              </a:rPr>
              <a:t>Unsteady, Compressible Flow</a:t>
            </a:r>
          </a:p>
        </p:txBody>
      </p:sp>
      <p:sp>
        <p:nvSpPr>
          <p:cNvPr id="92163" name="Rectangle 5">
            <a:extLst>
              <a:ext uri="{FF2B5EF4-FFF2-40B4-BE49-F238E27FC236}">
                <a16:creationId xmlns:a16="http://schemas.microsoft.com/office/drawing/2014/main" id="{BF6B7597-880C-BC0A-DB62-433AC1491149}"/>
              </a:ext>
            </a:extLst>
          </p:cNvPr>
          <p:cNvSpPr>
            <a:spLocks noChangeArrowheads="1"/>
          </p:cNvSpPr>
          <p:nvPr/>
        </p:nvSpPr>
        <p:spPr bwMode="auto">
          <a:xfrm>
            <a:off x="381000" y="99060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b="0"/>
              <a:t>T</a:t>
            </a:r>
            <a:r>
              <a:rPr lang="en-US" altLang="en-US" sz="2000" b="0"/>
              <a:t>he Bernoulli equation for </a:t>
            </a:r>
            <a:r>
              <a:rPr lang="en-US" altLang="en-US" sz="2000" b="0" i="1">
                <a:solidFill>
                  <a:srgbClr val="CC00CC"/>
                </a:solidFill>
              </a:rPr>
              <a:t>unsteady, compressible flow</a:t>
            </a:r>
            <a:r>
              <a:rPr lang="tr-TR" altLang="en-US" sz="2000" b="0" i="1">
                <a:solidFill>
                  <a:srgbClr val="CC00CC"/>
                </a:solidFill>
              </a:rPr>
              <a:t>:</a:t>
            </a:r>
            <a:endParaRPr lang="en-US" altLang="en-US" sz="2000" b="0"/>
          </a:p>
        </p:txBody>
      </p:sp>
      <p:pic>
        <p:nvPicPr>
          <p:cNvPr id="92164" name="Picture 6">
            <a:extLst>
              <a:ext uri="{FF2B5EF4-FFF2-40B4-BE49-F238E27FC236}">
                <a16:creationId xmlns:a16="http://schemas.microsoft.com/office/drawing/2014/main" id="{DFAFCCFA-07F2-2771-A5FD-1BA1D38BF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53916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a:extLst>
              <a:ext uri="{FF2B5EF4-FFF2-40B4-BE49-F238E27FC236}">
                <a16:creationId xmlns:a16="http://schemas.microsoft.com/office/drawing/2014/main" id="{5175A1D0-427A-48F0-9207-1985F2CFA05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4632DA68-593C-4BC2-AC6C-672D5AC80E4A}" type="slidenum">
              <a:rPr lang="en-US" altLang="en-US" sz="1400" smtClean="0"/>
              <a:pPr>
                <a:spcBef>
                  <a:spcPct val="0"/>
                </a:spcBef>
                <a:spcAft>
                  <a:spcPct val="0"/>
                </a:spcAft>
                <a:buClrTx/>
                <a:buFontTx/>
                <a:buNone/>
              </a:pPr>
              <a:t>4</a:t>
            </a:fld>
            <a:endParaRPr lang="en-US" altLang="en-US" sz="1400"/>
          </a:p>
        </p:txBody>
      </p:sp>
      <p:sp>
        <p:nvSpPr>
          <p:cNvPr id="21506" name="Rectangle 4">
            <a:extLst>
              <a:ext uri="{FF2B5EF4-FFF2-40B4-BE49-F238E27FC236}">
                <a16:creationId xmlns:a16="http://schemas.microsoft.com/office/drawing/2014/main" id="{4CCB4D73-B080-961D-F4B6-14BD55D3D40A}"/>
              </a:ext>
            </a:extLst>
          </p:cNvPr>
          <p:cNvSpPr>
            <a:spLocks noChangeArrowheads="1"/>
          </p:cNvSpPr>
          <p:nvPr/>
        </p:nvSpPr>
        <p:spPr bwMode="auto">
          <a:xfrm>
            <a:off x="381000" y="304800"/>
            <a:ext cx="4446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a:solidFill>
                  <a:srgbClr val="FF0000"/>
                </a:solidFill>
              </a:rPr>
              <a:t>5–1 </a:t>
            </a:r>
            <a:r>
              <a:rPr lang="en-US" altLang="en-US" b="0">
                <a:solidFill>
                  <a:srgbClr val="FF0000"/>
                </a:solidFill>
              </a:rPr>
              <a:t>■ </a:t>
            </a:r>
            <a:r>
              <a:rPr lang="en-US" altLang="en-US">
                <a:solidFill>
                  <a:srgbClr val="FF0000"/>
                </a:solidFill>
              </a:rPr>
              <a:t>INTRODUCTION</a:t>
            </a:r>
          </a:p>
        </p:txBody>
      </p:sp>
      <p:pic>
        <p:nvPicPr>
          <p:cNvPr id="21507" name="Picture 5">
            <a:extLst>
              <a:ext uri="{FF2B5EF4-FFF2-40B4-BE49-F238E27FC236}">
                <a16:creationId xmlns:a16="http://schemas.microsoft.com/office/drawing/2014/main" id="{48DDFB06-7788-68F6-2923-43BDB3BB9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788" y="1014413"/>
            <a:ext cx="4849812"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6">
            <a:extLst>
              <a:ext uri="{FF2B5EF4-FFF2-40B4-BE49-F238E27FC236}">
                <a16:creationId xmlns:a16="http://schemas.microsoft.com/office/drawing/2014/main" id="{6AFFC253-842A-6DCA-0DDD-667344565734}"/>
              </a:ext>
            </a:extLst>
          </p:cNvPr>
          <p:cNvSpPr>
            <a:spLocks noChangeArrowheads="1"/>
          </p:cNvSpPr>
          <p:nvPr/>
        </p:nvSpPr>
        <p:spPr bwMode="auto">
          <a:xfrm>
            <a:off x="381000" y="914400"/>
            <a:ext cx="3733800"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buClrTx/>
              <a:buFontTx/>
              <a:buNone/>
            </a:pPr>
            <a:r>
              <a:rPr lang="en-US" altLang="en-US" sz="2000" b="0"/>
              <a:t>You are already familiar with numerous </a:t>
            </a:r>
            <a:r>
              <a:rPr lang="en-US" altLang="en-US" sz="2000">
                <a:solidFill>
                  <a:srgbClr val="CC00CC"/>
                </a:solidFill>
              </a:rPr>
              <a:t>conservation laws</a:t>
            </a:r>
            <a:r>
              <a:rPr lang="en-US" altLang="en-US" sz="2000"/>
              <a:t> </a:t>
            </a:r>
            <a:r>
              <a:rPr lang="en-US" altLang="en-US" sz="2000" b="0"/>
              <a:t>such as the laws</a:t>
            </a:r>
            <a:r>
              <a:rPr lang="tr-TR" altLang="en-US" sz="2000" b="0"/>
              <a:t> </a:t>
            </a:r>
            <a:r>
              <a:rPr lang="en-US" altLang="en-US" sz="2000" b="0"/>
              <a:t>of conservation of mass, conservation of energy, and conservation of</a:t>
            </a:r>
            <a:r>
              <a:rPr lang="tr-TR" altLang="en-US" sz="2000" b="0"/>
              <a:t> </a:t>
            </a:r>
            <a:r>
              <a:rPr lang="en-US" altLang="en-US" sz="2000" b="0"/>
              <a:t>momentum. </a:t>
            </a:r>
            <a:endParaRPr lang="tr-TR" altLang="en-US" sz="2000" b="0"/>
          </a:p>
          <a:p>
            <a:pPr eaLnBrk="1" hangingPunct="1">
              <a:buClrTx/>
              <a:buFontTx/>
              <a:buNone/>
            </a:pPr>
            <a:r>
              <a:rPr lang="en-US" altLang="en-US" sz="2000" b="0"/>
              <a:t>Historically, the conservation laws are first applied to a fixed</a:t>
            </a:r>
            <a:r>
              <a:rPr lang="tr-TR" altLang="en-US" sz="2000" b="0"/>
              <a:t> </a:t>
            </a:r>
            <a:r>
              <a:rPr lang="en-US" altLang="en-US" sz="2000" b="0"/>
              <a:t>quantity of matter called a </a:t>
            </a:r>
            <a:r>
              <a:rPr lang="en-US" altLang="en-US" sz="2000" b="0" i="1">
                <a:solidFill>
                  <a:srgbClr val="CC00CC"/>
                </a:solidFill>
              </a:rPr>
              <a:t>closed system</a:t>
            </a:r>
            <a:r>
              <a:rPr lang="en-US" altLang="en-US" sz="2000" b="0" i="1"/>
              <a:t> </a:t>
            </a:r>
            <a:r>
              <a:rPr lang="en-US" altLang="en-US" sz="2000" b="0"/>
              <a:t>or just a </a:t>
            </a:r>
            <a:r>
              <a:rPr lang="en-US" altLang="en-US" sz="2000" b="0" i="1"/>
              <a:t>system</a:t>
            </a:r>
            <a:r>
              <a:rPr lang="en-US" altLang="en-US" sz="2000" b="0"/>
              <a:t>, and then extended</a:t>
            </a:r>
            <a:r>
              <a:rPr lang="tr-TR" altLang="en-US" sz="2000" b="0"/>
              <a:t> </a:t>
            </a:r>
            <a:r>
              <a:rPr lang="en-US" altLang="en-US" sz="2000" b="0"/>
              <a:t>to regions in space called </a:t>
            </a:r>
            <a:r>
              <a:rPr lang="en-US" altLang="en-US" sz="2000" b="0" i="1">
                <a:solidFill>
                  <a:srgbClr val="CC00CC"/>
                </a:solidFill>
              </a:rPr>
              <a:t>control volumes</a:t>
            </a:r>
            <a:r>
              <a:rPr lang="en-US" altLang="en-US" sz="2000" b="0"/>
              <a:t>. </a:t>
            </a:r>
            <a:endParaRPr lang="tr-TR" altLang="en-US" sz="2000" b="0"/>
          </a:p>
          <a:p>
            <a:pPr eaLnBrk="1" hangingPunct="1">
              <a:buClrTx/>
              <a:buFontTx/>
              <a:buNone/>
            </a:pPr>
            <a:r>
              <a:rPr lang="en-US" altLang="en-US" sz="2000" b="0"/>
              <a:t>The conservation relations are</a:t>
            </a:r>
            <a:r>
              <a:rPr lang="tr-TR" altLang="en-US" sz="2000" b="0"/>
              <a:t> </a:t>
            </a:r>
            <a:r>
              <a:rPr lang="en-US" altLang="en-US" sz="2000" b="0"/>
              <a:t>also called </a:t>
            </a:r>
            <a:r>
              <a:rPr lang="en-US" altLang="en-US" sz="2000" b="0" i="1">
                <a:solidFill>
                  <a:srgbClr val="CC00CC"/>
                </a:solidFill>
              </a:rPr>
              <a:t>balance equations</a:t>
            </a:r>
            <a:r>
              <a:rPr lang="en-US" altLang="en-US" sz="2000" b="0" i="1"/>
              <a:t> </a:t>
            </a:r>
            <a:r>
              <a:rPr lang="en-US" altLang="en-US" sz="2000" b="0"/>
              <a:t>since any conserved quantity must balance</a:t>
            </a:r>
            <a:r>
              <a:rPr lang="tr-TR" altLang="en-US" sz="2000" b="0"/>
              <a:t> </a:t>
            </a:r>
            <a:r>
              <a:rPr lang="en-US" altLang="en-US" sz="2000" b="0"/>
              <a:t>during a process.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3">
            <a:extLst>
              <a:ext uri="{FF2B5EF4-FFF2-40B4-BE49-F238E27FC236}">
                <a16:creationId xmlns:a16="http://schemas.microsoft.com/office/drawing/2014/main" id="{C557EEB9-1B89-D375-4269-0282DF5E53E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E3594A92-BA4C-4EA3-AEA2-DB454B78183C}" type="slidenum">
              <a:rPr lang="en-US" altLang="en-US" sz="1400" smtClean="0"/>
              <a:pPr>
                <a:spcBef>
                  <a:spcPct val="0"/>
                </a:spcBef>
                <a:spcAft>
                  <a:spcPct val="0"/>
                </a:spcAft>
                <a:buClrTx/>
                <a:buFontTx/>
                <a:buNone/>
              </a:pPr>
              <a:t>40</a:t>
            </a:fld>
            <a:endParaRPr lang="en-US" altLang="en-US" sz="1400"/>
          </a:p>
        </p:txBody>
      </p:sp>
      <p:sp>
        <p:nvSpPr>
          <p:cNvPr id="94210" name="Rectangle 2">
            <a:extLst>
              <a:ext uri="{FF2B5EF4-FFF2-40B4-BE49-F238E27FC236}">
                <a16:creationId xmlns:a16="http://schemas.microsoft.com/office/drawing/2014/main" id="{FCF7E39C-DD90-BCF3-4512-23C939E41632}"/>
              </a:ext>
            </a:extLst>
          </p:cNvPr>
          <p:cNvSpPr>
            <a:spLocks noChangeArrowheads="1"/>
          </p:cNvSpPr>
          <p:nvPr/>
        </p:nvSpPr>
        <p:spPr bwMode="auto">
          <a:xfrm>
            <a:off x="423863" y="228600"/>
            <a:ext cx="74247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Static, Dynamic, and Stagnation Pressures</a:t>
            </a:r>
          </a:p>
        </p:txBody>
      </p:sp>
      <p:sp>
        <p:nvSpPr>
          <p:cNvPr id="94211" name="Rectangle 3">
            <a:extLst>
              <a:ext uri="{FF2B5EF4-FFF2-40B4-BE49-F238E27FC236}">
                <a16:creationId xmlns:a16="http://schemas.microsoft.com/office/drawing/2014/main" id="{896182F5-0DC9-7583-3DB3-AB6CAF849EC3}"/>
              </a:ext>
            </a:extLst>
          </p:cNvPr>
          <p:cNvSpPr>
            <a:spLocks noChangeArrowheads="1"/>
          </p:cNvSpPr>
          <p:nvPr/>
        </p:nvSpPr>
        <p:spPr bwMode="auto">
          <a:xfrm>
            <a:off x="457200" y="762000"/>
            <a:ext cx="746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t>The</a:t>
            </a:r>
            <a:r>
              <a:rPr lang="tr-TR" altLang="en-US" sz="1800" b="0"/>
              <a:t> </a:t>
            </a:r>
            <a:r>
              <a:rPr lang="en-US" altLang="en-US" sz="1800" b="0"/>
              <a:t>kinetic and potential energies of the fluid can be converted to flow energy</a:t>
            </a:r>
            <a:r>
              <a:rPr lang="tr-TR" altLang="en-US" sz="1800" b="0"/>
              <a:t> </a:t>
            </a:r>
            <a:r>
              <a:rPr lang="en-US" altLang="en-US" sz="1800" b="0"/>
              <a:t>(and vice versa) during flow, causing the pressure to change.</a:t>
            </a:r>
            <a:r>
              <a:rPr lang="tr-TR" altLang="en-US" sz="1800" b="0"/>
              <a:t> </a:t>
            </a:r>
            <a:r>
              <a:rPr lang="tr-TR" altLang="en-US" sz="1800" b="0">
                <a:solidFill>
                  <a:schemeClr val="accent2"/>
                </a:solidFill>
              </a:rPr>
              <a:t>M</a:t>
            </a:r>
            <a:r>
              <a:rPr lang="en-US" altLang="en-US" sz="1800" b="0">
                <a:solidFill>
                  <a:schemeClr val="accent2"/>
                </a:solidFill>
              </a:rPr>
              <a:t>ultiplying the Bernoulli equation by the</a:t>
            </a:r>
            <a:r>
              <a:rPr lang="tr-TR" altLang="en-US" sz="1800" b="0">
                <a:solidFill>
                  <a:schemeClr val="accent2"/>
                </a:solidFill>
              </a:rPr>
              <a:t> </a:t>
            </a:r>
            <a:r>
              <a:rPr lang="en-US" altLang="en-US" sz="1800" b="0">
                <a:solidFill>
                  <a:schemeClr val="accent2"/>
                </a:solidFill>
              </a:rPr>
              <a:t>density</a:t>
            </a:r>
            <a:r>
              <a:rPr lang="tr-TR" altLang="en-US" sz="1800" b="0">
                <a:solidFill>
                  <a:schemeClr val="accent2"/>
                </a:solidFill>
              </a:rPr>
              <a:t> gives</a:t>
            </a:r>
            <a:endParaRPr lang="en-US" altLang="en-US" sz="1800" b="0">
              <a:solidFill>
                <a:schemeClr val="accent2"/>
              </a:solidFill>
            </a:endParaRPr>
          </a:p>
        </p:txBody>
      </p:sp>
      <p:pic>
        <p:nvPicPr>
          <p:cNvPr id="94212" name="Picture 4">
            <a:extLst>
              <a:ext uri="{FF2B5EF4-FFF2-40B4-BE49-F238E27FC236}">
                <a16:creationId xmlns:a16="http://schemas.microsoft.com/office/drawing/2014/main" id="{3AA7FEDE-E725-8A80-BE66-D65EF80BF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5659438"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3" name="Rectangle 6">
            <a:extLst>
              <a:ext uri="{FF2B5EF4-FFF2-40B4-BE49-F238E27FC236}">
                <a16:creationId xmlns:a16="http://schemas.microsoft.com/office/drawing/2014/main" id="{F8CDCDF4-FB1E-BFB9-3CB6-8A99240BB82C}"/>
              </a:ext>
            </a:extLst>
          </p:cNvPr>
          <p:cNvSpPr>
            <a:spLocks noChangeArrowheads="1"/>
          </p:cNvSpPr>
          <p:nvPr/>
        </p:nvSpPr>
        <p:spPr bwMode="auto">
          <a:xfrm>
            <a:off x="1066800" y="5713413"/>
            <a:ext cx="6400800" cy="915987"/>
          </a:xfrm>
          <a:prstGeom prst="rect">
            <a:avLst/>
          </a:prstGeom>
          <a:solidFill>
            <a:srgbClr val="FFFF99"/>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1800">
                <a:solidFill>
                  <a:srgbClr val="CC00CC"/>
                </a:solidFill>
              </a:rPr>
              <a:t>T</a:t>
            </a:r>
            <a:r>
              <a:rPr lang="en-US" altLang="en-US" sz="1800">
                <a:solidFill>
                  <a:srgbClr val="CC00CC"/>
                </a:solidFill>
              </a:rPr>
              <a:t>otal</a:t>
            </a:r>
            <a:r>
              <a:rPr lang="tr-TR" altLang="en-US" sz="1800">
                <a:solidFill>
                  <a:srgbClr val="CC00CC"/>
                </a:solidFill>
              </a:rPr>
              <a:t> </a:t>
            </a:r>
            <a:r>
              <a:rPr lang="en-US" altLang="en-US" sz="1800">
                <a:solidFill>
                  <a:srgbClr val="CC00CC"/>
                </a:solidFill>
              </a:rPr>
              <a:t>pressure</a:t>
            </a:r>
            <a:r>
              <a:rPr lang="tr-TR" altLang="en-US" sz="1800">
                <a:solidFill>
                  <a:srgbClr val="CC00CC"/>
                </a:solidFill>
              </a:rPr>
              <a:t>:</a:t>
            </a:r>
            <a:r>
              <a:rPr lang="en-US" altLang="en-US" sz="1800"/>
              <a:t> </a:t>
            </a:r>
            <a:r>
              <a:rPr lang="en-US" altLang="en-US" sz="1800" b="0"/>
              <a:t>The sum of the static, dynamic, and hydrostatic pressures</a:t>
            </a:r>
            <a:r>
              <a:rPr lang="tr-TR" altLang="en-US" sz="1800" b="0"/>
              <a:t>.</a:t>
            </a:r>
            <a:r>
              <a:rPr lang="en-US" altLang="en-US" sz="1800" b="0"/>
              <a:t> Therefore, the Bernoulli equation states that </a:t>
            </a:r>
            <a:r>
              <a:rPr lang="en-US" altLang="en-US" sz="1800" b="0" i="1">
                <a:solidFill>
                  <a:srgbClr val="CC00CC"/>
                </a:solidFill>
              </a:rPr>
              <a:t>the total pressure</a:t>
            </a:r>
            <a:r>
              <a:rPr lang="tr-TR" altLang="en-US" sz="1800" b="0" i="1">
                <a:solidFill>
                  <a:srgbClr val="CC00CC"/>
                </a:solidFill>
              </a:rPr>
              <a:t> </a:t>
            </a:r>
            <a:r>
              <a:rPr lang="en-US" altLang="en-US" sz="1800" b="0" i="1">
                <a:solidFill>
                  <a:srgbClr val="CC00CC"/>
                </a:solidFill>
              </a:rPr>
              <a:t>along a streamline is constant</a:t>
            </a:r>
            <a:r>
              <a:rPr lang="en-US" altLang="en-US" sz="1800" b="0">
                <a:solidFill>
                  <a:srgbClr val="CC00CC"/>
                </a:solidFill>
              </a:rPr>
              <a:t>.</a:t>
            </a:r>
          </a:p>
        </p:txBody>
      </p:sp>
      <p:sp>
        <p:nvSpPr>
          <p:cNvPr id="94214" name="Rectangle 8">
            <a:extLst>
              <a:ext uri="{FF2B5EF4-FFF2-40B4-BE49-F238E27FC236}">
                <a16:creationId xmlns:a16="http://schemas.microsoft.com/office/drawing/2014/main" id="{78109409-FBB2-7901-890D-94FDA5BC13AC}"/>
              </a:ext>
            </a:extLst>
          </p:cNvPr>
          <p:cNvSpPr>
            <a:spLocks noChangeArrowheads="1"/>
          </p:cNvSpPr>
          <p:nvPr/>
        </p:nvSpPr>
        <p:spPr bwMode="auto">
          <a:xfrm>
            <a:off x="457200" y="2590800"/>
            <a:ext cx="7924800" cy="3003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5000"/>
              </a:spcBef>
              <a:spcAft>
                <a:spcPct val="15000"/>
              </a:spcAft>
              <a:buClrTx/>
              <a:buFontTx/>
              <a:buNone/>
            </a:pPr>
            <a:r>
              <a:rPr lang="en-US" altLang="en-US" sz="1800" i="1">
                <a:solidFill>
                  <a:srgbClr val="CC00CC"/>
                </a:solidFill>
              </a:rPr>
              <a:t>P </a:t>
            </a:r>
            <a:r>
              <a:rPr lang="en-US" altLang="en-US" sz="1800">
                <a:solidFill>
                  <a:srgbClr val="CC00CC"/>
                </a:solidFill>
              </a:rPr>
              <a:t>is the static pressure</a:t>
            </a:r>
            <a:r>
              <a:rPr lang="tr-TR" altLang="en-US" sz="1800">
                <a:solidFill>
                  <a:srgbClr val="CC00CC"/>
                </a:solidFill>
              </a:rPr>
              <a:t>:</a:t>
            </a:r>
            <a:r>
              <a:rPr lang="en-US" altLang="en-US" sz="1800"/>
              <a:t> </a:t>
            </a:r>
            <a:r>
              <a:rPr lang="tr-TR" altLang="en-US" sz="1800" b="0"/>
              <a:t>I</a:t>
            </a:r>
            <a:r>
              <a:rPr lang="en-US" altLang="en-US" sz="1800" b="0"/>
              <a:t>t does not incorporate any dynamic effects; it</a:t>
            </a:r>
            <a:r>
              <a:rPr lang="tr-TR" altLang="en-US" sz="1800" b="0"/>
              <a:t> </a:t>
            </a:r>
            <a:r>
              <a:rPr lang="en-US" altLang="en-US" sz="1800" b="0"/>
              <a:t>represents the actual thermodynamic pressure of the fluid. This is the</a:t>
            </a:r>
            <a:r>
              <a:rPr lang="tr-TR" altLang="en-US" sz="1800" b="0"/>
              <a:t> </a:t>
            </a:r>
            <a:r>
              <a:rPr lang="en-US" altLang="en-US" sz="1800" b="0"/>
              <a:t>same as the pressure used in thermodynamics and property tables.</a:t>
            </a:r>
            <a:endParaRPr lang="tr-TR" altLang="en-US" sz="1800" b="0"/>
          </a:p>
          <a:p>
            <a:pPr eaLnBrk="1" hangingPunct="1">
              <a:spcBef>
                <a:spcPct val="15000"/>
              </a:spcBef>
              <a:spcAft>
                <a:spcPct val="15000"/>
              </a:spcAft>
              <a:buClrTx/>
              <a:buFontTx/>
              <a:buNone/>
            </a:pPr>
            <a:r>
              <a:rPr lang="en-US" altLang="en-US" sz="1800" i="1">
                <a:solidFill>
                  <a:srgbClr val="CC00CC"/>
                </a:solidFill>
                <a:sym typeface="Symbol" panose="05050102010706020507" pitchFamily="18" charset="2"/>
              </a:rPr>
              <a:t></a:t>
            </a:r>
            <a:r>
              <a:rPr lang="en-US" altLang="en-US" sz="1800" i="1">
                <a:solidFill>
                  <a:srgbClr val="CC00CC"/>
                </a:solidFill>
              </a:rPr>
              <a:t>V</a:t>
            </a:r>
            <a:r>
              <a:rPr lang="en-US" altLang="en-US" sz="1800" baseline="30000">
                <a:solidFill>
                  <a:srgbClr val="CC00CC"/>
                </a:solidFill>
              </a:rPr>
              <a:t>2</a:t>
            </a:r>
            <a:r>
              <a:rPr lang="en-US" altLang="en-US" sz="1800">
                <a:solidFill>
                  <a:srgbClr val="CC00CC"/>
                </a:solidFill>
              </a:rPr>
              <a:t>/2 is the dynamic pressure</a:t>
            </a:r>
            <a:r>
              <a:rPr lang="tr-TR" altLang="en-US" sz="1800">
                <a:solidFill>
                  <a:srgbClr val="CC00CC"/>
                </a:solidFill>
              </a:rPr>
              <a:t>:</a:t>
            </a:r>
            <a:r>
              <a:rPr lang="en-US" altLang="en-US" sz="1800" b="0"/>
              <a:t> </a:t>
            </a:r>
            <a:r>
              <a:rPr lang="tr-TR" altLang="en-US" sz="1800" b="0"/>
              <a:t>I</a:t>
            </a:r>
            <a:r>
              <a:rPr lang="en-US" altLang="en-US" sz="1800" b="0"/>
              <a:t>t represents the pressure rise when the</a:t>
            </a:r>
            <a:r>
              <a:rPr lang="tr-TR" altLang="en-US" sz="1800" b="0"/>
              <a:t> </a:t>
            </a:r>
            <a:r>
              <a:rPr lang="en-US" altLang="en-US" sz="1800" b="0"/>
              <a:t>fluid in motion is brought to a stop isentropically.</a:t>
            </a:r>
            <a:endParaRPr lang="tr-TR" altLang="en-US" sz="1800" b="0"/>
          </a:p>
          <a:p>
            <a:pPr eaLnBrk="1" hangingPunct="1">
              <a:spcBef>
                <a:spcPct val="15000"/>
              </a:spcBef>
              <a:spcAft>
                <a:spcPct val="15000"/>
              </a:spcAft>
              <a:buClrTx/>
              <a:buFontTx/>
              <a:buNone/>
            </a:pPr>
            <a:r>
              <a:rPr lang="en-US" altLang="en-US" sz="1800" i="1">
                <a:solidFill>
                  <a:srgbClr val="CC00CC"/>
                </a:solidFill>
                <a:sym typeface="Symbol" panose="05050102010706020507" pitchFamily="18" charset="2"/>
              </a:rPr>
              <a:t></a:t>
            </a:r>
            <a:r>
              <a:rPr lang="en-US" altLang="en-US" sz="1800" i="1">
                <a:solidFill>
                  <a:srgbClr val="CC00CC"/>
                </a:solidFill>
              </a:rPr>
              <a:t>gz </a:t>
            </a:r>
            <a:r>
              <a:rPr lang="en-US" altLang="en-US" sz="1800">
                <a:solidFill>
                  <a:srgbClr val="CC00CC"/>
                </a:solidFill>
              </a:rPr>
              <a:t>is the hydrostatic pressure</a:t>
            </a:r>
            <a:r>
              <a:rPr lang="tr-TR" altLang="en-US" sz="1800">
                <a:solidFill>
                  <a:srgbClr val="CC00CC"/>
                </a:solidFill>
              </a:rPr>
              <a:t>:</a:t>
            </a:r>
            <a:r>
              <a:rPr lang="en-US" altLang="en-US" sz="1800" b="0"/>
              <a:t> </a:t>
            </a:r>
            <a:r>
              <a:rPr lang="tr-TR" altLang="en-US" sz="1800" b="0"/>
              <a:t>It</a:t>
            </a:r>
            <a:r>
              <a:rPr lang="en-US" altLang="en-US" sz="1800" b="0"/>
              <a:t> is not pressure in a real sense</a:t>
            </a:r>
            <a:r>
              <a:rPr lang="tr-TR" altLang="en-US" sz="1800" b="0"/>
              <a:t> </a:t>
            </a:r>
            <a:r>
              <a:rPr lang="en-US" altLang="en-US" sz="1800" b="0"/>
              <a:t>since its value depends on the reference level selected; it accounts for the</a:t>
            </a:r>
            <a:r>
              <a:rPr lang="tr-TR" altLang="en-US" sz="1800" b="0"/>
              <a:t> </a:t>
            </a:r>
            <a:r>
              <a:rPr lang="en-US" altLang="en-US" sz="1800" b="0"/>
              <a:t>elevation effects, i.e., fluid weight on pressure. (Be careful of the sign—unlike</a:t>
            </a:r>
            <a:r>
              <a:rPr lang="tr-TR" altLang="en-US" sz="1800" b="0"/>
              <a:t> </a:t>
            </a:r>
            <a:r>
              <a:rPr lang="en-US" altLang="en-US" sz="1800" b="0"/>
              <a:t>hydrostatic pressure </a:t>
            </a:r>
            <a:r>
              <a:rPr lang="en-US" altLang="en-US" sz="1800" b="0" i="1">
                <a:sym typeface="Symbol" panose="05050102010706020507" pitchFamily="18" charset="2"/>
              </a:rPr>
              <a:t></a:t>
            </a:r>
            <a:r>
              <a:rPr lang="en-US" altLang="en-US" sz="1800" b="0" i="1"/>
              <a:t>gh </a:t>
            </a:r>
            <a:r>
              <a:rPr lang="en-US" altLang="en-US" sz="1800" b="0"/>
              <a:t>which </a:t>
            </a:r>
            <a:r>
              <a:rPr lang="en-US" altLang="en-US" sz="1800" b="0" i="1"/>
              <a:t>increases </a:t>
            </a:r>
            <a:r>
              <a:rPr lang="en-US" altLang="en-US" sz="1800" b="0"/>
              <a:t>with fluid depth </a:t>
            </a:r>
            <a:r>
              <a:rPr lang="en-US" altLang="en-US" sz="1800" b="0" i="1"/>
              <a:t>h</a:t>
            </a:r>
            <a:r>
              <a:rPr lang="en-US" altLang="en-US" sz="1800" b="0"/>
              <a:t>, the</a:t>
            </a:r>
            <a:r>
              <a:rPr lang="tr-TR" altLang="en-US" sz="1800" b="0"/>
              <a:t> </a:t>
            </a:r>
            <a:r>
              <a:rPr lang="en-US" altLang="en-US" sz="1800" b="0"/>
              <a:t>hydrostatic pressure term </a:t>
            </a:r>
            <a:r>
              <a:rPr lang="en-US" altLang="en-US" sz="1800" b="0" i="1">
                <a:sym typeface="Symbol" panose="05050102010706020507" pitchFamily="18" charset="2"/>
              </a:rPr>
              <a:t></a:t>
            </a:r>
            <a:r>
              <a:rPr lang="en-US" altLang="en-US" sz="1800" b="0" i="1"/>
              <a:t>gz decreases </a:t>
            </a:r>
            <a:r>
              <a:rPr lang="en-US" altLang="en-US" sz="1800" b="0"/>
              <a:t>with fluid depth.)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3">
            <a:extLst>
              <a:ext uri="{FF2B5EF4-FFF2-40B4-BE49-F238E27FC236}">
                <a16:creationId xmlns:a16="http://schemas.microsoft.com/office/drawing/2014/main" id="{64A5E6C1-E753-5C62-9485-10D589E7FC6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F4182380-C613-47D7-8EE8-224ADDF67FC0}" type="slidenum">
              <a:rPr lang="en-US" altLang="en-US" sz="1400" smtClean="0"/>
              <a:pPr>
                <a:spcBef>
                  <a:spcPct val="0"/>
                </a:spcBef>
                <a:spcAft>
                  <a:spcPct val="0"/>
                </a:spcAft>
                <a:buClrTx/>
                <a:buFontTx/>
                <a:buNone/>
              </a:pPr>
              <a:t>41</a:t>
            </a:fld>
            <a:endParaRPr lang="en-US" altLang="en-US" sz="1400"/>
          </a:p>
        </p:txBody>
      </p:sp>
      <p:sp>
        <p:nvSpPr>
          <p:cNvPr id="96258" name="Rectangle 6">
            <a:extLst>
              <a:ext uri="{FF2B5EF4-FFF2-40B4-BE49-F238E27FC236}">
                <a16:creationId xmlns:a16="http://schemas.microsoft.com/office/drawing/2014/main" id="{3E127AB8-DB92-EB0F-0DE8-7E3E8D49E1FD}"/>
              </a:ext>
            </a:extLst>
          </p:cNvPr>
          <p:cNvSpPr>
            <a:spLocks noChangeArrowheads="1"/>
          </p:cNvSpPr>
          <p:nvPr/>
        </p:nvSpPr>
        <p:spPr bwMode="auto">
          <a:xfrm>
            <a:off x="152400" y="152400"/>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1800">
                <a:solidFill>
                  <a:srgbClr val="CC00CC"/>
                </a:solidFill>
              </a:rPr>
              <a:t>S</a:t>
            </a:r>
            <a:r>
              <a:rPr lang="en-US" altLang="en-US" sz="1800">
                <a:solidFill>
                  <a:srgbClr val="CC00CC"/>
                </a:solidFill>
              </a:rPr>
              <a:t>tagnation</a:t>
            </a:r>
            <a:r>
              <a:rPr lang="tr-TR" altLang="en-US" sz="1800">
                <a:solidFill>
                  <a:srgbClr val="CC00CC"/>
                </a:solidFill>
              </a:rPr>
              <a:t> </a:t>
            </a:r>
            <a:r>
              <a:rPr lang="en-US" altLang="en-US" sz="1800">
                <a:solidFill>
                  <a:srgbClr val="CC00CC"/>
                </a:solidFill>
              </a:rPr>
              <a:t>pressure</a:t>
            </a:r>
            <a:r>
              <a:rPr lang="tr-TR" altLang="en-US" sz="1800">
                <a:solidFill>
                  <a:srgbClr val="CC00CC"/>
                </a:solidFill>
              </a:rPr>
              <a:t>: </a:t>
            </a:r>
            <a:r>
              <a:rPr lang="en-US" altLang="en-US" sz="1800" b="0"/>
              <a:t>The sum of the static and dynamic</a:t>
            </a:r>
            <a:r>
              <a:rPr lang="tr-TR" altLang="en-US" sz="1800" b="0"/>
              <a:t> </a:t>
            </a:r>
            <a:r>
              <a:rPr lang="en-US" altLang="en-US" sz="1800" b="0"/>
              <a:t>pressures</a:t>
            </a:r>
            <a:r>
              <a:rPr lang="tr-TR" altLang="en-US" sz="1800" b="0"/>
              <a:t>. It</a:t>
            </a:r>
            <a:r>
              <a:rPr lang="en-US" altLang="en-US" sz="1800" b="0"/>
              <a:t> represents the pressure at a point where the fluid is</a:t>
            </a:r>
            <a:r>
              <a:rPr lang="tr-TR" altLang="en-US" sz="1800" b="0"/>
              <a:t> </a:t>
            </a:r>
            <a:r>
              <a:rPr lang="en-US" altLang="en-US" sz="1800" b="0"/>
              <a:t>brought to a complete stop isentropically.</a:t>
            </a:r>
          </a:p>
        </p:txBody>
      </p:sp>
      <p:sp>
        <p:nvSpPr>
          <p:cNvPr id="96259" name="Rectangle 9">
            <a:extLst>
              <a:ext uri="{FF2B5EF4-FFF2-40B4-BE49-F238E27FC236}">
                <a16:creationId xmlns:a16="http://schemas.microsoft.com/office/drawing/2014/main" id="{52BFAE7A-5B9B-158D-2D28-D2DEDE1CFFB8}"/>
              </a:ext>
            </a:extLst>
          </p:cNvPr>
          <p:cNvSpPr>
            <a:spLocks noChangeArrowheads="1"/>
          </p:cNvSpPr>
          <p:nvPr/>
        </p:nvSpPr>
        <p:spPr bwMode="auto">
          <a:xfrm>
            <a:off x="228600" y="5057775"/>
            <a:ext cx="4267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Close-up of a </a:t>
            </a:r>
            <a:r>
              <a:rPr lang="en-US" altLang="en-US" sz="1800">
                <a:solidFill>
                  <a:srgbClr val="0000CC"/>
                </a:solidFill>
              </a:rPr>
              <a:t>Pitot-static probe</a:t>
            </a:r>
            <a:r>
              <a:rPr lang="en-US" altLang="en-US" sz="1800" b="0">
                <a:solidFill>
                  <a:srgbClr val="0000CC"/>
                </a:solidFill>
              </a:rPr>
              <a:t>,</a:t>
            </a:r>
            <a:r>
              <a:rPr lang="tr-TR" altLang="en-US" sz="1800" b="0">
                <a:solidFill>
                  <a:srgbClr val="0000CC"/>
                </a:solidFill>
              </a:rPr>
              <a:t> </a:t>
            </a:r>
            <a:r>
              <a:rPr lang="en-US" altLang="en-US" sz="1800" b="0">
                <a:solidFill>
                  <a:srgbClr val="0000CC"/>
                </a:solidFill>
              </a:rPr>
              <a:t>showing the stagnation pressure</a:t>
            </a:r>
            <a:r>
              <a:rPr lang="tr-TR" altLang="en-US" sz="1800" b="0">
                <a:solidFill>
                  <a:srgbClr val="0000CC"/>
                </a:solidFill>
              </a:rPr>
              <a:t> </a:t>
            </a:r>
            <a:r>
              <a:rPr lang="en-US" altLang="en-US" sz="1800" b="0">
                <a:solidFill>
                  <a:srgbClr val="0000CC"/>
                </a:solidFill>
              </a:rPr>
              <a:t>hole and two of the five static</a:t>
            </a:r>
            <a:r>
              <a:rPr lang="tr-TR" altLang="en-US" sz="1800" b="0">
                <a:solidFill>
                  <a:srgbClr val="0000CC"/>
                </a:solidFill>
              </a:rPr>
              <a:t> </a:t>
            </a:r>
            <a:r>
              <a:rPr lang="en-US" altLang="en-US" sz="1800" b="0">
                <a:solidFill>
                  <a:srgbClr val="0000CC"/>
                </a:solidFill>
              </a:rPr>
              <a:t>circumferential pressure holes.</a:t>
            </a:r>
          </a:p>
        </p:txBody>
      </p:sp>
      <p:grpSp>
        <p:nvGrpSpPr>
          <p:cNvPr id="96260" name="Group 16">
            <a:extLst>
              <a:ext uri="{FF2B5EF4-FFF2-40B4-BE49-F238E27FC236}">
                <a16:creationId xmlns:a16="http://schemas.microsoft.com/office/drawing/2014/main" id="{3CFAD0FA-3079-389C-F1FF-3C8C723E0A3F}"/>
              </a:ext>
            </a:extLst>
          </p:cNvPr>
          <p:cNvGrpSpPr>
            <a:grpSpLocks/>
          </p:cNvGrpSpPr>
          <p:nvPr/>
        </p:nvGrpSpPr>
        <p:grpSpPr bwMode="auto">
          <a:xfrm>
            <a:off x="4668838" y="990600"/>
            <a:ext cx="4398962" cy="4275138"/>
            <a:chOff x="2941" y="576"/>
            <a:chExt cx="2771" cy="2693"/>
          </a:xfrm>
        </p:grpSpPr>
        <p:pic>
          <p:nvPicPr>
            <p:cNvPr id="96265" name="Picture 14">
              <a:extLst>
                <a:ext uri="{FF2B5EF4-FFF2-40B4-BE49-F238E27FC236}">
                  <a16:creationId xmlns:a16="http://schemas.microsoft.com/office/drawing/2014/main" id="{ED0609C2-DA3D-8FEF-DC35-1D8A56725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 y="576"/>
              <a:ext cx="2771" cy="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6" name="Picture 15">
              <a:extLst>
                <a:ext uri="{FF2B5EF4-FFF2-40B4-BE49-F238E27FC236}">
                  <a16:creationId xmlns:a16="http://schemas.microsoft.com/office/drawing/2014/main" id="{803C8062-6621-B1BC-7E03-8A15B0A49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3072"/>
              <a:ext cx="163"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6261" name="Rectangle 5">
            <a:extLst>
              <a:ext uri="{FF2B5EF4-FFF2-40B4-BE49-F238E27FC236}">
                <a16:creationId xmlns:a16="http://schemas.microsoft.com/office/drawing/2014/main" id="{F7FBCE22-A5D9-DD12-D5D2-F30F9C48D1EC}"/>
              </a:ext>
            </a:extLst>
          </p:cNvPr>
          <p:cNvSpPr>
            <a:spLocks noChangeArrowheads="1"/>
          </p:cNvSpPr>
          <p:nvPr/>
        </p:nvSpPr>
        <p:spPr bwMode="auto">
          <a:xfrm>
            <a:off x="4724400" y="5257800"/>
            <a:ext cx="3429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The static,</a:t>
            </a:r>
            <a:r>
              <a:rPr lang="tr-TR" altLang="en-US" sz="1800" b="0">
                <a:solidFill>
                  <a:srgbClr val="0000CC"/>
                </a:solidFill>
              </a:rPr>
              <a:t> </a:t>
            </a:r>
            <a:r>
              <a:rPr lang="en-US" altLang="en-US" sz="1800" b="0">
                <a:solidFill>
                  <a:srgbClr val="0000CC"/>
                </a:solidFill>
              </a:rPr>
              <a:t>dynamic, and</a:t>
            </a:r>
            <a:r>
              <a:rPr lang="tr-TR" altLang="en-US" sz="1800" b="0">
                <a:solidFill>
                  <a:srgbClr val="0000CC"/>
                </a:solidFill>
              </a:rPr>
              <a:t> </a:t>
            </a:r>
            <a:r>
              <a:rPr lang="en-US" altLang="en-US" sz="1800" b="0">
                <a:solidFill>
                  <a:srgbClr val="0000CC"/>
                </a:solidFill>
              </a:rPr>
              <a:t>stagnation</a:t>
            </a:r>
            <a:r>
              <a:rPr lang="tr-TR" altLang="en-US" sz="1800" b="0">
                <a:solidFill>
                  <a:srgbClr val="0000CC"/>
                </a:solidFill>
              </a:rPr>
              <a:t> </a:t>
            </a:r>
            <a:r>
              <a:rPr lang="en-US" altLang="en-US" sz="1800" b="0">
                <a:solidFill>
                  <a:schemeClr val="accent2"/>
                </a:solidFill>
              </a:rPr>
              <a:t>pressures</a:t>
            </a:r>
            <a:r>
              <a:rPr lang="tr-TR" altLang="en-US" sz="1800" b="0">
                <a:solidFill>
                  <a:schemeClr val="accent2"/>
                </a:solidFill>
              </a:rPr>
              <a:t> </a:t>
            </a:r>
            <a:r>
              <a:rPr lang="en-US" altLang="en-US" sz="1800" b="0">
                <a:solidFill>
                  <a:schemeClr val="accent2"/>
                </a:solidFill>
              </a:rPr>
              <a:t>measured using</a:t>
            </a:r>
            <a:r>
              <a:rPr lang="tr-TR" altLang="en-US" sz="1800" b="0">
                <a:solidFill>
                  <a:schemeClr val="accent2"/>
                </a:solidFill>
              </a:rPr>
              <a:t> </a:t>
            </a:r>
            <a:r>
              <a:rPr lang="en-US" altLang="en-US" sz="1800">
                <a:solidFill>
                  <a:schemeClr val="accent2"/>
                </a:solidFill>
              </a:rPr>
              <a:t>piezometer tubes</a:t>
            </a:r>
            <a:r>
              <a:rPr lang="en-US" altLang="en-US" sz="1800" b="0">
                <a:solidFill>
                  <a:schemeClr val="accent2"/>
                </a:solidFill>
              </a:rPr>
              <a:t>.</a:t>
            </a:r>
          </a:p>
        </p:txBody>
      </p:sp>
      <p:pic>
        <p:nvPicPr>
          <p:cNvPr id="96262" name="Picture 17">
            <a:extLst>
              <a:ext uri="{FF2B5EF4-FFF2-40B4-BE49-F238E27FC236}">
                <a16:creationId xmlns:a16="http://schemas.microsoft.com/office/drawing/2014/main" id="{358EEDA1-BC74-A70E-9702-9EB664380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38525"/>
            <a:ext cx="44196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3" name="Picture 18">
            <a:extLst>
              <a:ext uri="{FF2B5EF4-FFF2-40B4-BE49-F238E27FC236}">
                <a16:creationId xmlns:a16="http://schemas.microsoft.com/office/drawing/2014/main" id="{479BD9CE-F58F-7494-4388-AFD4E0B013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990600"/>
            <a:ext cx="3273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4" name="Picture 19">
            <a:extLst>
              <a:ext uri="{FF2B5EF4-FFF2-40B4-BE49-F238E27FC236}">
                <a16:creationId xmlns:a16="http://schemas.microsoft.com/office/drawing/2014/main" id="{4483D808-296B-C860-B3D6-5F51AF8C40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981200"/>
            <a:ext cx="2373313"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3">
            <a:extLst>
              <a:ext uri="{FF2B5EF4-FFF2-40B4-BE49-F238E27FC236}">
                <a16:creationId xmlns:a16="http://schemas.microsoft.com/office/drawing/2014/main" id="{43E6CD68-94E4-933D-A060-963EC462B04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80C39AB1-A184-4872-BCF9-D3143EDF6DEB}" type="slidenum">
              <a:rPr lang="en-US" altLang="en-US" sz="1400" smtClean="0"/>
              <a:pPr>
                <a:spcBef>
                  <a:spcPct val="0"/>
                </a:spcBef>
                <a:spcAft>
                  <a:spcPct val="0"/>
                </a:spcAft>
                <a:buClrTx/>
                <a:buFontTx/>
                <a:buNone/>
              </a:pPr>
              <a:t>42</a:t>
            </a:fld>
            <a:endParaRPr lang="en-US" altLang="en-US" sz="1400"/>
          </a:p>
        </p:txBody>
      </p:sp>
      <p:sp>
        <p:nvSpPr>
          <p:cNvPr id="98306" name="Rectangle 5">
            <a:extLst>
              <a:ext uri="{FF2B5EF4-FFF2-40B4-BE49-F238E27FC236}">
                <a16:creationId xmlns:a16="http://schemas.microsoft.com/office/drawing/2014/main" id="{A47BC1B2-DC28-A7A6-4E58-E9EE5828B977}"/>
              </a:ext>
            </a:extLst>
          </p:cNvPr>
          <p:cNvSpPr>
            <a:spLocks noChangeArrowheads="1"/>
          </p:cNvSpPr>
          <p:nvPr/>
        </p:nvSpPr>
        <p:spPr bwMode="auto">
          <a:xfrm>
            <a:off x="5181600" y="3886200"/>
            <a:ext cx="3429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Streaklines produced by colored fluid</a:t>
            </a:r>
            <a:r>
              <a:rPr lang="tr-TR" altLang="en-US" sz="2000" b="0">
                <a:solidFill>
                  <a:schemeClr val="accent2"/>
                </a:solidFill>
              </a:rPr>
              <a:t> </a:t>
            </a:r>
            <a:r>
              <a:rPr lang="en-US" altLang="en-US" sz="2000" b="0">
                <a:solidFill>
                  <a:schemeClr val="accent2"/>
                </a:solidFill>
              </a:rPr>
              <a:t>introduced upstream of an airfoil;</a:t>
            </a:r>
            <a:r>
              <a:rPr lang="tr-TR" altLang="en-US" sz="2000" b="0">
                <a:solidFill>
                  <a:schemeClr val="accent2"/>
                </a:solidFill>
              </a:rPr>
              <a:t> </a:t>
            </a:r>
            <a:r>
              <a:rPr lang="en-US" altLang="en-US" sz="2000" b="0">
                <a:solidFill>
                  <a:schemeClr val="accent2"/>
                </a:solidFill>
              </a:rPr>
              <a:t>since the flow is steady, the streaklines</a:t>
            </a:r>
            <a:r>
              <a:rPr lang="tr-TR" altLang="en-US" sz="2000" b="0">
                <a:solidFill>
                  <a:schemeClr val="accent2"/>
                </a:solidFill>
              </a:rPr>
              <a:t> </a:t>
            </a:r>
            <a:r>
              <a:rPr lang="en-US" altLang="en-US" sz="2000" b="0">
                <a:solidFill>
                  <a:schemeClr val="accent2"/>
                </a:solidFill>
              </a:rPr>
              <a:t>are the same as streamlines and</a:t>
            </a:r>
            <a:r>
              <a:rPr lang="tr-TR" altLang="en-US" sz="2000" b="0">
                <a:solidFill>
                  <a:schemeClr val="accent2"/>
                </a:solidFill>
              </a:rPr>
              <a:t> </a:t>
            </a:r>
            <a:r>
              <a:rPr lang="en-US" altLang="en-US" sz="2000" b="0">
                <a:solidFill>
                  <a:schemeClr val="accent2"/>
                </a:solidFill>
              </a:rPr>
              <a:t>pathlines. The </a:t>
            </a:r>
            <a:r>
              <a:rPr lang="en-US" altLang="en-US" sz="2000">
                <a:solidFill>
                  <a:schemeClr val="accent2"/>
                </a:solidFill>
              </a:rPr>
              <a:t>stagnation streamline</a:t>
            </a:r>
            <a:r>
              <a:rPr lang="tr-TR" altLang="en-US" sz="2000" b="0">
                <a:solidFill>
                  <a:schemeClr val="accent2"/>
                </a:solidFill>
              </a:rPr>
              <a:t> </a:t>
            </a:r>
            <a:r>
              <a:rPr lang="en-US" altLang="en-US" sz="2000" b="0">
                <a:solidFill>
                  <a:schemeClr val="accent2"/>
                </a:solidFill>
              </a:rPr>
              <a:t>is marked.</a:t>
            </a:r>
          </a:p>
        </p:txBody>
      </p:sp>
      <p:pic>
        <p:nvPicPr>
          <p:cNvPr id="98307" name="Picture 13">
            <a:extLst>
              <a:ext uri="{FF2B5EF4-FFF2-40B4-BE49-F238E27FC236}">
                <a16:creationId xmlns:a16="http://schemas.microsoft.com/office/drawing/2014/main" id="{26F4E94F-C0F8-EF6A-1E5C-F196DD197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3948113"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8" name="Rectangle 14">
            <a:extLst>
              <a:ext uri="{FF2B5EF4-FFF2-40B4-BE49-F238E27FC236}">
                <a16:creationId xmlns:a16="http://schemas.microsoft.com/office/drawing/2014/main" id="{900573A2-7B65-898C-1329-A547C711260D}"/>
              </a:ext>
            </a:extLst>
          </p:cNvPr>
          <p:cNvSpPr>
            <a:spLocks noChangeArrowheads="1"/>
          </p:cNvSpPr>
          <p:nvPr/>
        </p:nvSpPr>
        <p:spPr bwMode="auto">
          <a:xfrm>
            <a:off x="4267200" y="1219200"/>
            <a:ext cx="2514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Careless drilling of the static pressure</a:t>
            </a:r>
          </a:p>
          <a:p>
            <a:pPr eaLnBrk="1" hangingPunct="1">
              <a:spcBef>
                <a:spcPct val="0"/>
              </a:spcBef>
              <a:spcAft>
                <a:spcPct val="0"/>
              </a:spcAft>
              <a:buClrTx/>
              <a:buFontTx/>
              <a:buNone/>
            </a:pPr>
            <a:r>
              <a:rPr lang="en-US" altLang="en-US" sz="2000" b="0">
                <a:solidFill>
                  <a:schemeClr val="accent2"/>
                </a:solidFill>
              </a:rPr>
              <a:t>tap may result in an erroneous reading</a:t>
            </a:r>
          </a:p>
          <a:p>
            <a:pPr eaLnBrk="1" hangingPunct="1">
              <a:spcBef>
                <a:spcPct val="0"/>
              </a:spcBef>
              <a:spcAft>
                <a:spcPct val="0"/>
              </a:spcAft>
              <a:buClrTx/>
              <a:buFontTx/>
              <a:buNone/>
            </a:pPr>
            <a:r>
              <a:rPr lang="en-US" altLang="en-US" sz="2000" b="0">
                <a:solidFill>
                  <a:schemeClr val="accent2"/>
                </a:solidFill>
              </a:rPr>
              <a:t>of the static pressure head.</a:t>
            </a:r>
          </a:p>
        </p:txBody>
      </p:sp>
      <p:pic>
        <p:nvPicPr>
          <p:cNvPr id="98309" name="Picture 15">
            <a:extLst>
              <a:ext uri="{FF2B5EF4-FFF2-40B4-BE49-F238E27FC236}">
                <a16:creationId xmlns:a16="http://schemas.microsoft.com/office/drawing/2014/main" id="{76B553A5-0AAB-20B1-C3C1-35C844BA3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57600"/>
            <a:ext cx="4849813"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3">
            <a:extLst>
              <a:ext uri="{FF2B5EF4-FFF2-40B4-BE49-F238E27FC236}">
                <a16:creationId xmlns:a16="http://schemas.microsoft.com/office/drawing/2014/main" id="{A1632D5B-F8DE-8D5C-B855-599323B5146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447BF1B6-56E7-4C2C-9F69-1EAC61993C59}" type="slidenum">
              <a:rPr lang="en-US" altLang="en-US" sz="1400" smtClean="0"/>
              <a:pPr>
                <a:spcBef>
                  <a:spcPct val="0"/>
                </a:spcBef>
                <a:spcAft>
                  <a:spcPct val="0"/>
                </a:spcAft>
                <a:buClrTx/>
                <a:buFontTx/>
                <a:buNone/>
              </a:pPr>
              <a:t>43</a:t>
            </a:fld>
            <a:endParaRPr lang="en-US" altLang="en-US" sz="1400"/>
          </a:p>
        </p:txBody>
      </p:sp>
      <p:sp>
        <p:nvSpPr>
          <p:cNvPr id="100354" name="Rectangle 2">
            <a:extLst>
              <a:ext uri="{FF2B5EF4-FFF2-40B4-BE49-F238E27FC236}">
                <a16:creationId xmlns:a16="http://schemas.microsoft.com/office/drawing/2014/main" id="{771E9CF5-FDDA-19CD-1429-A0DD6472B628}"/>
              </a:ext>
            </a:extLst>
          </p:cNvPr>
          <p:cNvSpPr>
            <a:spLocks noChangeArrowheads="1"/>
          </p:cNvSpPr>
          <p:nvPr/>
        </p:nvSpPr>
        <p:spPr bwMode="auto">
          <a:xfrm>
            <a:off x="544513" y="307975"/>
            <a:ext cx="7151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400">
                <a:solidFill>
                  <a:srgbClr val="FF0000"/>
                </a:solidFill>
              </a:rPr>
              <a:t>Limitations on the Use of the Bernoulli Equation</a:t>
            </a:r>
          </a:p>
        </p:txBody>
      </p:sp>
      <p:sp>
        <p:nvSpPr>
          <p:cNvPr id="100355" name="Rectangle 3">
            <a:extLst>
              <a:ext uri="{FF2B5EF4-FFF2-40B4-BE49-F238E27FC236}">
                <a16:creationId xmlns:a16="http://schemas.microsoft.com/office/drawing/2014/main" id="{8634FB7C-7385-F129-EA90-836313185CD2}"/>
              </a:ext>
            </a:extLst>
          </p:cNvPr>
          <p:cNvSpPr>
            <a:spLocks noChangeArrowheads="1"/>
          </p:cNvSpPr>
          <p:nvPr/>
        </p:nvSpPr>
        <p:spPr bwMode="auto">
          <a:xfrm>
            <a:off x="533400" y="914400"/>
            <a:ext cx="8229600" cy="558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0000"/>
              </a:spcBef>
              <a:spcAft>
                <a:spcPct val="10000"/>
              </a:spcAft>
              <a:buFontTx/>
              <a:buAutoNum type="arabicPeriod"/>
            </a:pPr>
            <a:r>
              <a:rPr lang="en-US" altLang="en-US">
                <a:solidFill>
                  <a:srgbClr val="CC00CC"/>
                </a:solidFill>
              </a:rPr>
              <a:t>Steady flow</a:t>
            </a:r>
            <a:r>
              <a:rPr lang="en-US" altLang="en-US"/>
              <a:t> </a:t>
            </a:r>
            <a:r>
              <a:rPr lang="en-US" altLang="en-US" b="0"/>
              <a:t>The Bernoulli equation is applicable to </a:t>
            </a:r>
            <a:r>
              <a:rPr lang="en-US" altLang="en-US" b="0" i="1"/>
              <a:t>steady flow</a:t>
            </a:r>
            <a:r>
              <a:rPr lang="en-US" altLang="en-US" b="0"/>
              <a:t>.</a:t>
            </a:r>
          </a:p>
          <a:p>
            <a:pPr eaLnBrk="1" hangingPunct="1">
              <a:spcBef>
                <a:spcPct val="10000"/>
              </a:spcBef>
              <a:spcAft>
                <a:spcPct val="10000"/>
              </a:spcAft>
              <a:buFontTx/>
              <a:buAutoNum type="arabicPeriod"/>
            </a:pPr>
            <a:r>
              <a:rPr lang="en-US" altLang="en-US">
                <a:solidFill>
                  <a:srgbClr val="CC00CC"/>
                </a:solidFill>
              </a:rPr>
              <a:t>Frictionless flow</a:t>
            </a:r>
            <a:r>
              <a:rPr lang="en-US" altLang="en-US"/>
              <a:t> </a:t>
            </a:r>
            <a:r>
              <a:rPr lang="en-US" altLang="en-US" b="0"/>
              <a:t>Every flow involves some friction, no matter how small, and </a:t>
            </a:r>
            <a:r>
              <a:rPr lang="en-US" altLang="en-US" b="0" i="1"/>
              <a:t>frictional effects </a:t>
            </a:r>
            <a:r>
              <a:rPr lang="en-US" altLang="en-US" b="0"/>
              <a:t>may or may not be negligible.</a:t>
            </a:r>
          </a:p>
          <a:p>
            <a:pPr eaLnBrk="1" hangingPunct="1">
              <a:spcBef>
                <a:spcPct val="10000"/>
              </a:spcBef>
              <a:spcAft>
                <a:spcPct val="10000"/>
              </a:spcAft>
              <a:buFontTx/>
              <a:buAutoNum type="arabicPeriod"/>
            </a:pPr>
            <a:r>
              <a:rPr lang="en-US" altLang="en-US">
                <a:solidFill>
                  <a:srgbClr val="CC00CC"/>
                </a:solidFill>
              </a:rPr>
              <a:t>No shaft work</a:t>
            </a:r>
            <a:r>
              <a:rPr lang="en-US" altLang="en-US"/>
              <a:t> </a:t>
            </a:r>
            <a:r>
              <a:rPr lang="en-US" altLang="en-US" b="0"/>
              <a:t>The Bernoulli equation is not applicable in a flow section that involves a pump, turbine, fan, or any other machine or impeller since such devices destroy the streamlines and carry out energy interactions with the fluid particles. When these devices exist, the energy equation should be used instead.</a:t>
            </a:r>
          </a:p>
          <a:p>
            <a:pPr eaLnBrk="1" hangingPunct="1">
              <a:spcBef>
                <a:spcPct val="10000"/>
              </a:spcBef>
              <a:spcAft>
                <a:spcPct val="10000"/>
              </a:spcAft>
              <a:buFontTx/>
              <a:buAutoNum type="arabicPeriod"/>
            </a:pPr>
            <a:r>
              <a:rPr lang="en-US" altLang="en-US">
                <a:solidFill>
                  <a:srgbClr val="CC00CC"/>
                </a:solidFill>
              </a:rPr>
              <a:t>Incompressible flow</a:t>
            </a:r>
            <a:r>
              <a:rPr lang="en-US" altLang="en-US"/>
              <a:t> </a:t>
            </a:r>
            <a:r>
              <a:rPr lang="en-US" altLang="en-US" b="0"/>
              <a:t>Density is taken constant in the derivation of the Bernoulli equation. The flow is incompressible for liquids and also by gases at Mach numbers less than about 0.3.</a:t>
            </a:r>
          </a:p>
          <a:p>
            <a:pPr eaLnBrk="1" hangingPunct="1">
              <a:spcBef>
                <a:spcPct val="10000"/>
              </a:spcBef>
              <a:spcAft>
                <a:spcPct val="10000"/>
              </a:spcAft>
              <a:buFontTx/>
              <a:buAutoNum type="arabicPeriod"/>
            </a:pPr>
            <a:r>
              <a:rPr lang="en-US" altLang="en-US">
                <a:solidFill>
                  <a:srgbClr val="CC00CC"/>
                </a:solidFill>
              </a:rPr>
              <a:t>No heat transfer</a:t>
            </a:r>
            <a:r>
              <a:rPr lang="en-US" altLang="en-US"/>
              <a:t> </a:t>
            </a:r>
            <a:r>
              <a:rPr lang="en-US" altLang="en-US" b="0"/>
              <a:t>The density of a gas is inversely proportional to temperature, and thus the Bernoulli equation should not be used for flow sections that involve significant temperature change such as heating or cooling sections.</a:t>
            </a:r>
          </a:p>
          <a:p>
            <a:pPr eaLnBrk="1" hangingPunct="1">
              <a:spcBef>
                <a:spcPct val="10000"/>
              </a:spcBef>
              <a:spcAft>
                <a:spcPct val="10000"/>
              </a:spcAft>
              <a:buFontTx/>
              <a:buAutoNum type="arabicPeriod"/>
            </a:pPr>
            <a:r>
              <a:rPr lang="en-US" altLang="en-US">
                <a:solidFill>
                  <a:srgbClr val="CC00CC"/>
                </a:solidFill>
              </a:rPr>
              <a:t>Flow along a streamline</a:t>
            </a:r>
            <a:r>
              <a:rPr lang="en-US" altLang="en-US"/>
              <a:t> </a:t>
            </a:r>
            <a:r>
              <a:rPr lang="en-US" altLang="en-US" b="0"/>
              <a:t>Strictly speaking, the Bernoulli equation</a:t>
            </a:r>
            <a:r>
              <a:rPr lang="en-US" altLang="en-US" b="0" i="1"/>
              <a:t> </a:t>
            </a:r>
            <a:r>
              <a:rPr lang="en-US" altLang="en-US" b="0"/>
              <a:t>is applicable along a streamline. However, when a region of the flow is </a:t>
            </a:r>
            <a:r>
              <a:rPr lang="en-US" altLang="en-US" b="0" i="1"/>
              <a:t>irrotational </a:t>
            </a:r>
            <a:r>
              <a:rPr lang="en-US" altLang="en-US" b="0"/>
              <a:t>and there is negligibly small </a:t>
            </a:r>
            <a:r>
              <a:rPr lang="en-US" altLang="en-US" b="0" i="1"/>
              <a:t>vorticity </a:t>
            </a:r>
            <a:r>
              <a:rPr lang="en-US" altLang="en-US" b="0"/>
              <a:t>in the flow field, the Bernoulli equation becomes applicable </a:t>
            </a:r>
            <a:r>
              <a:rPr lang="en-US" altLang="en-US" b="0" i="1"/>
              <a:t>across </a:t>
            </a:r>
            <a:r>
              <a:rPr lang="en-US" altLang="en-US" b="0"/>
              <a:t>streamlines as well.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3">
            <a:extLst>
              <a:ext uri="{FF2B5EF4-FFF2-40B4-BE49-F238E27FC236}">
                <a16:creationId xmlns:a16="http://schemas.microsoft.com/office/drawing/2014/main" id="{DB7D97A9-7EDC-EC79-2AAF-468DFEF732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460D4086-91A9-48D0-9020-7A43244C8E0C}" type="slidenum">
              <a:rPr lang="en-US" altLang="en-US" sz="1400" smtClean="0"/>
              <a:pPr>
                <a:spcBef>
                  <a:spcPct val="0"/>
                </a:spcBef>
                <a:spcAft>
                  <a:spcPct val="0"/>
                </a:spcAft>
                <a:buClrTx/>
                <a:buFontTx/>
                <a:buNone/>
              </a:pPr>
              <a:t>44</a:t>
            </a:fld>
            <a:endParaRPr lang="en-US" altLang="en-US" sz="1400"/>
          </a:p>
        </p:txBody>
      </p:sp>
      <p:pic>
        <p:nvPicPr>
          <p:cNvPr id="102402" name="Picture 6">
            <a:extLst>
              <a:ext uri="{FF2B5EF4-FFF2-40B4-BE49-F238E27FC236}">
                <a16:creationId xmlns:a16="http://schemas.microsoft.com/office/drawing/2014/main" id="{ADEC930B-C89C-84CC-6243-B7FEA0456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401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7">
            <a:extLst>
              <a:ext uri="{FF2B5EF4-FFF2-40B4-BE49-F238E27FC236}">
                <a16:creationId xmlns:a16="http://schemas.microsoft.com/office/drawing/2014/main" id="{3F9E1676-BB31-C18C-3B3E-BF1D41A44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76200"/>
            <a:ext cx="3352800"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8">
            <a:extLst>
              <a:ext uri="{FF2B5EF4-FFF2-40B4-BE49-F238E27FC236}">
                <a16:creationId xmlns:a16="http://schemas.microsoft.com/office/drawing/2014/main" id="{EEBC29B8-C1B0-A510-406A-8518CCC3D6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667000"/>
            <a:ext cx="38100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5" name="Picture 9">
            <a:extLst>
              <a:ext uri="{FF2B5EF4-FFF2-40B4-BE49-F238E27FC236}">
                <a16:creationId xmlns:a16="http://schemas.microsoft.com/office/drawing/2014/main" id="{2CF5AB90-9459-2926-3AEF-FAC2A003CB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267200"/>
            <a:ext cx="27432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6" name="Rectangle 10">
            <a:extLst>
              <a:ext uri="{FF2B5EF4-FFF2-40B4-BE49-F238E27FC236}">
                <a16:creationId xmlns:a16="http://schemas.microsoft.com/office/drawing/2014/main" id="{BE27C482-E2A7-CF97-09E9-EB0360720FAC}"/>
              </a:ext>
            </a:extLst>
          </p:cNvPr>
          <p:cNvSpPr>
            <a:spLocks noChangeArrowheads="1"/>
          </p:cNvSpPr>
          <p:nvPr/>
        </p:nvSpPr>
        <p:spPr bwMode="auto">
          <a:xfrm>
            <a:off x="3124200" y="4676775"/>
            <a:ext cx="5486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Frictional effects</a:t>
            </a:r>
            <a:r>
              <a:rPr lang="tr-TR" altLang="en-US" sz="1800" b="0">
                <a:solidFill>
                  <a:srgbClr val="0000CC"/>
                </a:solidFill>
              </a:rPr>
              <a:t>, heat transfer,</a:t>
            </a:r>
            <a:r>
              <a:rPr lang="en-US" altLang="en-US" sz="1800" b="0">
                <a:solidFill>
                  <a:srgbClr val="0000CC"/>
                </a:solidFill>
              </a:rPr>
              <a:t> and components that</a:t>
            </a:r>
            <a:r>
              <a:rPr lang="tr-TR" altLang="en-US" sz="1800" b="0">
                <a:solidFill>
                  <a:srgbClr val="0000CC"/>
                </a:solidFill>
              </a:rPr>
              <a:t> </a:t>
            </a:r>
            <a:r>
              <a:rPr lang="en-US" altLang="en-US" sz="1800" b="0">
                <a:solidFill>
                  <a:srgbClr val="0000CC"/>
                </a:solidFill>
              </a:rPr>
              <a:t>disturb the streamlined structure of</a:t>
            </a:r>
            <a:r>
              <a:rPr lang="tr-TR" altLang="en-US" sz="1800" b="0">
                <a:solidFill>
                  <a:srgbClr val="0000CC"/>
                </a:solidFill>
              </a:rPr>
              <a:t> </a:t>
            </a:r>
            <a:r>
              <a:rPr lang="en-US" altLang="en-US" sz="1800" b="0">
                <a:solidFill>
                  <a:srgbClr val="0000CC"/>
                </a:solidFill>
              </a:rPr>
              <a:t>flow make the</a:t>
            </a:r>
            <a:r>
              <a:rPr lang="tr-TR" altLang="en-US" sz="1800" b="0">
                <a:solidFill>
                  <a:srgbClr val="0000CC"/>
                </a:solidFill>
              </a:rPr>
              <a:t> </a:t>
            </a:r>
            <a:r>
              <a:rPr lang="en-US" altLang="en-US" sz="1800" b="0">
                <a:solidFill>
                  <a:srgbClr val="0000CC"/>
                </a:solidFill>
              </a:rPr>
              <a:t>Bernoulli equation invalid. It should</a:t>
            </a:r>
            <a:r>
              <a:rPr lang="tr-TR" altLang="en-US" sz="1800" b="0">
                <a:solidFill>
                  <a:srgbClr val="0000CC"/>
                </a:solidFill>
              </a:rPr>
              <a:t> </a:t>
            </a:r>
            <a:r>
              <a:rPr lang="en-US" altLang="en-US" sz="1800" b="0" i="1">
                <a:solidFill>
                  <a:srgbClr val="0000CC"/>
                </a:solidFill>
              </a:rPr>
              <a:t>not </a:t>
            </a:r>
            <a:r>
              <a:rPr lang="en-US" altLang="en-US" sz="1800" b="0">
                <a:solidFill>
                  <a:srgbClr val="0000CC"/>
                </a:solidFill>
              </a:rPr>
              <a:t>be used in any of the flows shown</a:t>
            </a:r>
            <a:r>
              <a:rPr lang="tr-TR" altLang="en-US" sz="1800" b="0">
                <a:solidFill>
                  <a:srgbClr val="0000CC"/>
                </a:solidFill>
              </a:rPr>
              <a:t> </a:t>
            </a:r>
            <a:r>
              <a:rPr lang="en-US" altLang="en-US" sz="1800" b="0">
                <a:solidFill>
                  <a:srgbClr val="0000CC"/>
                </a:solidFill>
              </a:rPr>
              <a:t>here.</a:t>
            </a:r>
          </a:p>
        </p:txBody>
      </p:sp>
      <p:sp>
        <p:nvSpPr>
          <p:cNvPr id="102407" name="Rectangle 11">
            <a:extLst>
              <a:ext uri="{FF2B5EF4-FFF2-40B4-BE49-F238E27FC236}">
                <a16:creationId xmlns:a16="http://schemas.microsoft.com/office/drawing/2014/main" id="{262536F3-FFB3-9B6E-4DB5-CA4A1B8452D8}"/>
              </a:ext>
            </a:extLst>
          </p:cNvPr>
          <p:cNvSpPr>
            <a:spLocks noChangeArrowheads="1"/>
          </p:cNvSpPr>
          <p:nvPr/>
        </p:nvSpPr>
        <p:spPr bwMode="auto">
          <a:xfrm>
            <a:off x="152400" y="60960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When the flow is irrotational, the</a:t>
            </a:r>
            <a:r>
              <a:rPr lang="tr-TR" altLang="en-US" sz="1800" b="0">
                <a:solidFill>
                  <a:srgbClr val="0000CC"/>
                </a:solidFill>
              </a:rPr>
              <a:t> </a:t>
            </a:r>
            <a:r>
              <a:rPr lang="en-US" altLang="en-US" sz="1800" b="0">
                <a:solidFill>
                  <a:srgbClr val="0000CC"/>
                </a:solidFill>
              </a:rPr>
              <a:t>Bernoulli equation becomes applicable</a:t>
            </a:r>
            <a:r>
              <a:rPr lang="tr-TR" altLang="en-US" sz="1800" b="0">
                <a:solidFill>
                  <a:srgbClr val="0000CC"/>
                </a:solidFill>
              </a:rPr>
              <a:t> </a:t>
            </a:r>
            <a:r>
              <a:rPr lang="en-US" altLang="en-US" sz="1800" b="0">
                <a:solidFill>
                  <a:srgbClr val="0000CC"/>
                </a:solidFill>
              </a:rPr>
              <a:t>between any two points along the flow</a:t>
            </a:r>
            <a:r>
              <a:rPr lang="tr-TR" altLang="en-US" sz="1800" b="0">
                <a:solidFill>
                  <a:srgbClr val="0000CC"/>
                </a:solidFill>
              </a:rPr>
              <a:t> </a:t>
            </a:r>
            <a:r>
              <a:rPr lang="en-US" altLang="en-US" sz="1800" b="0">
                <a:solidFill>
                  <a:srgbClr val="0000CC"/>
                </a:solidFill>
              </a:rPr>
              <a:t>(not just on the same streamline).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3">
            <a:extLst>
              <a:ext uri="{FF2B5EF4-FFF2-40B4-BE49-F238E27FC236}">
                <a16:creationId xmlns:a16="http://schemas.microsoft.com/office/drawing/2014/main" id="{875DE729-6B54-1C46-1CEE-28806344F69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BFA8DAFD-2E97-4651-8FCA-3A61D35F0899}" type="slidenum">
              <a:rPr lang="en-US" altLang="en-US" sz="1400" smtClean="0"/>
              <a:pPr>
                <a:spcBef>
                  <a:spcPct val="0"/>
                </a:spcBef>
                <a:spcAft>
                  <a:spcPct val="0"/>
                </a:spcAft>
                <a:buClrTx/>
                <a:buFontTx/>
                <a:buNone/>
              </a:pPr>
              <a:t>45</a:t>
            </a:fld>
            <a:endParaRPr lang="en-US" altLang="en-US" sz="1400"/>
          </a:p>
        </p:txBody>
      </p:sp>
      <p:sp>
        <p:nvSpPr>
          <p:cNvPr id="104450" name="Rectangle 2">
            <a:extLst>
              <a:ext uri="{FF2B5EF4-FFF2-40B4-BE49-F238E27FC236}">
                <a16:creationId xmlns:a16="http://schemas.microsoft.com/office/drawing/2014/main" id="{6959A105-0BA3-45C8-A8D0-B502441B987F}"/>
              </a:ext>
            </a:extLst>
          </p:cNvPr>
          <p:cNvSpPr>
            <a:spLocks noChangeArrowheads="1"/>
          </p:cNvSpPr>
          <p:nvPr/>
        </p:nvSpPr>
        <p:spPr bwMode="auto">
          <a:xfrm>
            <a:off x="304800" y="152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400">
                <a:solidFill>
                  <a:srgbClr val="FF0000"/>
                </a:solidFill>
              </a:rPr>
              <a:t>Hydraulic Grade Line (HGL)</a:t>
            </a:r>
            <a:r>
              <a:rPr lang="tr-TR" altLang="en-US" sz="2400">
                <a:solidFill>
                  <a:srgbClr val="FF0000"/>
                </a:solidFill>
              </a:rPr>
              <a:t> </a:t>
            </a:r>
            <a:r>
              <a:rPr lang="en-US" altLang="en-US" sz="2400">
                <a:solidFill>
                  <a:srgbClr val="FF0000"/>
                </a:solidFill>
              </a:rPr>
              <a:t>and Energy Grade Line</a:t>
            </a:r>
            <a:r>
              <a:rPr lang="tr-TR" altLang="en-US" sz="2400">
                <a:solidFill>
                  <a:srgbClr val="FF0000"/>
                </a:solidFill>
              </a:rPr>
              <a:t> (</a:t>
            </a:r>
            <a:r>
              <a:rPr lang="en-US" altLang="en-US" sz="2400">
                <a:solidFill>
                  <a:srgbClr val="FF0000"/>
                </a:solidFill>
              </a:rPr>
              <a:t>EGL)</a:t>
            </a:r>
          </a:p>
        </p:txBody>
      </p:sp>
      <p:pic>
        <p:nvPicPr>
          <p:cNvPr id="104451" name="Picture 3">
            <a:extLst>
              <a:ext uri="{FF2B5EF4-FFF2-40B4-BE49-F238E27FC236}">
                <a16:creationId xmlns:a16="http://schemas.microsoft.com/office/drawing/2014/main" id="{10DD2FD4-56BB-CD5C-A69A-4C0372FB8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600200"/>
            <a:ext cx="633253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2" name="Rectangle 4">
            <a:extLst>
              <a:ext uri="{FF2B5EF4-FFF2-40B4-BE49-F238E27FC236}">
                <a16:creationId xmlns:a16="http://schemas.microsoft.com/office/drawing/2014/main" id="{DC23E579-A178-0826-E646-DA7458B2EB2D}"/>
              </a:ext>
            </a:extLst>
          </p:cNvPr>
          <p:cNvSpPr>
            <a:spLocks noChangeArrowheads="1"/>
          </p:cNvSpPr>
          <p:nvPr/>
        </p:nvSpPr>
        <p:spPr bwMode="auto">
          <a:xfrm>
            <a:off x="304800" y="6096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t>It is often convenient to represent the level of mechanical energy graphically</a:t>
            </a:r>
            <a:r>
              <a:rPr lang="tr-TR" altLang="en-US" sz="1800" b="0"/>
              <a:t> </a:t>
            </a:r>
            <a:r>
              <a:rPr lang="en-US" altLang="en-US" sz="1800" b="0"/>
              <a:t>using </a:t>
            </a:r>
            <a:r>
              <a:rPr lang="en-US" altLang="en-US" sz="1800" b="0" i="1">
                <a:solidFill>
                  <a:schemeClr val="accent2"/>
                </a:solidFill>
              </a:rPr>
              <a:t>heights</a:t>
            </a:r>
            <a:r>
              <a:rPr lang="en-US" altLang="en-US" sz="1800" b="0" i="1"/>
              <a:t> </a:t>
            </a:r>
            <a:r>
              <a:rPr lang="en-US" altLang="en-US" sz="1800" b="0"/>
              <a:t>to facilitate visualization of the various terms of the Bernoulli</a:t>
            </a:r>
            <a:r>
              <a:rPr lang="tr-TR" altLang="en-US" sz="1800" b="0"/>
              <a:t> </a:t>
            </a:r>
            <a:r>
              <a:rPr lang="en-US" altLang="en-US" sz="1800" b="0"/>
              <a:t>equation. </a:t>
            </a:r>
            <a:r>
              <a:rPr lang="tr-TR" altLang="en-US" sz="1800" b="0">
                <a:solidFill>
                  <a:schemeClr val="accent2"/>
                </a:solidFill>
              </a:rPr>
              <a:t>D</a:t>
            </a:r>
            <a:r>
              <a:rPr lang="en-US" altLang="en-US" sz="1800" b="0">
                <a:solidFill>
                  <a:schemeClr val="accent2"/>
                </a:solidFill>
              </a:rPr>
              <a:t>ividing each term of the Bernoulli equation by </a:t>
            </a:r>
            <a:r>
              <a:rPr lang="en-US" altLang="en-US" sz="1800" b="0" i="1">
                <a:solidFill>
                  <a:schemeClr val="accent2"/>
                </a:solidFill>
              </a:rPr>
              <a:t>g</a:t>
            </a:r>
            <a:r>
              <a:rPr lang="tr-TR" altLang="en-US" sz="1800" b="0" i="1">
                <a:solidFill>
                  <a:schemeClr val="accent2"/>
                </a:solidFill>
              </a:rPr>
              <a:t> </a:t>
            </a:r>
            <a:r>
              <a:rPr lang="en-US" altLang="en-US" sz="1800" b="0">
                <a:solidFill>
                  <a:schemeClr val="accent2"/>
                </a:solidFill>
              </a:rPr>
              <a:t>give</a:t>
            </a:r>
            <a:r>
              <a:rPr lang="tr-TR" altLang="en-US" sz="1800" b="0">
                <a:solidFill>
                  <a:schemeClr val="accent2"/>
                </a:solidFill>
              </a:rPr>
              <a:t>s</a:t>
            </a:r>
            <a:endParaRPr lang="en-US" altLang="en-US" sz="1800" b="0">
              <a:solidFill>
                <a:schemeClr val="accent2"/>
              </a:solidFill>
            </a:endParaRPr>
          </a:p>
        </p:txBody>
      </p:sp>
      <p:sp>
        <p:nvSpPr>
          <p:cNvPr id="104453" name="Rectangle 9">
            <a:extLst>
              <a:ext uri="{FF2B5EF4-FFF2-40B4-BE49-F238E27FC236}">
                <a16:creationId xmlns:a16="http://schemas.microsoft.com/office/drawing/2014/main" id="{881B0A2C-3DC3-5C51-0728-AEDC76259086}"/>
              </a:ext>
            </a:extLst>
          </p:cNvPr>
          <p:cNvSpPr>
            <a:spLocks noChangeArrowheads="1"/>
          </p:cNvSpPr>
          <p:nvPr/>
        </p:nvSpPr>
        <p:spPr bwMode="auto">
          <a:xfrm>
            <a:off x="3657600" y="4889500"/>
            <a:ext cx="3581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An alternative form of the Bernoulli</a:t>
            </a:r>
            <a:r>
              <a:rPr lang="tr-TR" altLang="en-US" sz="1800" b="0">
                <a:solidFill>
                  <a:srgbClr val="0000CC"/>
                </a:solidFill>
              </a:rPr>
              <a:t> </a:t>
            </a:r>
            <a:r>
              <a:rPr lang="en-US" altLang="en-US" sz="1800" b="0">
                <a:solidFill>
                  <a:srgbClr val="0000CC"/>
                </a:solidFill>
              </a:rPr>
              <a:t>equation is expressed in terms of</a:t>
            </a:r>
            <a:r>
              <a:rPr lang="tr-TR" altLang="en-US" sz="1800" b="0">
                <a:solidFill>
                  <a:srgbClr val="0000CC"/>
                </a:solidFill>
              </a:rPr>
              <a:t> </a:t>
            </a:r>
            <a:r>
              <a:rPr lang="en-US" altLang="en-US" sz="1800" b="0">
                <a:solidFill>
                  <a:srgbClr val="0000CC"/>
                </a:solidFill>
              </a:rPr>
              <a:t>heads as: </a:t>
            </a:r>
            <a:r>
              <a:rPr lang="en-US" altLang="en-US" sz="1800" i="1">
                <a:solidFill>
                  <a:schemeClr val="accent2"/>
                </a:solidFill>
              </a:rPr>
              <a:t>The sum of the pressure,</a:t>
            </a:r>
            <a:r>
              <a:rPr lang="tr-TR" altLang="en-US" sz="1800" i="1">
                <a:solidFill>
                  <a:schemeClr val="accent2"/>
                </a:solidFill>
              </a:rPr>
              <a:t> </a:t>
            </a:r>
            <a:r>
              <a:rPr lang="en-US" altLang="en-US" sz="1800" i="1">
                <a:solidFill>
                  <a:schemeClr val="accent2"/>
                </a:solidFill>
              </a:rPr>
              <a:t>velocity, and elevation heads is</a:t>
            </a:r>
            <a:r>
              <a:rPr lang="tr-TR" altLang="en-US" sz="1800" i="1">
                <a:solidFill>
                  <a:schemeClr val="accent2"/>
                </a:solidFill>
              </a:rPr>
              <a:t> </a:t>
            </a:r>
            <a:r>
              <a:rPr lang="en-US" altLang="en-US" sz="1800" i="1">
                <a:solidFill>
                  <a:schemeClr val="accent2"/>
                </a:solidFill>
              </a:rPr>
              <a:t>constant along a streamline</a:t>
            </a:r>
            <a:r>
              <a:rPr lang="en-US" altLang="en-US" sz="1800">
                <a:solidFill>
                  <a:schemeClr val="accent2"/>
                </a:solidFill>
              </a:rPr>
              <a:t>.</a:t>
            </a:r>
          </a:p>
        </p:txBody>
      </p:sp>
      <p:sp>
        <p:nvSpPr>
          <p:cNvPr id="104454" name="Rectangle 14">
            <a:extLst>
              <a:ext uri="{FF2B5EF4-FFF2-40B4-BE49-F238E27FC236}">
                <a16:creationId xmlns:a16="http://schemas.microsoft.com/office/drawing/2014/main" id="{B7C30C41-573A-92C8-3720-8BB78AB7A92B}"/>
              </a:ext>
            </a:extLst>
          </p:cNvPr>
          <p:cNvSpPr>
            <a:spLocks noChangeArrowheads="1"/>
          </p:cNvSpPr>
          <p:nvPr/>
        </p:nvSpPr>
        <p:spPr bwMode="auto">
          <a:xfrm>
            <a:off x="533400" y="2438400"/>
            <a:ext cx="7391400" cy="157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0000"/>
              </a:spcBef>
              <a:spcAft>
                <a:spcPct val="10000"/>
              </a:spcAft>
              <a:buClrTx/>
              <a:buFontTx/>
              <a:buNone/>
            </a:pPr>
            <a:r>
              <a:rPr lang="en-US" altLang="en-US" sz="1800" i="1">
                <a:solidFill>
                  <a:srgbClr val="CC00CC"/>
                </a:solidFill>
              </a:rPr>
              <a:t>P</a:t>
            </a:r>
            <a:r>
              <a:rPr lang="en-US" altLang="en-US" sz="1800">
                <a:solidFill>
                  <a:srgbClr val="CC00CC"/>
                </a:solidFill>
              </a:rPr>
              <a:t>/</a:t>
            </a:r>
            <a:r>
              <a:rPr lang="en-US" altLang="en-US" sz="1800" i="1">
                <a:solidFill>
                  <a:srgbClr val="CC00CC"/>
                </a:solidFill>
                <a:sym typeface="Symbol" panose="05050102010706020507" pitchFamily="18" charset="2"/>
              </a:rPr>
              <a:t></a:t>
            </a:r>
            <a:r>
              <a:rPr lang="en-US" altLang="en-US" sz="1800" i="1">
                <a:solidFill>
                  <a:srgbClr val="CC00CC"/>
                </a:solidFill>
              </a:rPr>
              <a:t>g </a:t>
            </a:r>
            <a:r>
              <a:rPr lang="en-US" altLang="en-US" sz="1800">
                <a:solidFill>
                  <a:srgbClr val="CC00CC"/>
                </a:solidFill>
              </a:rPr>
              <a:t>is the pressure head</a:t>
            </a:r>
            <a:r>
              <a:rPr lang="tr-TR" altLang="en-US" sz="1800">
                <a:solidFill>
                  <a:srgbClr val="CC00CC"/>
                </a:solidFill>
              </a:rPr>
              <a:t>;</a:t>
            </a:r>
            <a:r>
              <a:rPr lang="en-US" altLang="en-US" sz="1800" b="0"/>
              <a:t> it represents the height of a fluid column that</a:t>
            </a:r>
            <a:r>
              <a:rPr lang="tr-TR" altLang="en-US" sz="1800" b="0"/>
              <a:t> </a:t>
            </a:r>
            <a:r>
              <a:rPr lang="en-US" altLang="en-US" sz="1800" b="0"/>
              <a:t>produces the static pressure </a:t>
            </a:r>
            <a:r>
              <a:rPr lang="en-US" altLang="en-US" sz="1800" b="0" i="1"/>
              <a:t>P</a:t>
            </a:r>
            <a:r>
              <a:rPr lang="en-US" altLang="en-US" sz="1800" b="0"/>
              <a:t>.</a:t>
            </a:r>
          </a:p>
          <a:p>
            <a:pPr eaLnBrk="1" hangingPunct="1">
              <a:spcBef>
                <a:spcPct val="10000"/>
              </a:spcBef>
              <a:spcAft>
                <a:spcPct val="10000"/>
              </a:spcAft>
              <a:buClrTx/>
              <a:buFontTx/>
              <a:buNone/>
            </a:pPr>
            <a:r>
              <a:rPr lang="en-US" altLang="en-US" sz="1800" i="1">
                <a:solidFill>
                  <a:srgbClr val="CC00CC"/>
                </a:solidFill>
              </a:rPr>
              <a:t>V</a:t>
            </a:r>
            <a:r>
              <a:rPr lang="en-US" altLang="en-US" sz="1800" baseline="30000">
                <a:solidFill>
                  <a:srgbClr val="CC00CC"/>
                </a:solidFill>
              </a:rPr>
              <a:t>2</a:t>
            </a:r>
            <a:r>
              <a:rPr lang="en-US" altLang="en-US" sz="1800">
                <a:solidFill>
                  <a:srgbClr val="CC00CC"/>
                </a:solidFill>
              </a:rPr>
              <a:t>/2</a:t>
            </a:r>
            <a:r>
              <a:rPr lang="en-US" altLang="en-US" sz="1800" i="1">
                <a:solidFill>
                  <a:srgbClr val="CC00CC"/>
                </a:solidFill>
              </a:rPr>
              <a:t>g </a:t>
            </a:r>
            <a:r>
              <a:rPr lang="en-US" altLang="en-US" sz="1800">
                <a:solidFill>
                  <a:srgbClr val="CC00CC"/>
                </a:solidFill>
              </a:rPr>
              <a:t>is the velocity head</a:t>
            </a:r>
            <a:r>
              <a:rPr lang="tr-TR" altLang="en-US" sz="1800">
                <a:solidFill>
                  <a:srgbClr val="CC00CC"/>
                </a:solidFill>
              </a:rPr>
              <a:t>;</a:t>
            </a:r>
            <a:r>
              <a:rPr lang="en-US" altLang="en-US" sz="1800" b="0"/>
              <a:t> it represents the elevation needed for a fluid</a:t>
            </a:r>
            <a:r>
              <a:rPr lang="tr-TR" altLang="en-US" sz="1800" b="0"/>
              <a:t> </a:t>
            </a:r>
            <a:r>
              <a:rPr lang="en-US" altLang="en-US" sz="1800" b="0"/>
              <a:t>to reach the velocity </a:t>
            </a:r>
            <a:r>
              <a:rPr lang="en-US" altLang="en-US" sz="1800" b="0" i="1"/>
              <a:t>V </a:t>
            </a:r>
            <a:r>
              <a:rPr lang="en-US" altLang="en-US" sz="1800" b="0"/>
              <a:t>during frictionless free fall.</a:t>
            </a:r>
          </a:p>
          <a:p>
            <a:pPr eaLnBrk="1" hangingPunct="1">
              <a:spcBef>
                <a:spcPct val="10000"/>
              </a:spcBef>
              <a:spcAft>
                <a:spcPct val="10000"/>
              </a:spcAft>
              <a:buClrTx/>
              <a:buFontTx/>
              <a:buNone/>
            </a:pPr>
            <a:r>
              <a:rPr lang="en-US" altLang="en-US" sz="1800" i="1">
                <a:solidFill>
                  <a:srgbClr val="CC00CC"/>
                </a:solidFill>
              </a:rPr>
              <a:t>z </a:t>
            </a:r>
            <a:r>
              <a:rPr lang="en-US" altLang="en-US" sz="1800">
                <a:solidFill>
                  <a:srgbClr val="CC00CC"/>
                </a:solidFill>
              </a:rPr>
              <a:t>is the elevation head;</a:t>
            </a:r>
            <a:r>
              <a:rPr lang="en-US" altLang="en-US" sz="1800" b="0"/>
              <a:t> it represents the potential energy of the fluid.</a:t>
            </a:r>
          </a:p>
        </p:txBody>
      </p:sp>
      <p:pic>
        <p:nvPicPr>
          <p:cNvPr id="104455" name="Picture 15">
            <a:extLst>
              <a:ext uri="{FF2B5EF4-FFF2-40B4-BE49-F238E27FC236}">
                <a16:creationId xmlns:a16="http://schemas.microsoft.com/office/drawing/2014/main" id="{CE2750E5-7E2C-8CB4-98EC-2A2AD2DB3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91000"/>
            <a:ext cx="3138488"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3">
            <a:extLst>
              <a:ext uri="{FF2B5EF4-FFF2-40B4-BE49-F238E27FC236}">
                <a16:creationId xmlns:a16="http://schemas.microsoft.com/office/drawing/2014/main" id="{A708916B-FAAD-3E34-6B7A-116FECDFC13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31F83ABB-AD57-4998-87C8-B2E4F5833105}" type="slidenum">
              <a:rPr lang="en-US" altLang="en-US" sz="1400" smtClean="0"/>
              <a:pPr>
                <a:spcBef>
                  <a:spcPct val="0"/>
                </a:spcBef>
                <a:spcAft>
                  <a:spcPct val="0"/>
                </a:spcAft>
                <a:buClrTx/>
                <a:buFontTx/>
                <a:buNone/>
              </a:pPr>
              <a:t>46</a:t>
            </a:fld>
            <a:endParaRPr lang="en-US" altLang="en-US" sz="1400"/>
          </a:p>
        </p:txBody>
      </p:sp>
      <p:sp>
        <p:nvSpPr>
          <p:cNvPr id="106498" name="Rectangle 4">
            <a:extLst>
              <a:ext uri="{FF2B5EF4-FFF2-40B4-BE49-F238E27FC236}">
                <a16:creationId xmlns:a16="http://schemas.microsoft.com/office/drawing/2014/main" id="{BD0BF6DD-78B2-13B6-4F4C-7AAB08F99B97}"/>
              </a:ext>
            </a:extLst>
          </p:cNvPr>
          <p:cNvSpPr>
            <a:spLocks noChangeArrowheads="1"/>
          </p:cNvSpPr>
          <p:nvPr/>
        </p:nvSpPr>
        <p:spPr bwMode="auto">
          <a:xfrm>
            <a:off x="6934200" y="3684588"/>
            <a:ext cx="2057400" cy="2563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The </a:t>
            </a:r>
            <a:r>
              <a:rPr lang="en-US" altLang="en-US" sz="1800" b="0" i="1">
                <a:solidFill>
                  <a:srgbClr val="0000CC"/>
                </a:solidFill>
              </a:rPr>
              <a:t>hydraulic grade line </a:t>
            </a:r>
            <a:r>
              <a:rPr lang="en-US" altLang="en-US" sz="1800" b="0">
                <a:solidFill>
                  <a:srgbClr val="0000CC"/>
                </a:solidFill>
              </a:rPr>
              <a:t>(HGL) and</a:t>
            </a:r>
            <a:r>
              <a:rPr lang="tr-TR" altLang="en-US" sz="1800" b="0">
                <a:solidFill>
                  <a:srgbClr val="0000CC"/>
                </a:solidFill>
              </a:rPr>
              <a:t> </a:t>
            </a:r>
            <a:r>
              <a:rPr lang="en-US" altLang="en-US" sz="1800" b="0">
                <a:solidFill>
                  <a:srgbClr val="0000CC"/>
                </a:solidFill>
              </a:rPr>
              <a:t>the </a:t>
            </a:r>
            <a:r>
              <a:rPr lang="en-US" altLang="en-US" sz="1800" b="0" i="1">
                <a:solidFill>
                  <a:srgbClr val="0000CC"/>
                </a:solidFill>
              </a:rPr>
              <a:t>energy grade line </a:t>
            </a:r>
            <a:r>
              <a:rPr lang="en-US" altLang="en-US" sz="1800" b="0">
                <a:solidFill>
                  <a:srgbClr val="0000CC"/>
                </a:solidFill>
              </a:rPr>
              <a:t>(EGL) for free</a:t>
            </a:r>
            <a:r>
              <a:rPr lang="tr-TR" altLang="en-US" sz="1800" b="0">
                <a:solidFill>
                  <a:srgbClr val="0000CC"/>
                </a:solidFill>
              </a:rPr>
              <a:t> </a:t>
            </a:r>
            <a:r>
              <a:rPr lang="en-US" altLang="en-US" sz="1800" b="0">
                <a:solidFill>
                  <a:srgbClr val="0000CC"/>
                </a:solidFill>
              </a:rPr>
              <a:t>discharge from a reservoir through a</a:t>
            </a:r>
            <a:r>
              <a:rPr lang="tr-TR" altLang="en-US" sz="1800" b="0">
                <a:solidFill>
                  <a:srgbClr val="0000CC"/>
                </a:solidFill>
              </a:rPr>
              <a:t> </a:t>
            </a:r>
            <a:r>
              <a:rPr lang="en-US" altLang="en-US" sz="1800" b="0">
                <a:solidFill>
                  <a:srgbClr val="0000CC"/>
                </a:solidFill>
              </a:rPr>
              <a:t>horizontal pipe with a diffuser.</a:t>
            </a:r>
          </a:p>
        </p:txBody>
      </p:sp>
      <p:sp>
        <p:nvSpPr>
          <p:cNvPr id="106499" name="Rectangle 5">
            <a:extLst>
              <a:ext uri="{FF2B5EF4-FFF2-40B4-BE49-F238E27FC236}">
                <a16:creationId xmlns:a16="http://schemas.microsoft.com/office/drawing/2014/main" id="{130EE3A0-DFD8-2295-039B-7C2B7BDF67BD}"/>
              </a:ext>
            </a:extLst>
          </p:cNvPr>
          <p:cNvSpPr>
            <a:spLocks noChangeArrowheads="1"/>
          </p:cNvSpPr>
          <p:nvPr/>
        </p:nvSpPr>
        <p:spPr bwMode="auto">
          <a:xfrm>
            <a:off x="304800" y="212725"/>
            <a:ext cx="82296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5000"/>
              </a:spcBef>
              <a:spcAft>
                <a:spcPct val="15000"/>
              </a:spcAft>
              <a:buClrTx/>
              <a:buFontTx/>
              <a:buNone/>
            </a:pPr>
            <a:r>
              <a:rPr lang="tr-TR" altLang="en-US" sz="1900">
                <a:solidFill>
                  <a:srgbClr val="CC00CC"/>
                </a:solidFill>
              </a:rPr>
              <a:t>H</a:t>
            </a:r>
            <a:r>
              <a:rPr lang="en-US" altLang="en-US" sz="1900">
                <a:solidFill>
                  <a:srgbClr val="CC00CC"/>
                </a:solidFill>
              </a:rPr>
              <a:t>ydraulic grade line</a:t>
            </a:r>
            <a:r>
              <a:rPr lang="tr-TR" altLang="en-US" sz="1900">
                <a:solidFill>
                  <a:srgbClr val="CC00CC"/>
                </a:solidFill>
              </a:rPr>
              <a:t> (HGL), </a:t>
            </a:r>
            <a:r>
              <a:rPr lang="en-US" altLang="en-US" sz="1900" i="1">
                <a:solidFill>
                  <a:srgbClr val="CC00CC"/>
                </a:solidFill>
              </a:rPr>
              <a:t>P</a:t>
            </a:r>
            <a:r>
              <a:rPr lang="en-US" altLang="en-US" sz="1900">
                <a:solidFill>
                  <a:srgbClr val="CC00CC"/>
                </a:solidFill>
              </a:rPr>
              <a:t>/</a:t>
            </a:r>
            <a:r>
              <a:rPr lang="en-US" altLang="en-US" sz="1900" i="1">
                <a:solidFill>
                  <a:srgbClr val="CC00CC"/>
                </a:solidFill>
                <a:sym typeface="Symbol" panose="05050102010706020507" pitchFamily="18" charset="2"/>
              </a:rPr>
              <a:t></a:t>
            </a:r>
            <a:r>
              <a:rPr lang="en-US" altLang="en-US" sz="1900" i="1">
                <a:solidFill>
                  <a:srgbClr val="CC00CC"/>
                </a:solidFill>
              </a:rPr>
              <a:t>g</a:t>
            </a:r>
            <a:r>
              <a:rPr lang="tr-TR" altLang="en-US" sz="1900" i="1">
                <a:solidFill>
                  <a:srgbClr val="CC00CC"/>
                </a:solidFill>
              </a:rPr>
              <a:t> + </a:t>
            </a:r>
            <a:r>
              <a:rPr lang="en-US" altLang="en-US" sz="1900" i="1">
                <a:solidFill>
                  <a:srgbClr val="CC00CC"/>
                </a:solidFill>
              </a:rPr>
              <a:t>z</a:t>
            </a:r>
            <a:r>
              <a:rPr lang="tr-TR" altLang="en-US" sz="1900"/>
              <a:t>  </a:t>
            </a:r>
            <a:r>
              <a:rPr lang="en-US" altLang="en-US" sz="1800" b="0"/>
              <a:t>The line that represents the sum of the static pressure and the elevation</a:t>
            </a:r>
            <a:r>
              <a:rPr lang="tr-TR" altLang="en-US" sz="1800" b="0"/>
              <a:t> </a:t>
            </a:r>
            <a:r>
              <a:rPr lang="en-US" altLang="en-US" sz="1800" b="0"/>
              <a:t>heads</a:t>
            </a:r>
            <a:r>
              <a:rPr lang="tr-TR" altLang="en-US" sz="1800" b="0"/>
              <a:t>.</a:t>
            </a:r>
            <a:r>
              <a:rPr lang="en-US" altLang="en-US" sz="1900" b="0"/>
              <a:t> </a:t>
            </a:r>
            <a:endParaRPr lang="tr-TR" altLang="en-US" sz="1900" b="0"/>
          </a:p>
          <a:p>
            <a:pPr eaLnBrk="1" hangingPunct="1">
              <a:spcBef>
                <a:spcPct val="15000"/>
              </a:spcBef>
              <a:spcAft>
                <a:spcPct val="15000"/>
              </a:spcAft>
              <a:buClrTx/>
              <a:buFontTx/>
              <a:buNone/>
            </a:pPr>
            <a:r>
              <a:rPr lang="tr-TR" altLang="en-US" sz="1900">
                <a:solidFill>
                  <a:srgbClr val="CC00CC"/>
                </a:solidFill>
              </a:rPr>
              <a:t>E</a:t>
            </a:r>
            <a:r>
              <a:rPr lang="en-US" altLang="en-US" sz="1900">
                <a:solidFill>
                  <a:srgbClr val="CC00CC"/>
                </a:solidFill>
              </a:rPr>
              <a:t>nergy</a:t>
            </a:r>
            <a:r>
              <a:rPr lang="tr-TR" altLang="en-US" sz="1900">
                <a:solidFill>
                  <a:srgbClr val="CC00CC"/>
                </a:solidFill>
              </a:rPr>
              <a:t> </a:t>
            </a:r>
            <a:r>
              <a:rPr lang="en-US" altLang="en-US" sz="1900">
                <a:solidFill>
                  <a:srgbClr val="CC00CC"/>
                </a:solidFill>
              </a:rPr>
              <a:t>grade line</a:t>
            </a:r>
            <a:r>
              <a:rPr lang="tr-TR" altLang="en-US" sz="1900">
                <a:solidFill>
                  <a:srgbClr val="CC00CC"/>
                </a:solidFill>
              </a:rPr>
              <a:t> (EGL), </a:t>
            </a:r>
            <a:r>
              <a:rPr lang="en-US" altLang="en-US" sz="1900" i="1">
                <a:solidFill>
                  <a:srgbClr val="CC00CC"/>
                </a:solidFill>
              </a:rPr>
              <a:t>P</a:t>
            </a:r>
            <a:r>
              <a:rPr lang="en-US" altLang="en-US" sz="1900">
                <a:solidFill>
                  <a:srgbClr val="CC00CC"/>
                </a:solidFill>
              </a:rPr>
              <a:t>/</a:t>
            </a:r>
            <a:r>
              <a:rPr lang="en-US" altLang="en-US" sz="1900" i="1">
                <a:solidFill>
                  <a:srgbClr val="CC00CC"/>
                </a:solidFill>
                <a:sym typeface="Symbol" panose="05050102010706020507" pitchFamily="18" charset="2"/>
              </a:rPr>
              <a:t></a:t>
            </a:r>
            <a:r>
              <a:rPr lang="en-US" altLang="en-US" sz="1900" i="1">
                <a:solidFill>
                  <a:srgbClr val="CC00CC"/>
                </a:solidFill>
              </a:rPr>
              <a:t>g</a:t>
            </a:r>
            <a:r>
              <a:rPr lang="tr-TR" altLang="en-US" sz="1900" i="1">
                <a:solidFill>
                  <a:srgbClr val="CC00CC"/>
                </a:solidFill>
              </a:rPr>
              <a:t> + </a:t>
            </a:r>
            <a:r>
              <a:rPr lang="en-US" altLang="en-US" sz="1900" i="1">
                <a:solidFill>
                  <a:srgbClr val="CC00CC"/>
                </a:solidFill>
              </a:rPr>
              <a:t>V</a:t>
            </a:r>
            <a:r>
              <a:rPr lang="en-US" altLang="en-US" sz="1900" baseline="30000">
                <a:solidFill>
                  <a:srgbClr val="CC00CC"/>
                </a:solidFill>
              </a:rPr>
              <a:t>2</a:t>
            </a:r>
            <a:r>
              <a:rPr lang="en-US" altLang="en-US" sz="1900">
                <a:solidFill>
                  <a:srgbClr val="CC00CC"/>
                </a:solidFill>
              </a:rPr>
              <a:t>/2</a:t>
            </a:r>
            <a:r>
              <a:rPr lang="en-US" altLang="en-US" sz="1900" i="1">
                <a:solidFill>
                  <a:srgbClr val="CC00CC"/>
                </a:solidFill>
              </a:rPr>
              <a:t>g</a:t>
            </a:r>
            <a:r>
              <a:rPr lang="tr-TR" altLang="en-US" sz="1900" i="1">
                <a:solidFill>
                  <a:srgbClr val="CC00CC"/>
                </a:solidFill>
              </a:rPr>
              <a:t> + </a:t>
            </a:r>
            <a:r>
              <a:rPr lang="en-US" altLang="en-US" sz="1900" i="1">
                <a:solidFill>
                  <a:srgbClr val="CC00CC"/>
                </a:solidFill>
              </a:rPr>
              <a:t>z</a:t>
            </a:r>
            <a:r>
              <a:rPr lang="en-US" altLang="en-US" sz="1900"/>
              <a:t> </a:t>
            </a:r>
            <a:r>
              <a:rPr lang="tr-TR" altLang="en-US" sz="1900"/>
              <a:t> </a:t>
            </a:r>
            <a:r>
              <a:rPr lang="en-US" altLang="en-US" sz="1800" b="0"/>
              <a:t>The line that</a:t>
            </a:r>
            <a:r>
              <a:rPr lang="tr-TR" altLang="en-US" sz="1800" b="0"/>
              <a:t> </a:t>
            </a:r>
            <a:r>
              <a:rPr lang="en-US" altLang="en-US" sz="1800" b="0"/>
              <a:t>represents</a:t>
            </a:r>
            <a:r>
              <a:rPr lang="tr-TR" altLang="en-US" sz="1800" b="0"/>
              <a:t> </a:t>
            </a:r>
            <a:r>
              <a:rPr lang="en-US" altLang="en-US" sz="1800" b="0"/>
              <a:t>the total head of the fluid</a:t>
            </a:r>
            <a:r>
              <a:rPr lang="tr-TR" altLang="en-US" sz="1800" b="0"/>
              <a:t>.</a:t>
            </a:r>
            <a:r>
              <a:rPr lang="en-US" altLang="en-US" sz="1800" b="0"/>
              <a:t> </a:t>
            </a:r>
            <a:endParaRPr lang="tr-TR" altLang="en-US" sz="1800" b="0"/>
          </a:p>
          <a:p>
            <a:pPr eaLnBrk="1" hangingPunct="1">
              <a:spcBef>
                <a:spcPct val="15000"/>
              </a:spcBef>
              <a:spcAft>
                <a:spcPct val="15000"/>
              </a:spcAft>
              <a:buClrTx/>
              <a:buFontTx/>
              <a:buNone/>
            </a:pPr>
            <a:r>
              <a:rPr lang="tr-TR" altLang="en-US" sz="1900">
                <a:solidFill>
                  <a:srgbClr val="CC00CC"/>
                </a:solidFill>
              </a:rPr>
              <a:t>D</a:t>
            </a:r>
            <a:r>
              <a:rPr lang="en-US" altLang="en-US" sz="1900">
                <a:solidFill>
                  <a:srgbClr val="CC00CC"/>
                </a:solidFill>
              </a:rPr>
              <a:t>ynamic head</a:t>
            </a:r>
            <a:r>
              <a:rPr lang="tr-TR" altLang="en-US" sz="1900">
                <a:solidFill>
                  <a:srgbClr val="CC00CC"/>
                </a:solidFill>
              </a:rPr>
              <a:t>,</a:t>
            </a:r>
            <a:r>
              <a:rPr lang="tr-TR" altLang="en-US" sz="1900" b="0">
                <a:solidFill>
                  <a:srgbClr val="CC00CC"/>
                </a:solidFill>
              </a:rPr>
              <a:t> </a:t>
            </a:r>
            <a:r>
              <a:rPr lang="en-US" altLang="en-US" sz="1900" i="1">
                <a:solidFill>
                  <a:srgbClr val="CC00CC"/>
                </a:solidFill>
              </a:rPr>
              <a:t>V</a:t>
            </a:r>
            <a:r>
              <a:rPr lang="en-US" altLang="en-US" sz="1900" baseline="30000">
                <a:solidFill>
                  <a:srgbClr val="CC00CC"/>
                </a:solidFill>
              </a:rPr>
              <a:t>2</a:t>
            </a:r>
            <a:r>
              <a:rPr lang="en-US" altLang="en-US" sz="1900">
                <a:solidFill>
                  <a:srgbClr val="CC00CC"/>
                </a:solidFill>
              </a:rPr>
              <a:t>/2</a:t>
            </a:r>
            <a:r>
              <a:rPr lang="en-US" altLang="en-US" sz="1900" i="1">
                <a:solidFill>
                  <a:srgbClr val="CC00CC"/>
                </a:solidFill>
              </a:rPr>
              <a:t>g</a:t>
            </a:r>
            <a:r>
              <a:rPr lang="en-US" altLang="en-US" sz="1900"/>
              <a:t> </a:t>
            </a:r>
            <a:r>
              <a:rPr lang="tr-TR" altLang="en-US" sz="1900"/>
              <a:t> </a:t>
            </a:r>
            <a:r>
              <a:rPr lang="en-US" altLang="en-US" sz="1800" b="0"/>
              <a:t>The difference between the heights of EGL and HGL</a:t>
            </a:r>
            <a:r>
              <a:rPr lang="tr-TR" altLang="en-US" sz="1800" b="0"/>
              <a:t>.</a:t>
            </a:r>
            <a:endParaRPr lang="en-US" altLang="en-US" sz="1800" b="0"/>
          </a:p>
        </p:txBody>
      </p:sp>
      <p:pic>
        <p:nvPicPr>
          <p:cNvPr id="106500" name="Picture 7">
            <a:extLst>
              <a:ext uri="{FF2B5EF4-FFF2-40B4-BE49-F238E27FC236}">
                <a16:creationId xmlns:a16="http://schemas.microsoft.com/office/drawing/2014/main" id="{76ABA271-556F-94C7-445B-E84CE0760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362200"/>
            <a:ext cx="647382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3">
            <a:extLst>
              <a:ext uri="{FF2B5EF4-FFF2-40B4-BE49-F238E27FC236}">
                <a16:creationId xmlns:a16="http://schemas.microsoft.com/office/drawing/2014/main" id="{B03BF449-16FD-79D6-0BAA-E7E402D3401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96AEA4B0-7B12-4B2F-B0CC-825B6908D441}" type="slidenum">
              <a:rPr lang="en-US" altLang="en-US" sz="1400" smtClean="0"/>
              <a:pPr>
                <a:spcBef>
                  <a:spcPct val="0"/>
                </a:spcBef>
                <a:spcAft>
                  <a:spcPct val="0"/>
                </a:spcAft>
                <a:buClrTx/>
                <a:buFontTx/>
                <a:buNone/>
              </a:pPr>
              <a:t>47</a:t>
            </a:fld>
            <a:endParaRPr lang="en-US" altLang="en-US" sz="1400"/>
          </a:p>
        </p:txBody>
      </p:sp>
      <p:sp>
        <p:nvSpPr>
          <p:cNvPr id="108546" name="Rectangle 2">
            <a:extLst>
              <a:ext uri="{FF2B5EF4-FFF2-40B4-BE49-F238E27FC236}">
                <a16:creationId xmlns:a16="http://schemas.microsoft.com/office/drawing/2014/main" id="{B6794F07-829F-A754-BC55-8DE37FB846A1}"/>
              </a:ext>
            </a:extLst>
          </p:cNvPr>
          <p:cNvSpPr>
            <a:spLocks noChangeArrowheads="1"/>
          </p:cNvSpPr>
          <p:nvPr/>
        </p:nvSpPr>
        <p:spPr bwMode="auto">
          <a:xfrm>
            <a:off x="228600" y="666750"/>
            <a:ext cx="8763000"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0000"/>
              </a:spcBef>
              <a:spcAft>
                <a:spcPct val="10000"/>
              </a:spcAft>
              <a:buClr>
                <a:srgbClr val="FF0000"/>
              </a:buClr>
              <a:buFontTx/>
              <a:buChar char="•"/>
            </a:pPr>
            <a:r>
              <a:rPr lang="en-US" altLang="en-US" b="0"/>
              <a:t>For </a:t>
            </a:r>
            <a:r>
              <a:rPr lang="en-US" altLang="en-US" b="0" i="1">
                <a:solidFill>
                  <a:srgbClr val="CC00CC"/>
                </a:solidFill>
              </a:rPr>
              <a:t>stationary bodies</a:t>
            </a:r>
            <a:r>
              <a:rPr lang="en-US" altLang="en-US" b="0" i="1"/>
              <a:t> </a:t>
            </a:r>
            <a:r>
              <a:rPr lang="en-US" altLang="en-US" b="0"/>
              <a:t>such as reservoirs or lakes, the EGL and HGL</a:t>
            </a:r>
            <a:r>
              <a:rPr lang="tr-TR" altLang="en-US" b="0"/>
              <a:t> </a:t>
            </a:r>
            <a:r>
              <a:rPr lang="en-US" altLang="en-US" b="0"/>
              <a:t>coincide with the free surface of the liquid. </a:t>
            </a:r>
            <a:endParaRPr lang="tr-TR" altLang="en-US" b="0"/>
          </a:p>
          <a:p>
            <a:pPr eaLnBrk="1" hangingPunct="1">
              <a:spcBef>
                <a:spcPct val="10000"/>
              </a:spcBef>
              <a:spcAft>
                <a:spcPct val="10000"/>
              </a:spcAft>
              <a:buClr>
                <a:srgbClr val="FF0000"/>
              </a:buClr>
              <a:buFontTx/>
              <a:buChar char="•"/>
            </a:pPr>
            <a:r>
              <a:rPr lang="en-US" altLang="en-US" b="0"/>
              <a:t>The EGL is always a distance </a:t>
            </a:r>
            <a:r>
              <a:rPr lang="en-US" altLang="en-US" b="0" i="1"/>
              <a:t>V</a:t>
            </a:r>
            <a:r>
              <a:rPr lang="en-US" altLang="en-US" b="0" baseline="30000"/>
              <a:t>2</a:t>
            </a:r>
            <a:r>
              <a:rPr lang="en-US" altLang="en-US" b="0"/>
              <a:t>/2</a:t>
            </a:r>
            <a:r>
              <a:rPr lang="en-US" altLang="en-US" b="0" i="1"/>
              <a:t>g </a:t>
            </a:r>
            <a:r>
              <a:rPr lang="en-US" altLang="en-US" b="0"/>
              <a:t>above the HGL. These two curves</a:t>
            </a:r>
            <a:r>
              <a:rPr lang="tr-TR" altLang="en-US" b="0"/>
              <a:t> </a:t>
            </a:r>
            <a:r>
              <a:rPr lang="en-US" altLang="en-US" b="0"/>
              <a:t>approach each other as the velocity decreases, and they diverge as the</a:t>
            </a:r>
            <a:r>
              <a:rPr lang="tr-TR" altLang="en-US" b="0"/>
              <a:t> </a:t>
            </a:r>
            <a:r>
              <a:rPr lang="en-US" altLang="en-US" b="0"/>
              <a:t>velocity increases. </a:t>
            </a:r>
          </a:p>
          <a:p>
            <a:pPr eaLnBrk="1" hangingPunct="1">
              <a:spcBef>
                <a:spcPct val="10000"/>
              </a:spcBef>
              <a:spcAft>
                <a:spcPct val="10000"/>
              </a:spcAft>
              <a:buClr>
                <a:srgbClr val="FF0000"/>
              </a:buClr>
              <a:buFontTx/>
              <a:buChar char="•"/>
            </a:pPr>
            <a:r>
              <a:rPr lang="en-US" altLang="en-US" b="0"/>
              <a:t>In an </a:t>
            </a:r>
            <a:r>
              <a:rPr lang="en-US" altLang="en-US" b="0" i="1">
                <a:solidFill>
                  <a:srgbClr val="CC00CC"/>
                </a:solidFill>
              </a:rPr>
              <a:t>idealized Bernoulli-type flow</a:t>
            </a:r>
            <a:r>
              <a:rPr lang="en-US" altLang="en-US" b="0"/>
              <a:t>, EGL is horizontal and its height</a:t>
            </a:r>
            <a:r>
              <a:rPr lang="tr-TR" altLang="en-US" b="0"/>
              <a:t> </a:t>
            </a:r>
            <a:r>
              <a:rPr lang="en-US" altLang="en-US" b="0"/>
              <a:t>remains constant. </a:t>
            </a:r>
            <a:endParaRPr lang="tr-TR" altLang="en-US" b="0"/>
          </a:p>
          <a:p>
            <a:pPr eaLnBrk="1" hangingPunct="1">
              <a:spcBef>
                <a:spcPct val="10000"/>
              </a:spcBef>
              <a:spcAft>
                <a:spcPct val="10000"/>
              </a:spcAft>
              <a:buClr>
                <a:srgbClr val="FF0000"/>
              </a:buClr>
              <a:buFontTx/>
              <a:buChar char="•"/>
            </a:pPr>
            <a:r>
              <a:rPr lang="en-US" altLang="en-US" b="0"/>
              <a:t>For </a:t>
            </a:r>
            <a:r>
              <a:rPr lang="en-US" altLang="en-US" b="0" i="1">
                <a:solidFill>
                  <a:srgbClr val="CC00CC"/>
                </a:solidFill>
              </a:rPr>
              <a:t>open-channel flow</a:t>
            </a:r>
            <a:r>
              <a:rPr lang="en-US" altLang="en-US" b="0"/>
              <a:t>, the HGL coincides with the free surface of the</a:t>
            </a:r>
            <a:r>
              <a:rPr lang="tr-TR" altLang="en-US" b="0"/>
              <a:t> </a:t>
            </a:r>
            <a:r>
              <a:rPr lang="en-US" altLang="en-US" b="0"/>
              <a:t>liquid, and the EGL is a distance </a:t>
            </a:r>
            <a:r>
              <a:rPr lang="en-US" altLang="en-US" b="0" i="1"/>
              <a:t>V</a:t>
            </a:r>
            <a:r>
              <a:rPr lang="en-US" altLang="en-US" b="0" baseline="30000"/>
              <a:t>2</a:t>
            </a:r>
            <a:r>
              <a:rPr lang="en-US" altLang="en-US" b="0"/>
              <a:t>/2</a:t>
            </a:r>
            <a:r>
              <a:rPr lang="en-US" altLang="en-US" b="0" i="1"/>
              <a:t>g </a:t>
            </a:r>
            <a:r>
              <a:rPr lang="en-US" altLang="en-US" b="0"/>
              <a:t>above the free surface.</a:t>
            </a:r>
          </a:p>
          <a:p>
            <a:pPr eaLnBrk="1" hangingPunct="1">
              <a:spcBef>
                <a:spcPct val="10000"/>
              </a:spcBef>
              <a:spcAft>
                <a:spcPct val="10000"/>
              </a:spcAft>
              <a:buClr>
                <a:srgbClr val="FF0000"/>
              </a:buClr>
              <a:buFontTx/>
              <a:buChar char="•"/>
            </a:pPr>
            <a:r>
              <a:rPr lang="en-US" altLang="en-US" b="0"/>
              <a:t>At a </a:t>
            </a:r>
            <a:r>
              <a:rPr lang="en-US" altLang="en-US" b="0" i="1">
                <a:solidFill>
                  <a:srgbClr val="CC00CC"/>
                </a:solidFill>
              </a:rPr>
              <a:t>pipe exit</a:t>
            </a:r>
            <a:r>
              <a:rPr lang="en-US" altLang="en-US" b="0"/>
              <a:t>, the pressure head is zero (atmospheric pressure) and thus</a:t>
            </a:r>
            <a:r>
              <a:rPr lang="tr-TR" altLang="en-US" b="0"/>
              <a:t> </a:t>
            </a:r>
            <a:r>
              <a:rPr lang="en-US" altLang="en-US" b="0"/>
              <a:t>the HGL coincides with the pipe outlet</a:t>
            </a:r>
            <a:r>
              <a:rPr lang="tr-TR" altLang="en-US" b="0"/>
              <a:t>.</a:t>
            </a:r>
            <a:endParaRPr lang="en-US" altLang="en-US" b="0"/>
          </a:p>
          <a:p>
            <a:pPr eaLnBrk="1" hangingPunct="1">
              <a:spcBef>
                <a:spcPct val="10000"/>
              </a:spcBef>
              <a:spcAft>
                <a:spcPct val="10000"/>
              </a:spcAft>
              <a:buClr>
                <a:srgbClr val="FF0000"/>
              </a:buClr>
              <a:buFontTx/>
              <a:buChar char="•"/>
            </a:pPr>
            <a:r>
              <a:rPr lang="en-US" altLang="en-US" b="0"/>
              <a:t>The </a:t>
            </a:r>
            <a:r>
              <a:rPr lang="en-US" altLang="en-US" b="0" i="1">
                <a:solidFill>
                  <a:srgbClr val="CC00CC"/>
                </a:solidFill>
              </a:rPr>
              <a:t>mechanical energy loss</a:t>
            </a:r>
            <a:r>
              <a:rPr lang="en-US" altLang="en-US" b="0" i="1"/>
              <a:t> </a:t>
            </a:r>
            <a:r>
              <a:rPr lang="en-US" altLang="en-US" b="0"/>
              <a:t>due to frictional effects (conversion to</a:t>
            </a:r>
            <a:r>
              <a:rPr lang="tr-TR" altLang="en-US" b="0"/>
              <a:t> </a:t>
            </a:r>
            <a:r>
              <a:rPr lang="en-US" altLang="en-US" b="0"/>
              <a:t>thermal energy) causes the EGL and HGL to slope downward in the</a:t>
            </a:r>
            <a:r>
              <a:rPr lang="tr-TR" altLang="en-US" b="0"/>
              <a:t> </a:t>
            </a:r>
            <a:r>
              <a:rPr lang="en-US" altLang="en-US" b="0"/>
              <a:t>direction of flow. The slope is a measure of the head loss in the pipe. A</a:t>
            </a:r>
            <a:r>
              <a:rPr lang="tr-TR" altLang="en-US" b="0"/>
              <a:t> </a:t>
            </a:r>
            <a:r>
              <a:rPr lang="en-US" altLang="en-US" b="0"/>
              <a:t>component, such as a valve, that generates significant frictional effects</a:t>
            </a:r>
            <a:r>
              <a:rPr lang="tr-TR" altLang="en-US" b="0"/>
              <a:t> </a:t>
            </a:r>
            <a:r>
              <a:rPr lang="en-US" altLang="en-US" b="0"/>
              <a:t>causes a sudden drop in both EGL and HGL at that location.</a:t>
            </a:r>
            <a:endParaRPr lang="tr-TR" altLang="en-US" b="0"/>
          </a:p>
          <a:p>
            <a:pPr eaLnBrk="1" hangingPunct="1">
              <a:spcBef>
                <a:spcPct val="10000"/>
              </a:spcBef>
              <a:spcAft>
                <a:spcPct val="10000"/>
              </a:spcAft>
              <a:buClr>
                <a:srgbClr val="FF0000"/>
              </a:buClr>
              <a:buFontTx/>
              <a:buChar char="•"/>
            </a:pPr>
            <a:r>
              <a:rPr lang="en-US" altLang="en-US" b="0"/>
              <a:t>A </a:t>
            </a:r>
            <a:r>
              <a:rPr lang="en-US" altLang="en-US" b="0" i="1">
                <a:solidFill>
                  <a:srgbClr val="CC00CC"/>
                </a:solidFill>
              </a:rPr>
              <a:t>steep jump</a:t>
            </a:r>
            <a:r>
              <a:rPr lang="tr-TR" altLang="en-US" b="0">
                <a:solidFill>
                  <a:srgbClr val="CC00CC"/>
                </a:solidFill>
              </a:rPr>
              <a:t>/</a:t>
            </a:r>
            <a:r>
              <a:rPr lang="tr-TR" altLang="en-US" b="0" i="1">
                <a:solidFill>
                  <a:srgbClr val="CC00CC"/>
                </a:solidFill>
              </a:rPr>
              <a:t>drop</a:t>
            </a:r>
            <a:r>
              <a:rPr lang="en-US" altLang="en-US" b="0" i="1"/>
              <a:t> </a:t>
            </a:r>
            <a:r>
              <a:rPr lang="en-US" altLang="en-US" b="0"/>
              <a:t>occurs in EGL and HGL whenever mechanical energy is</a:t>
            </a:r>
            <a:r>
              <a:rPr lang="tr-TR" altLang="en-US" b="0"/>
              <a:t> a</a:t>
            </a:r>
            <a:r>
              <a:rPr lang="en-US" altLang="en-US" b="0"/>
              <a:t>dded</a:t>
            </a:r>
            <a:r>
              <a:rPr lang="tr-TR" altLang="en-US" b="0"/>
              <a:t>/removed</a:t>
            </a:r>
            <a:r>
              <a:rPr lang="en-US" altLang="en-US" b="0"/>
              <a:t> to</a:t>
            </a:r>
            <a:r>
              <a:rPr lang="tr-TR" altLang="en-US" b="0"/>
              <a:t>/from</a:t>
            </a:r>
            <a:r>
              <a:rPr lang="en-US" altLang="en-US" b="0"/>
              <a:t> the fluid (pump</a:t>
            </a:r>
            <a:r>
              <a:rPr lang="tr-TR" altLang="en-US" b="0"/>
              <a:t>/turbine)</a:t>
            </a:r>
            <a:r>
              <a:rPr lang="en-US" altLang="en-US" b="0"/>
              <a:t>. </a:t>
            </a:r>
            <a:endParaRPr lang="tr-TR" altLang="en-US" b="0"/>
          </a:p>
          <a:p>
            <a:pPr eaLnBrk="1" hangingPunct="1">
              <a:spcBef>
                <a:spcPct val="10000"/>
              </a:spcBef>
              <a:spcAft>
                <a:spcPct val="10000"/>
              </a:spcAft>
              <a:buClr>
                <a:srgbClr val="FF0000"/>
              </a:buClr>
              <a:buFontTx/>
              <a:buChar char="•"/>
            </a:pPr>
            <a:r>
              <a:rPr lang="en-US" altLang="en-US" b="0"/>
              <a:t>The (gage) pressure of a fluid is zero at locations where the HGL</a:t>
            </a:r>
            <a:r>
              <a:rPr lang="tr-TR" altLang="en-US" b="0"/>
              <a:t> </a:t>
            </a:r>
            <a:r>
              <a:rPr lang="en-US" altLang="en-US" b="0" i="1"/>
              <a:t>intersects </a:t>
            </a:r>
            <a:r>
              <a:rPr lang="en-US" altLang="en-US" b="0"/>
              <a:t>the fluid. The pressure in a flow section that lies above the HGL</a:t>
            </a:r>
            <a:r>
              <a:rPr lang="tr-TR" altLang="en-US" b="0"/>
              <a:t> </a:t>
            </a:r>
            <a:r>
              <a:rPr lang="en-US" altLang="en-US" b="0"/>
              <a:t>is negative, and the pressure in a section that lies below the HGL is</a:t>
            </a:r>
            <a:r>
              <a:rPr lang="tr-TR" altLang="en-US" b="0"/>
              <a:t> </a:t>
            </a:r>
            <a:r>
              <a:rPr lang="en-US" altLang="en-US" b="0"/>
              <a:t>positive</a:t>
            </a:r>
            <a:r>
              <a:rPr lang="tr-TR" altLang="en-US" b="0"/>
              <a:t>.</a:t>
            </a:r>
            <a:endParaRPr lang="en-US" altLang="en-US" b="0"/>
          </a:p>
        </p:txBody>
      </p:sp>
      <p:sp>
        <p:nvSpPr>
          <p:cNvPr id="108547" name="Rectangle 3">
            <a:extLst>
              <a:ext uri="{FF2B5EF4-FFF2-40B4-BE49-F238E27FC236}">
                <a16:creationId xmlns:a16="http://schemas.microsoft.com/office/drawing/2014/main" id="{7552A95B-145D-104D-58D8-63E9AF5AD225}"/>
              </a:ext>
            </a:extLst>
          </p:cNvPr>
          <p:cNvSpPr>
            <a:spLocks noChangeArrowheads="1"/>
          </p:cNvSpPr>
          <p:nvPr/>
        </p:nvSpPr>
        <p:spPr bwMode="auto">
          <a:xfrm>
            <a:off x="533400" y="228600"/>
            <a:ext cx="32797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200">
                <a:solidFill>
                  <a:srgbClr val="CC00CC"/>
                </a:solidFill>
              </a:rPr>
              <a:t>N</a:t>
            </a:r>
            <a:r>
              <a:rPr lang="en-US" altLang="en-US" sz="2200">
                <a:solidFill>
                  <a:srgbClr val="CC00CC"/>
                </a:solidFill>
              </a:rPr>
              <a:t>ote</a:t>
            </a:r>
            <a:r>
              <a:rPr lang="tr-TR" altLang="en-US" sz="2200">
                <a:solidFill>
                  <a:srgbClr val="CC00CC"/>
                </a:solidFill>
              </a:rPr>
              <a:t>s</a:t>
            </a:r>
            <a:r>
              <a:rPr lang="en-US" altLang="en-US" sz="2200">
                <a:solidFill>
                  <a:srgbClr val="CC00CC"/>
                </a:solidFill>
              </a:rPr>
              <a:t> </a:t>
            </a:r>
            <a:r>
              <a:rPr lang="tr-TR" altLang="en-US" sz="2200">
                <a:solidFill>
                  <a:srgbClr val="CC00CC"/>
                </a:solidFill>
              </a:rPr>
              <a:t>on </a:t>
            </a:r>
            <a:r>
              <a:rPr lang="en-US" altLang="en-US" sz="2200">
                <a:solidFill>
                  <a:srgbClr val="CC00CC"/>
                </a:solidFill>
              </a:rPr>
              <a:t>HGL and EGL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3">
            <a:extLst>
              <a:ext uri="{FF2B5EF4-FFF2-40B4-BE49-F238E27FC236}">
                <a16:creationId xmlns:a16="http://schemas.microsoft.com/office/drawing/2014/main" id="{93C6BAE8-CB66-997C-2AAF-1C883DAB09C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AEDB17EB-7B11-4582-BDDD-946AF307C003}" type="slidenum">
              <a:rPr lang="en-US" altLang="en-US" sz="1400" smtClean="0"/>
              <a:pPr>
                <a:spcBef>
                  <a:spcPct val="0"/>
                </a:spcBef>
                <a:spcAft>
                  <a:spcPct val="0"/>
                </a:spcAft>
                <a:buClrTx/>
                <a:buFontTx/>
                <a:buNone/>
              </a:pPr>
              <a:t>48</a:t>
            </a:fld>
            <a:endParaRPr lang="en-US" altLang="en-US" sz="1400"/>
          </a:p>
        </p:txBody>
      </p:sp>
      <p:sp>
        <p:nvSpPr>
          <p:cNvPr id="110594" name="Rectangle 3">
            <a:extLst>
              <a:ext uri="{FF2B5EF4-FFF2-40B4-BE49-F238E27FC236}">
                <a16:creationId xmlns:a16="http://schemas.microsoft.com/office/drawing/2014/main" id="{EAC1DEF5-5A3C-E3D6-D909-16DAB6975752}"/>
              </a:ext>
            </a:extLst>
          </p:cNvPr>
          <p:cNvSpPr>
            <a:spLocks noChangeArrowheads="1"/>
          </p:cNvSpPr>
          <p:nvPr/>
        </p:nvSpPr>
        <p:spPr bwMode="auto">
          <a:xfrm>
            <a:off x="152400" y="3124200"/>
            <a:ext cx="3733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In an idealized Bernoulli-type flow,</a:t>
            </a:r>
            <a:r>
              <a:rPr lang="tr-TR" altLang="en-US" sz="1800" b="0">
                <a:solidFill>
                  <a:srgbClr val="0000CC"/>
                </a:solidFill>
              </a:rPr>
              <a:t> </a:t>
            </a:r>
            <a:r>
              <a:rPr lang="en-US" altLang="en-US" sz="1800" b="0">
                <a:solidFill>
                  <a:srgbClr val="0000CC"/>
                </a:solidFill>
              </a:rPr>
              <a:t>EGL is horizontal and its height</a:t>
            </a:r>
            <a:r>
              <a:rPr lang="tr-TR" altLang="en-US" sz="1800" b="0">
                <a:solidFill>
                  <a:srgbClr val="0000CC"/>
                </a:solidFill>
              </a:rPr>
              <a:t> </a:t>
            </a:r>
            <a:r>
              <a:rPr lang="en-US" altLang="en-US" sz="1800" b="0">
                <a:solidFill>
                  <a:srgbClr val="0000CC"/>
                </a:solidFill>
              </a:rPr>
              <a:t>remains constant. But this is not</a:t>
            </a:r>
            <a:r>
              <a:rPr lang="tr-TR" altLang="en-US" sz="1800" b="0">
                <a:solidFill>
                  <a:srgbClr val="0000CC"/>
                </a:solidFill>
              </a:rPr>
              <a:t> </a:t>
            </a:r>
            <a:r>
              <a:rPr lang="en-US" altLang="en-US" sz="1800" b="0">
                <a:solidFill>
                  <a:srgbClr val="0000CC"/>
                </a:solidFill>
              </a:rPr>
              <a:t>the case for HGL when the flow</a:t>
            </a:r>
            <a:r>
              <a:rPr lang="tr-TR" altLang="en-US" sz="1800" b="0">
                <a:solidFill>
                  <a:srgbClr val="0000CC"/>
                </a:solidFill>
              </a:rPr>
              <a:t> </a:t>
            </a:r>
            <a:r>
              <a:rPr lang="en-US" altLang="en-US" sz="1800" b="0">
                <a:solidFill>
                  <a:srgbClr val="0000CC"/>
                </a:solidFill>
              </a:rPr>
              <a:t>velocity varies along the flow.</a:t>
            </a:r>
          </a:p>
        </p:txBody>
      </p:sp>
      <p:sp>
        <p:nvSpPr>
          <p:cNvPr id="110595" name="Rectangle 5">
            <a:extLst>
              <a:ext uri="{FF2B5EF4-FFF2-40B4-BE49-F238E27FC236}">
                <a16:creationId xmlns:a16="http://schemas.microsoft.com/office/drawing/2014/main" id="{3FB5AE67-5DDE-E655-4F2B-2C6CE68B7EF6}"/>
              </a:ext>
            </a:extLst>
          </p:cNvPr>
          <p:cNvSpPr>
            <a:spLocks noChangeArrowheads="1"/>
          </p:cNvSpPr>
          <p:nvPr/>
        </p:nvSpPr>
        <p:spPr bwMode="auto">
          <a:xfrm>
            <a:off x="4038600" y="3429000"/>
            <a:ext cx="4343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A </a:t>
            </a:r>
            <a:r>
              <a:rPr lang="en-US" altLang="en-US" sz="1800" b="0" i="1">
                <a:solidFill>
                  <a:srgbClr val="0000CC"/>
                </a:solidFill>
              </a:rPr>
              <a:t>steep jump </a:t>
            </a:r>
            <a:r>
              <a:rPr lang="en-US" altLang="en-US" sz="1800" b="0">
                <a:solidFill>
                  <a:srgbClr val="0000CC"/>
                </a:solidFill>
              </a:rPr>
              <a:t>occurs in EGL and HGL</a:t>
            </a:r>
            <a:r>
              <a:rPr lang="tr-TR" altLang="en-US" sz="1800" b="0">
                <a:solidFill>
                  <a:srgbClr val="0000CC"/>
                </a:solidFill>
              </a:rPr>
              <a:t> </a:t>
            </a:r>
            <a:r>
              <a:rPr lang="en-US" altLang="en-US" sz="1800" b="0">
                <a:solidFill>
                  <a:srgbClr val="0000CC"/>
                </a:solidFill>
              </a:rPr>
              <a:t>whenever mechanical energy is added</a:t>
            </a:r>
            <a:r>
              <a:rPr lang="tr-TR" altLang="en-US" sz="1800" b="0">
                <a:solidFill>
                  <a:srgbClr val="0000CC"/>
                </a:solidFill>
              </a:rPr>
              <a:t> </a:t>
            </a:r>
            <a:r>
              <a:rPr lang="en-US" altLang="en-US" sz="1800" b="0">
                <a:solidFill>
                  <a:srgbClr val="0000CC"/>
                </a:solidFill>
              </a:rPr>
              <a:t>to the fluid by a pump, and a </a:t>
            </a:r>
            <a:r>
              <a:rPr lang="en-US" altLang="en-US" sz="1800" b="0" i="1">
                <a:solidFill>
                  <a:srgbClr val="0000CC"/>
                </a:solidFill>
              </a:rPr>
              <a:t>steep drop</a:t>
            </a:r>
            <a:r>
              <a:rPr lang="tr-TR" altLang="en-US" sz="1800" b="0" i="1">
                <a:solidFill>
                  <a:srgbClr val="0000CC"/>
                </a:solidFill>
              </a:rPr>
              <a:t> </a:t>
            </a:r>
            <a:r>
              <a:rPr lang="en-US" altLang="en-US" sz="1800" b="0">
                <a:solidFill>
                  <a:srgbClr val="0000CC"/>
                </a:solidFill>
              </a:rPr>
              <a:t>occurs whenever mechanical energy is</a:t>
            </a:r>
            <a:r>
              <a:rPr lang="tr-TR" altLang="en-US" sz="1800" b="0">
                <a:solidFill>
                  <a:srgbClr val="0000CC"/>
                </a:solidFill>
              </a:rPr>
              <a:t> </a:t>
            </a:r>
            <a:r>
              <a:rPr lang="en-US" altLang="en-US" sz="1800" b="0">
                <a:solidFill>
                  <a:srgbClr val="0000CC"/>
                </a:solidFill>
              </a:rPr>
              <a:t>removed from the fluid by a turbine.</a:t>
            </a:r>
          </a:p>
        </p:txBody>
      </p:sp>
      <p:sp>
        <p:nvSpPr>
          <p:cNvPr id="110596" name="Rectangle 7">
            <a:extLst>
              <a:ext uri="{FF2B5EF4-FFF2-40B4-BE49-F238E27FC236}">
                <a16:creationId xmlns:a16="http://schemas.microsoft.com/office/drawing/2014/main" id="{19E513F0-15CE-6582-1BC5-D2BCDBEE532C}"/>
              </a:ext>
            </a:extLst>
          </p:cNvPr>
          <p:cNvSpPr>
            <a:spLocks noChangeArrowheads="1"/>
          </p:cNvSpPr>
          <p:nvPr/>
        </p:nvSpPr>
        <p:spPr bwMode="auto">
          <a:xfrm>
            <a:off x="3810000" y="5240338"/>
            <a:ext cx="42672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The gage pressure of a fluid is zero</a:t>
            </a:r>
            <a:r>
              <a:rPr lang="tr-TR" altLang="en-US" sz="1800" b="0">
                <a:solidFill>
                  <a:srgbClr val="0000CC"/>
                </a:solidFill>
              </a:rPr>
              <a:t> </a:t>
            </a:r>
            <a:r>
              <a:rPr lang="en-US" altLang="en-US" sz="1800" b="0">
                <a:solidFill>
                  <a:srgbClr val="0000CC"/>
                </a:solidFill>
              </a:rPr>
              <a:t>at locations where the HGL </a:t>
            </a:r>
            <a:r>
              <a:rPr lang="en-US" altLang="en-US" sz="1800" b="0" i="1">
                <a:solidFill>
                  <a:srgbClr val="0000CC"/>
                </a:solidFill>
              </a:rPr>
              <a:t>intersects</a:t>
            </a:r>
            <a:r>
              <a:rPr lang="tr-TR" altLang="en-US" sz="1800" b="0" i="1">
                <a:solidFill>
                  <a:srgbClr val="0000CC"/>
                </a:solidFill>
              </a:rPr>
              <a:t> </a:t>
            </a:r>
            <a:r>
              <a:rPr lang="en-US" altLang="en-US" sz="1800" b="0">
                <a:solidFill>
                  <a:srgbClr val="0000CC"/>
                </a:solidFill>
              </a:rPr>
              <a:t>the fluid, and the pressure is negative</a:t>
            </a:r>
            <a:r>
              <a:rPr lang="tr-TR" altLang="en-US" sz="1800" b="0">
                <a:solidFill>
                  <a:srgbClr val="0000CC"/>
                </a:solidFill>
              </a:rPr>
              <a:t> </a:t>
            </a:r>
            <a:r>
              <a:rPr lang="en-US" altLang="en-US" sz="1800" b="0">
                <a:solidFill>
                  <a:srgbClr val="0000CC"/>
                </a:solidFill>
              </a:rPr>
              <a:t>(vacuum) in a flow section that lies</a:t>
            </a:r>
            <a:r>
              <a:rPr lang="tr-TR" altLang="en-US" sz="1800" b="0">
                <a:solidFill>
                  <a:srgbClr val="0000CC"/>
                </a:solidFill>
              </a:rPr>
              <a:t> </a:t>
            </a:r>
            <a:r>
              <a:rPr lang="en-US" altLang="en-US" sz="1800" b="0">
                <a:solidFill>
                  <a:srgbClr val="0000CC"/>
                </a:solidFill>
              </a:rPr>
              <a:t>above the HGL.</a:t>
            </a:r>
          </a:p>
        </p:txBody>
      </p:sp>
      <p:pic>
        <p:nvPicPr>
          <p:cNvPr id="110597" name="Picture 8">
            <a:extLst>
              <a:ext uri="{FF2B5EF4-FFF2-40B4-BE49-F238E27FC236}">
                <a16:creationId xmlns:a16="http://schemas.microsoft.com/office/drawing/2014/main" id="{162A51CC-7E7F-4721-355A-9952641BC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6850"/>
            <a:ext cx="32766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8" name="Picture 9">
            <a:extLst>
              <a:ext uri="{FF2B5EF4-FFF2-40B4-BE49-F238E27FC236}">
                <a16:creationId xmlns:a16="http://schemas.microsoft.com/office/drawing/2014/main" id="{713DB314-D650-8A98-93CB-83CEED548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28600"/>
            <a:ext cx="3276600"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9" name="Picture 10">
            <a:extLst>
              <a:ext uri="{FF2B5EF4-FFF2-40B4-BE49-F238E27FC236}">
                <a16:creationId xmlns:a16="http://schemas.microsoft.com/office/drawing/2014/main" id="{7554AE35-86C0-B67D-C642-BB233E0B67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724400"/>
            <a:ext cx="3581400"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3">
            <a:extLst>
              <a:ext uri="{FF2B5EF4-FFF2-40B4-BE49-F238E27FC236}">
                <a16:creationId xmlns:a16="http://schemas.microsoft.com/office/drawing/2014/main" id="{A338EB51-73E7-60BB-A999-CA0451A6CFE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3B79DD29-3FEB-4086-8FA8-4F1773444C57}" type="slidenum">
              <a:rPr lang="en-US" altLang="en-US" sz="1400" smtClean="0"/>
              <a:pPr>
                <a:spcBef>
                  <a:spcPct val="0"/>
                </a:spcBef>
                <a:spcAft>
                  <a:spcPct val="0"/>
                </a:spcAft>
                <a:buClrTx/>
                <a:buFontTx/>
                <a:buNone/>
              </a:pPr>
              <a:t>49</a:t>
            </a:fld>
            <a:endParaRPr lang="en-US" altLang="en-US" sz="1400"/>
          </a:p>
        </p:txBody>
      </p:sp>
      <p:pic>
        <p:nvPicPr>
          <p:cNvPr id="112642" name="Picture 10">
            <a:extLst>
              <a:ext uri="{FF2B5EF4-FFF2-40B4-BE49-F238E27FC236}">
                <a16:creationId xmlns:a16="http://schemas.microsoft.com/office/drawing/2014/main" id="{B043AF0D-585B-9BAC-48FE-FB9051D31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49313"/>
            <a:ext cx="3581400" cy="34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3" name="Picture 12">
            <a:extLst>
              <a:ext uri="{FF2B5EF4-FFF2-40B4-BE49-F238E27FC236}">
                <a16:creationId xmlns:a16="http://schemas.microsoft.com/office/drawing/2014/main" id="{CE2B4DAD-6B0D-5BAE-BDA4-563EEBA12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92075"/>
            <a:ext cx="4038600" cy="55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4" name="Text Box 5">
            <a:extLst>
              <a:ext uri="{FF2B5EF4-FFF2-40B4-BE49-F238E27FC236}">
                <a16:creationId xmlns:a16="http://schemas.microsoft.com/office/drawing/2014/main" id="{BDAD59C7-357C-90AF-0BD6-B37DA7D84B64}"/>
              </a:ext>
            </a:extLst>
          </p:cNvPr>
          <p:cNvSpPr txBox="1">
            <a:spLocks noChangeArrowheads="1"/>
          </p:cNvSpPr>
          <p:nvPr/>
        </p:nvSpPr>
        <p:spPr bwMode="auto">
          <a:xfrm>
            <a:off x="4343400" y="228600"/>
            <a:ext cx="2362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50000"/>
              </a:spcBef>
              <a:spcAft>
                <a:spcPct val="0"/>
              </a:spcAft>
              <a:buClrTx/>
              <a:buFontTx/>
              <a:buNone/>
            </a:pPr>
            <a:r>
              <a:rPr lang="tr-TR" altLang="en-US" sz="2000">
                <a:solidFill>
                  <a:srgbClr val="CC00CC"/>
                </a:solidFill>
              </a:rPr>
              <a:t>Example: </a:t>
            </a:r>
            <a:r>
              <a:rPr lang="en-US" altLang="en-US" sz="2000">
                <a:solidFill>
                  <a:srgbClr val="CC00CC"/>
                </a:solidFill>
              </a:rPr>
              <a:t>Spraying Water into the Air</a:t>
            </a:r>
          </a:p>
        </p:txBody>
      </p:sp>
      <p:sp>
        <p:nvSpPr>
          <p:cNvPr id="112645" name="Rectangle 8">
            <a:extLst>
              <a:ext uri="{FF2B5EF4-FFF2-40B4-BE49-F238E27FC236}">
                <a16:creationId xmlns:a16="http://schemas.microsoft.com/office/drawing/2014/main" id="{8DCDC89C-F3F7-E319-5576-74D8333AE499}"/>
              </a:ext>
            </a:extLst>
          </p:cNvPr>
          <p:cNvSpPr>
            <a:spLocks noChangeArrowheads="1"/>
          </p:cNvSpPr>
          <p:nvPr/>
        </p:nvSpPr>
        <p:spPr bwMode="auto">
          <a:xfrm>
            <a:off x="228600" y="152400"/>
            <a:ext cx="373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a:solidFill>
                  <a:srgbClr val="CC00CC"/>
                </a:solidFill>
              </a:rPr>
              <a:t>Example: </a:t>
            </a:r>
            <a:r>
              <a:rPr lang="en-US" altLang="en-US" sz="2000">
                <a:solidFill>
                  <a:srgbClr val="CC00CC"/>
                </a:solidFill>
              </a:rPr>
              <a:t>Water Discharge from a Large Tank</a:t>
            </a:r>
          </a:p>
        </p:txBody>
      </p:sp>
      <p:pic>
        <p:nvPicPr>
          <p:cNvPr id="112646" name="Picture 13">
            <a:extLst>
              <a:ext uri="{FF2B5EF4-FFF2-40B4-BE49-F238E27FC236}">
                <a16:creationId xmlns:a16="http://schemas.microsoft.com/office/drawing/2014/main" id="{2760D352-F904-AEEE-139E-57617F89A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653088"/>
            <a:ext cx="731520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7" name="Picture 14">
            <a:extLst>
              <a:ext uri="{FF2B5EF4-FFF2-40B4-BE49-F238E27FC236}">
                <a16:creationId xmlns:a16="http://schemas.microsoft.com/office/drawing/2014/main" id="{345BD4B7-9555-FF84-E82B-90AEFF8FCC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267200"/>
            <a:ext cx="48768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a:extLst>
              <a:ext uri="{FF2B5EF4-FFF2-40B4-BE49-F238E27FC236}">
                <a16:creationId xmlns:a16="http://schemas.microsoft.com/office/drawing/2014/main" id="{242F147C-FFC9-DDC6-A7D4-240917F7EA3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78AA5A60-3248-4038-97B2-A70978D6DC5D}" type="slidenum">
              <a:rPr lang="en-US" altLang="en-US" sz="1400" smtClean="0"/>
              <a:pPr>
                <a:spcBef>
                  <a:spcPct val="0"/>
                </a:spcBef>
                <a:spcAft>
                  <a:spcPct val="0"/>
                </a:spcAft>
                <a:buClrTx/>
                <a:buFontTx/>
                <a:buNone/>
              </a:pPr>
              <a:t>5</a:t>
            </a:fld>
            <a:endParaRPr lang="en-US" altLang="en-US" sz="1400"/>
          </a:p>
        </p:txBody>
      </p:sp>
      <p:sp>
        <p:nvSpPr>
          <p:cNvPr id="23554" name="Rectangle 2">
            <a:extLst>
              <a:ext uri="{FF2B5EF4-FFF2-40B4-BE49-F238E27FC236}">
                <a16:creationId xmlns:a16="http://schemas.microsoft.com/office/drawing/2014/main" id="{8206690C-6983-21D5-0CE8-4C8F2DC18544}"/>
              </a:ext>
            </a:extLst>
          </p:cNvPr>
          <p:cNvSpPr>
            <a:spLocks noChangeArrowheads="1"/>
          </p:cNvSpPr>
          <p:nvPr/>
        </p:nvSpPr>
        <p:spPr bwMode="auto">
          <a:xfrm>
            <a:off x="381000" y="2540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Conservation of Mass</a:t>
            </a:r>
          </a:p>
        </p:txBody>
      </p:sp>
      <p:sp>
        <p:nvSpPr>
          <p:cNvPr id="23555" name="Rectangle 5">
            <a:extLst>
              <a:ext uri="{FF2B5EF4-FFF2-40B4-BE49-F238E27FC236}">
                <a16:creationId xmlns:a16="http://schemas.microsoft.com/office/drawing/2014/main" id="{843B299E-9889-AA14-C1A7-CC368792E2D0}"/>
              </a:ext>
            </a:extLst>
          </p:cNvPr>
          <p:cNvSpPr>
            <a:spLocks noChangeArrowheads="1"/>
          </p:cNvSpPr>
          <p:nvPr/>
        </p:nvSpPr>
        <p:spPr bwMode="auto">
          <a:xfrm>
            <a:off x="381000" y="8382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CC00CC"/>
                </a:solidFill>
              </a:rPr>
              <a:t>The conservation of mass relation for a closed system</a:t>
            </a:r>
            <a:r>
              <a:rPr lang="en-US" altLang="en-US" sz="2000" b="0"/>
              <a:t> undergoing a change</a:t>
            </a:r>
            <a:r>
              <a:rPr lang="tr-TR" altLang="en-US" sz="2000" b="0"/>
              <a:t> </a:t>
            </a:r>
            <a:r>
              <a:rPr lang="en-US" altLang="en-US" sz="2000" b="0"/>
              <a:t>is expressed as </a:t>
            </a:r>
            <a:r>
              <a:rPr lang="en-US" altLang="en-US" sz="2000" b="0" i="1">
                <a:solidFill>
                  <a:srgbClr val="CC00CC"/>
                </a:solidFill>
              </a:rPr>
              <a:t>m</a:t>
            </a:r>
            <a:r>
              <a:rPr lang="en-US" altLang="en-US" sz="2000" b="0" baseline="-25000">
                <a:solidFill>
                  <a:srgbClr val="CC00CC"/>
                </a:solidFill>
              </a:rPr>
              <a:t>sys</a:t>
            </a:r>
            <a:r>
              <a:rPr lang="tr-TR" altLang="en-US" sz="2000" b="0">
                <a:solidFill>
                  <a:srgbClr val="CC00CC"/>
                </a:solidFill>
              </a:rPr>
              <a:t> =</a:t>
            </a:r>
            <a:r>
              <a:rPr lang="en-US" altLang="en-US" sz="2000" b="0">
                <a:solidFill>
                  <a:srgbClr val="CC00CC"/>
                </a:solidFill>
              </a:rPr>
              <a:t> constant</a:t>
            </a:r>
            <a:r>
              <a:rPr lang="en-US" altLang="en-US" sz="2000" b="0"/>
              <a:t> or </a:t>
            </a:r>
            <a:r>
              <a:rPr lang="en-US" altLang="en-US" sz="2000" b="0" i="1">
                <a:solidFill>
                  <a:srgbClr val="CC00CC"/>
                </a:solidFill>
              </a:rPr>
              <a:t>dm</a:t>
            </a:r>
            <a:r>
              <a:rPr lang="en-US" altLang="en-US" sz="2000" b="0" baseline="-25000">
                <a:solidFill>
                  <a:srgbClr val="CC00CC"/>
                </a:solidFill>
              </a:rPr>
              <a:t>sys</a:t>
            </a:r>
            <a:r>
              <a:rPr lang="en-US" altLang="en-US" sz="2000" b="0">
                <a:solidFill>
                  <a:srgbClr val="CC00CC"/>
                </a:solidFill>
              </a:rPr>
              <a:t>/</a:t>
            </a:r>
            <a:r>
              <a:rPr lang="en-US" altLang="en-US" sz="2000" b="0" i="1">
                <a:solidFill>
                  <a:srgbClr val="CC00CC"/>
                </a:solidFill>
              </a:rPr>
              <a:t>dt </a:t>
            </a:r>
            <a:r>
              <a:rPr lang="tr-TR" altLang="en-US" sz="2000" b="0" i="1">
                <a:solidFill>
                  <a:srgbClr val="CC00CC"/>
                </a:solidFill>
              </a:rPr>
              <a:t>=</a:t>
            </a:r>
            <a:r>
              <a:rPr lang="en-US" altLang="en-US" sz="2000" b="0">
                <a:solidFill>
                  <a:srgbClr val="CC00CC"/>
                </a:solidFill>
              </a:rPr>
              <a:t> 0</a:t>
            </a:r>
            <a:r>
              <a:rPr lang="en-US" altLang="en-US" sz="2000" b="0"/>
              <a:t>, which is the statement that</a:t>
            </a:r>
            <a:r>
              <a:rPr lang="tr-TR" altLang="en-US" sz="2000" b="0"/>
              <a:t> </a:t>
            </a:r>
            <a:r>
              <a:rPr lang="en-US" altLang="en-US" sz="2000" b="0"/>
              <a:t>the mass of the system remains constant during a process.</a:t>
            </a:r>
          </a:p>
        </p:txBody>
      </p:sp>
      <p:pic>
        <p:nvPicPr>
          <p:cNvPr id="23556" name="Picture 6">
            <a:extLst>
              <a:ext uri="{FF2B5EF4-FFF2-40B4-BE49-F238E27FC236}">
                <a16:creationId xmlns:a16="http://schemas.microsoft.com/office/drawing/2014/main" id="{EDD6BC88-81E9-F638-B114-D4747B0BD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19400"/>
            <a:ext cx="70088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Rectangle 9">
            <a:extLst>
              <a:ext uri="{FF2B5EF4-FFF2-40B4-BE49-F238E27FC236}">
                <a16:creationId xmlns:a16="http://schemas.microsoft.com/office/drawing/2014/main" id="{A1FE4015-F38F-3550-27CE-4D0E248EDB24}"/>
              </a:ext>
            </a:extLst>
          </p:cNvPr>
          <p:cNvSpPr>
            <a:spLocks noChangeArrowheads="1"/>
          </p:cNvSpPr>
          <p:nvPr/>
        </p:nvSpPr>
        <p:spPr bwMode="auto">
          <a:xfrm>
            <a:off x="381000" y="23463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b="0">
                <a:solidFill>
                  <a:srgbClr val="0000CC"/>
                </a:solidFill>
              </a:rPr>
              <a:t>M</a:t>
            </a:r>
            <a:r>
              <a:rPr lang="en-US" altLang="en-US" sz="2000" b="0">
                <a:solidFill>
                  <a:srgbClr val="0000CC"/>
                </a:solidFill>
              </a:rPr>
              <a:t>ass balance</a:t>
            </a:r>
            <a:r>
              <a:rPr lang="tr-TR" altLang="en-US" sz="2000" b="0">
                <a:solidFill>
                  <a:srgbClr val="0000CC"/>
                </a:solidFill>
              </a:rPr>
              <a:t> f</a:t>
            </a:r>
            <a:r>
              <a:rPr lang="en-US" altLang="en-US" sz="2000" b="0">
                <a:solidFill>
                  <a:srgbClr val="0000CC"/>
                </a:solidFill>
              </a:rPr>
              <a:t>or a control volume</a:t>
            </a:r>
            <a:r>
              <a:rPr lang="tr-TR" altLang="en-US" sz="2000" b="0">
                <a:solidFill>
                  <a:srgbClr val="0000CC"/>
                </a:solidFill>
              </a:rPr>
              <a:t> </a:t>
            </a:r>
            <a:r>
              <a:rPr lang="en-US" altLang="en-US" sz="2000" b="0">
                <a:solidFill>
                  <a:srgbClr val="0000CC"/>
                </a:solidFill>
              </a:rPr>
              <a:t>(CV)</a:t>
            </a:r>
            <a:r>
              <a:rPr lang="tr-TR" altLang="en-US" sz="2000" b="0">
                <a:solidFill>
                  <a:srgbClr val="0000CC"/>
                </a:solidFill>
              </a:rPr>
              <a:t> </a:t>
            </a:r>
            <a:r>
              <a:rPr lang="en-US" altLang="en-US" sz="2000" b="0">
                <a:solidFill>
                  <a:srgbClr val="0000CC"/>
                </a:solidFill>
              </a:rPr>
              <a:t>in rate form</a:t>
            </a:r>
            <a:r>
              <a:rPr lang="tr-TR" altLang="en-US" sz="2000" b="0">
                <a:solidFill>
                  <a:srgbClr val="0000CC"/>
                </a:solidFill>
              </a:rPr>
              <a:t>:</a:t>
            </a:r>
            <a:endParaRPr lang="en-US" altLang="en-US" sz="2000" b="0">
              <a:solidFill>
                <a:srgbClr val="0000CC"/>
              </a:solidFill>
            </a:endParaRPr>
          </a:p>
        </p:txBody>
      </p:sp>
      <p:grpSp>
        <p:nvGrpSpPr>
          <p:cNvPr id="23558" name="Group 13">
            <a:extLst>
              <a:ext uri="{FF2B5EF4-FFF2-40B4-BE49-F238E27FC236}">
                <a16:creationId xmlns:a16="http://schemas.microsoft.com/office/drawing/2014/main" id="{E7705474-54D2-93C0-0DEB-26FD8C62826D}"/>
              </a:ext>
            </a:extLst>
          </p:cNvPr>
          <p:cNvGrpSpPr>
            <a:grpSpLocks/>
          </p:cNvGrpSpPr>
          <p:nvPr/>
        </p:nvGrpSpPr>
        <p:grpSpPr bwMode="auto">
          <a:xfrm>
            <a:off x="457200" y="3733800"/>
            <a:ext cx="5715000" cy="1539875"/>
            <a:chOff x="288" y="2352"/>
            <a:chExt cx="3600" cy="970"/>
          </a:xfrm>
        </p:grpSpPr>
        <p:pic>
          <p:nvPicPr>
            <p:cNvPr id="23560" name="Picture 7">
              <a:extLst>
                <a:ext uri="{FF2B5EF4-FFF2-40B4-BE49-F238E27FC236}">
                  <a16:creationId xmlns:a16="http://schemas.microsoft.com/office/drawing/2014/main" id="{0778D3B2-851A-0187-4304-AA0ED733E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2448"/>
              <a:ext cx="107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8">
              <a:extLst>
                <a:ext uri="{FF2B5EF4-FFF2-40B4-BE49-F238E27FC236}">
                  <a16:creationId xmlns:a16="http://schemas.microsoft.com/office/drawing/2014/main" id="{A2B6524E-6D74-C1E6-03C5-5BB375D90C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2954"/>
              <a:ext cx="702"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2" name="Rectangle 10">
              <a:extLst>
                <a:ext uri="{FF2B5EF4-FFF2-40B4-BE49-F238E27FC236}">
                  <a16:creationId xmlns:a16="http://schemas.microsoft.com/office/drawing/2014/main" id="{3A79D6E1-45E5-AA65-BC95-58E1A7A3695E}"/>
                </a:ext>
              </a:extLst>
            </p:cNvPr>
            <p:cNvSpPr>
              <a:spLocks noChangeArrowheads="1"/>
            </p:cNvSpPr>
            <p:nvPr/>
          </p:nvSpPr>
          <p:spPr bwMode="auto">
            <a:xfrm>
              <a:off x="1392" y="2352"/>
              <a:ext cx="23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0000CC"/>
                  </a:solidFill>
                </a:rPr>
                <a:t>the total rates of mass flow into and out of the control</a:t>
              </a:r>
              <a:r>
                <a:rPr lang="tr-TR" altLang="en-US" sz="2000" b="0">
                  <a:solidFill>
                    <a:srgbClr val="0000CC"/>
                  </a:solidFill>
                </a:rPr>
                <a:t> </a:t>
              </a:r>
              <a:r>
                <a:rPr lang="en-US" altLang="en-US" sz="2000" b="0">
                  <a:solidFill>
                    <a:srgbClr val="0000CC"/>
                  </a:solidFill>
                </a:rPr>
                <a:t>volume</a:t>
              </a:r>
            </a:p>
          </p:txBody>
        </p:sp>
        <p:sp>
          <p:nvSpPr>
            <p:cNvPr id="23563" name="Rectangle 11">
              <a:extLst>
                <a:ext uri="{FF2B5EF4-FFF2-40B4-BE49-F238E27FC236}">
                  <a16:creationId xmlns:a16="http://schemas.microsoft.com/office/drawing/2014/main" id="{F41C93CD-5A40-778C-B1B4-F364B455BC32}"/>
                </a:ext>
              </a:extLst>
            </p:cNvPr>
            <p:cNvSpPr>
              <a:spLocks noChangeArrowheads="1"/>
            </p:cNvSpPr>
            <p:nvPr/>
          </p:nvSpPr>
          <p:spPr bwMode="auto">
            <a:xfrm>
              <a:off x="1008" y="2880"/>
              <a:ext cx="28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0000CC"/>
                  </a:solidFill>
                </a:rPr>
                <a:t>the rate of change of mass within</a:t>
              </a:r>
              <a:r>
                <a:rPr lang="tr-TR" altLang="en-US" sz="2000" b="0">
                  <a:solidFill>
                    <a:srgbClr val="0000CC"/>
                  </a:solidFill>
                </a:rPr>
                <a:t> </a:t>
              </a:r>
              <a:r>
                <a:rPr lang="en-US" altLang="en-US" sz="2000" b="0">
                  <a:solidFill>
                    <a:srgbClr val="0000CC"/>
                  </a:solidFill>
                </a:rPr>
                <a:t>the control volume boundaries.</a:t>
              </a:r>
            </a:p>
          </p:txBody>
        </p:sp>
      </p:grpSp>
      <p:sp>
        <p:nvSpPr>
          <p:cNvPr id="23559" name="Rectangle 12">
            <a:extLst>
              <a:ext uri="{FF2B5EF4-FFF2-40B4-BE49-F238E27FC236}">
                <a16:creationId xmlns:a16="http://schemas.microsoft.com/office/drawing/2014/main" id="{78BDE786-9983-6CFF-914D-0F31FB13C2F4}"/>
              </a:ext>
            </a:extLst>
          </p:cNvPr>
          <p:cNvSpPr>
            <a:spLocks noChangeArrowheads="1"/>
          </p:cNvSpPr>
          <p:nvPr/>
        </p:nvSpPr>
        <p:spPr bwMode="auto">
          <a:xfrm>
            <a:off x="381000" y="5392738"/>
            <a:ext cx="769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a:solidFill>
                  <a:srgbClr val="CC00CC"/>
                </a:solidFill>
              </a:rPr>
              <a:t>Continuity</a:t>
            </a:r>
            <a:r>
              <a:rPr lang="tr-TR" altLang="en-US" sz="2000">
                <a:solidFill>
                  <a:srgbClr val="CC00CC"/>
                </a:solidFill>
              </a:rPr>
              <a:t> </a:t>
            </a:r>
            <a:r>
              <a:rPr lang="en-US" altLang="en-US" sz="2000">
                <a:solidFill>
                  <a:srgbClr val="CC00CC"/>
                </a:solidFill>
              </a:rPr>
              <a:t>equation</a:t>
            </a:r>
            <a:r>
              <a:rPr lang="tr-TR" altLang="en-US" sz="2000">
                <a:solidFill>
                  <a:srgbClr val="CC00CC"/>
                </a:solidFill>
              </a:rPr>
              <a:t>:</a:t>
            </a:r>
            <a:r>
              <a:rPr lang="tr-TR" altLang="en-US" sz="2000" b="0"/>
              <a:t> I</a:t>
            </a:r>
            <a:r>
              <a:rPr lang="en-US" altLang="en-US" sz="2000" b="0"/>
              <a:t>n fluid mechanics, the conservation of mass</a:t>
            </a:r>
            <a:r>
              <a:rPr lang="tr-TR" altLang="en-US" sz="2000" b="0"/>
              <a:t> </a:t>
            </a:r>
            <a:r>
              <a:rPr lang="en-US" altLang="en-US" sz="2000" b="0"/>
              <a:t>relation written for a differential control volume is usually called the </a:t>
            </a:r>
            <a:r>
              <a:rPr lang="en-US" altLang="en-US" sz="2000" b="0" i="1"/>
              <a:t>continuity</a:t>
            </a:r>
            <a:r>
              <a:rPr lang="tr-TR" altLang="en-US" sz="2000" b="0" i="1"/>
              <a:t> </a:t>
            </a:r>
            <a:r>
              <a:rPr lang="en-US" altLang="en-US" sz="2000" b="0" i="1"/>
              <a:t>equation</a:t>
            </a:r>
            <a:r>
              <a:rPr lang="en-US" altLang="en-US" sz="2000" b="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3">
            <a:extLst>
              <a:ext uri="{FF2B5EF4-FFF2-40B4-BE49-F238E27FC236}">
                <a16:creationId xmlns:a16="http://schemas.microsoft.com/office/drawing/2014/main" id="{E1D88004-E0F1-67D4-DFA2-387E3090D28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66B58FE6-0DA4-4492-8FD6-44088B29E9F7}" type="slidenum">
              <a:rPr lang="en-US" altLang="en-US" sz="1400" smtClean="0"/>
              <a:pPr>
                <a:spcBef>
                  <a:spcPct val="0"/>
                </a:spcBef>
                <a:spcAft>
                  <a:spcPct val="0"/>
                </a:spcAft>
                <a:buClrTx/>
                <a:buFontTx/>
                <a:buNone/>
              </a:pPr>
              <a:t>50</a:t>
            </a:fld>
            <a:endParaRPr lang="en-US" altLang="en-US" sz="1400"/>
          </a:p>
        </p:txBody>
      </p:sp>
      <p:sp>
        <p:nvSpPr>
          <p:cNvPr id="114690" name="Rectangle 3">
            <a:extLst>
              <a:ext uri="{FF2B5EF4-FFF2-40B4-BE49-F238E27FC236}">
                <a16:creationId xmlns:a16="http://schemas.microsoft.com/office/drawing/2014/main" id="{8DC38F16-414D-8CE4-2DCD-48EB6A136B0A}"/>
              </a:ext>
            </a:extLst>
          </p:cNvPr>
          <p:cNvSpPr>
            <a:spLocks noChangeArrowheads="1"/>
          </p:cNvSpPr>
          <p:nvPr/>
        </p:nvSpPr>
        <p:spPr bwMode="auto">
          <a:xfrm>
            <a:off x="304800" y="152400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a:solidFill>
                  <a:srgbClr val="CC00CC"/>
                </a:solidFill>
              </a:rPr>
              <a:t>Example: </a:t>
            </a:r>
            <a:r>
              <a:rPr lang="en-US" altLang="en-US" sz="2000">
                <a:solidFill>
                  <a:srgbClr val="CC00CC"/>
                </a:solidFill>
              </a:rPr>
              <a:t>Siphoning Out Gasoline from a Fuel Tank</a:t>
            </a:r>
          </a:p>
        </p:txBody>
      </p:sp>
      <p:pic>
        <p:nvPicPr>
          <p:cNvPr id="114691" name="Picture 6">
            <a:extLst>
              <a:ext uri="{FF2B5EF4-FFF2-40B4-BE49-F238E27FC236}">
                <a16:creationId xmlns:a16="http://schemas.microsoft.com/office/drawing/2014/main" id="{BDBACA5D-A36A-6E90-ED00-BC7002E6E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33400"/>
            <a:ext cx="413543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2" name="Picture 7">
            <a:extLst>
              <a:ext uri="{FF2B5EF4-FFF2-40B4-BE49-F238E27FC236}">
                <a16:creationId xmlns:a16="http://schemas.microsoft.com/office/drawing/2014/main" id="{F245AE9B-C371-F9CA-D81B-6FC54CF3A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6324600" cy="1096963"/>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8">
            <a:extLst>
              <a:ext uri="{FF2B5EF4-FFF2-40B4-BE49-F238E27FC236}">
                <a16:creationId xmlns:a16="http://schemas.microsoft.com/office/drawing/2014/main" id="{396A98C2-DC52-A2FC-F417-8F3DC50A8F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638800"/>
            <a:ext cx="7010400" cy="960438"/>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3">
            <a:extLst>
              <a:ext uri="{FF2B5EF4-FFF2-40B4-BE49-F238E27FC236}">
                <a16:creationId xmlns:a16="http://schemas.microsoft.com/office/drawing/2014/main" id="{60E6F65B-C2B7-6120-FFCB-B984BED6AB7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D164D008-1D8B-4F1D-AC42-FDE456FAD4E5}" type="slidenum">
              <a:rPr lang="en-US" altLang="en-US" sz="1400" smtClean="0"/>
              <a:pPr>
                <a:spcBef>
                  <a:spcPct val="0"/>
                </a:spcBef>
                <a:spcAft>
                  <a:spcPct val="0"/>
                </a:spcAft>
                <a:buClrTx/>
                <a:buFontTx/>
                <a:buNone/>
              </a:pPr>
              <a:t>51</a:t>
            </a:fld>
            <a:endParaRPr lang="en-US" altLang="en-US" sz="1400"/>
          </a:p>
        </p:txBody>
      </p:sp>
      <p:sp>
        <p:nvSpPr>
          <p:cNvPr id="116738" name="Rectangle 4">
            <a:extLst>
              <a:ext uri="{FF2B5EF4-FFF2-40B4-BE49-F238E27FC236}">
                <a16:creationId xmlns:a16="http://schemas.microsoft.com/office/drawing/2014/main" id="{55D213DB-2A34-3085-676E-F62FC9DF6126}"/>
              </a:ext>
            </a:extLst>
          </p:cNvPr>
          <p:cNvSpPr>
            <a:spLocks noChangeArrowheads="1"/>
          </p:cNvSpPr>
          <p:nvPr/>
        </p:nvSpPr>
        <p:spPr bwMode="auto">
          <a:xfrm>
            <a:off x="381000" y="288925"/>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a:solidFill>
                  <a:srgbClr val="CC00CC"/>
                </a:solidFill>
              </a:rPr>
              <a:t>Example: </a:t>
            </a:r>
            <a:r>
              <a:rPr lang="en-US" altLang="en-US" sz="2000">
                <a:solidFill>
                  <a:srgbClr val="CC00CC"/>
                </a:solidFill>
              </a:rPr>
              <a:t>Velocity Measurement by a Pitot Tube</a:t>
            </a:r>
          </a:p>
        </p:txBody>
      </p:sp>
      <p:pic>
        <p:nvPicPr>
          <p:cNvPr id="116739" name="Picture 7">
            <a:extLst>
              <a:ext uri="{FF2B5EF4-FFF2-40B4-BE49-F238E27FC236}">
                <a16:creationId xmlns:a16="http://schemas.microsoft.com/office/drawing/2014/main" id="{64537D83-3B80-DFA8-1317-C3803F16C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4398963"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0" name="Picture 8">
            <a:extLst>
              <a:ext uri="{FF2B5EF4-FFF2-40B4-BE49-F238E27FC236}">
                <a16:creationId xmlns:a16="http://schemas.microsoft.com/office/drawing/2014/main" id="{218CB3BA-58A9-EC67-06B4-17BD549DA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114800"/>
            <a:ext cx="2733675"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1" name="Picture 9">
            <a:extLst>
              <a:ext uri="{FF2B5EF4-FFF2-40B4-BE49-F238E27FC236}">
                <a16:creationId xmlns:a16="http://schemas.microsoft.com/office/drawing/2014/main" id="{6668A615-EABB-3A74-044E-A174B6CFD7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05400"/>
            <a:ext cx="7008813"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3">
            <a:extLst>
              <a:ext uri="{FF2B5EF4-FFF2-40B4-BE49-F238E27FC236}">
                <a16:creationId xmlns:a16="http://schemas.microsoft.com/office/drawing/2014/main" id="{F44F4FD5-19F1-F783-24C2-554F7F63713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6C6D4D94-057D-4C9D-BEE9-C827AF256E0B}" type="slidenum">
              <a:rPr lang="en-US" altLang="en-US" sz="1400" smtClean="0"/>
              <a:pPr>
                <a:spcBef>
                  <a:spcPct val="0"/>
                </a:spcBef>
                <a:spcAft>
                  <a:spcPct val="0"/>
                </a:spcAft>
                <a:buClrTx/>
                <a:buFontTx/>
                <a:buNone/>
              </a:pPr>
              <a:t>52</a:t>
            </a:fld>
            <a:endParaRPr lang="en-US" altLang="en-US" sz="1400"/>
          </a:p>
        </p:txBody>
      </p:sp>
      <p:sp>
        <p:nvSpPr>
          <p:cNvPr id="118786" name="Rectangle 2">
            <a:extLst>
              <a:ext uri="{FF2B5EF4-FFF2-40B4-BE49-F238E27FC236}">
                <a16:creationId xmlns:a16="http://schemas.microsoft.com/office/drawing/2014/main" id="{B1BF0FBF-5E3E-A110-EC95-D109C4C092A7}"/>
              </a:ext>
            </a:extLst>
          </p:cNvPr>
          <p:cNvSpPr>
            <a:spLocks noChangeArrowheads="1"/>
          </p:cNvSpPr>
          <p:nvPr/>
        </p:nvSpPr>
        <p:spPr bwMode="auto">
          <a:xfrm>
            <a:off x="381000" y="288925"/>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a:solidFill>
                  <a:srgbClr val="CC00CC"/>
                </a:solidFill>
              </a:rPr>
              <a:t>Example: </a:t>
            </a:r>
            <a:r>
              <a:rPr lang="en-US" altLang="en-US" sz="2000">
                <a:solidFill>
                  <a:srgbClr val="CC00CC"/>
                </a:solidFill>
              </a:rPr>
              <a:t>The Rise of the Ocean Due to a Hurricane</a:t>
            </a:r>
          </a:p>
        </p:txBody>
      </p:sp>
      <p:pic>
        <p:nvPicPr>
          <p:cNvPr id="118787" name="Picture 6">
            <a:extLst>
              <a:ext uri="{FF2B5EF4-FFF2-40B4-BE49-F238E27FC236}">
                <a16:creationId xmlns:a16="http://schemas.microsoft.com/office/drawing/2014/main" id="{59B1F217-0173-063B-5CE0-9ED616305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96950"/>
            <a:ext cx="45751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8" name="Picture 7">
            <a:extLst>
              <a:ext uri="{FF2B5EF4-FFF2-40B4-BE49-F238E27FC236}">
                <a16:creationId xmlns:a16="http://schemas.microsoft.com/office/drawing/2014/main" id="{0EBF806E-1371-7613-91D1-4AE9F3D45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3" y="5562600"/>
            <a:ext cx="7234237"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9" name="Picture 8">
            <a:extLst>
              <a:ext uri="{FF2B5EF4-FFF2-40B4-BE49-F238E27FC236}">
                <a16:creationId xmlns:a16="http://schemas.microsoft.com/office/drawing/2014/main" id="{6D8FE746-B513-03B9-7AF9-6DE5D6B4CF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90600"/>
            <a:ext cx="4267200"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0" name="Rectangle 9">
            <a:extLst>
              <a:ext uri="{FF2B5EF4-FFF2-40B4-BE49-F238E27FC236}">
                <a16:creationId xmlns:a16="http://schemas.microsoft.com/office/drawing/2014/main" id="{584C7F2C-9416-487F-9047-C3404FCE5792}"/>
              </a:ext>
            </a:extLst>
          </p:cNvPr>
          <p:cNvSpPr>
            <a:spLocks noChangeArrowheads="1"/>
          </p:cNvSpPr>
          <p:nvPr/>
        </p:nvSpPr>
        <p:spPr bwMode="auto">
          <a:xfrm>
            <a:off x="76200" y="39624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The eye of hurricane Linda (1997</a:t>
            </a:r>
            <a:r>
              <a:rPr lang="tr-TR" altLang="en-US" sz="2000" b="0">
                <a:solidFill>
                  <a:schemeClr val="accent2"/>
                </a:solidFill>
              </a:rPr>
              <a:t> </a:t>
            </a:r>
            <a:r>
              <a:rPr lang="en-US" altLang="en-US" sz="2000" b="0">
                <a:solidFill>
                  <a:schemeClr val="accent2"/>
                </a:solidFill>
              </a:rPr>
              <a:t>in the Pacific Ocean near Baja</a:t>
            </a:r>
            <a:r>
              <a:rPr lang="tr-TR" altLang="en-US" sz="2000" b="0">
                <a:solidFill>
                  <a:schemeClr val="accent2"/>
                </a:solidFill>
              </a:rPr>
              <a:t> </a:t>
            </a:r>
            <a:r>
              <a:rPr lang="en-US" altLang="en-US" sz="2000" b="0">
                <a:solidFill>
                  <a:schemeClr val="accent2"/>
                </a:solidFill>
              </a:rPr>
              <a:t>California) is clearly visible in</a:t>
            </a:r>
            <a:r>
              <a:rPr lang="tr-TR" altLang="en-US" sz="2000" b="0">
                <a:solidFill>
                  <a:schemeClr val="accent2"/>
                </a:solidFill>
              </a:rPr>
              <a:t> </a:t>
            </a:r>
            <a:r>
              <a:rPr lang="en-US" altLang="en-US" sz="2000" b="0">
                <a:solidFill>
                  <a:schemeClr val="accent2"/>
                </a:solidFill>
              </a:rPr>
              <a:t>this satellite photo.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3">
            <a:extLst>
              <a:ext uri="{FF2B5EF4-FFF2-40B4-BE49-F238E27FC236}">
                <a16:creationId xmlns:a16="http://schemas.microsoft.com/office/drawing/2014/main" id="{6B67833C-4A42-021D-CCCE-33B7877E88D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0CBAACDD-0169-45C0-BA17-87F43F935C2B}" type="slidenum">
              <a:rPr lang="en-US" altLang="en-US" sz="1400" smtClean="0"/>
              <a:pPr>
                <a:spcBef>
                  <a:spcPct val="0"/>
                </a:spcBef>
                <a:spcAft>
                  <a:spcPct val="0"/>
                </a:spcAft>
                <a:buClrTx/>
                <a:buFontTx/>
                <a:buNone/>
              </a:pPr>
              <a:t>53</a:t>
            </a:fld>
            <a:endParaRPr lang="en-US" altLang="en-US" sz="1400"/>
          </a:p>
        </p:txBody>
      </p:sp>
      <p:pic>
        <p:nvPicPr>
          <p:cNvPr id="120834" name="Picture 8">
            <a:extLst>
              <a:ext uri="{FF2B5EF4-FFF2-40B4-BE49-F238E27FC236}">
                <a16:creationId xmlns:a16="http://schemas.microsoft.com/office/drawing/2014/main" id="{2117C6A6-C9CB-C91C-7C9A-391B2E698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6618288"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3">
            <a:extLst>
              <a:ext uri="{FF2B5EF4-FFF2-40B4-BE49-F238E27FC236}">
                <a16:creationId xmlns:a16="http://schemas.microsoft.com/office/drawing/2014/main" id="{0DDD83C3-58FB-4118-C755-F7F39B230B4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C66B85D7-736D-46A5-ACAB-662E1168CD77}" type="slidenum">
              <a:rPr lang="en-US" altLang="en-US" sz="1400" smtClean="0"/>
              <a:pPr>
                <a:spcBef>
                  <a:spcPct val="0"/>
                </a:spcBef>
                <a:spcAft>
                  <a:spcPct val="0"/>
                </a:spcAft>
                <a:buClrTx/>
                <a:buFontTx/>
                <a:buNone/>
              </a:pPr>
              <a:t>54</a:t>
            </a:fld>
            <a:endParaRPr lang="en-US" altLang="en-US" sz="1400"/>
          </a:p>
        </p:txBody>
      </p:sp>
      <p:pic>
        <p:nvPicPr>
          <p:cNvPr id="122882" name="Picture 3">
            <a:extLst>
              <a:ext uri="{FF2B5EF4-FFF2-40B4-BE49-F238E27FC236}">
                <a16:creationId xmlns:a16="http://schemas.microsoft.com/office/drawing/2014/main" id="{C1FFA886-D4AA-3B50-5AD1-9CCC3317C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62484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3" name="Picture 5">
            <a:extLst>
              <a:ext uri="{FF2B5EF4-FFF2-40B4-BE49-F238E27FC236}">
                <a16:creationId xmlns:a16="http://schemas.microsoft.com/office/drawing/2014/main" id="{6FEB5ECD-B3C1-0AAD-03FA-E0590BF60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62484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4" name="Picture 6">
            <a:extLst>
              <a:ext uri="{FF2B5EF4-FFF2-40B4-BE49-F238E27FC236}">
                <a16:creationId xmlns:a16="http://schemas.microsoft.com/office/drawing/2014/main" id="{0D52D9C4-7734-02FA-7EA9-365AC9F88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057400"/>
            <a:ext cx="2916237"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3">
            <a:extLst>
              <a:ext uri="{FF2B5EF4-FFF2-40B4-BE49-F238E27FC236}">
                <a16:creationId xmlns:a16="http://schemas.microsoft.com/office/drawing/2014/main" id="{30F83443-895C-D800-FDB7-A125DA66EC2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72416A6D-879B-4F81-A9FB-85A0B319F63B}" type="slidenum">
              <a:rPr lang="en-US" altLang="en-US" sz="1400" smtClean="0"/>
              <a:pPr>
                <a:spcBef>
                  <a:spcPct val="0"/>
                </a:spcBef>
                <a:spcAft>
                  <a:spcPct val="0"/>
                </a:spcAft>
                <a:buClrTx/>
                <a:buFontTx/>
                <a:buNone/>
              </a:pPr>
              <a:t>55</a:t>
            </a:fld>
            <a:endParaRPr lang="en-US" altLang="en-US" sz="1400"/>
          </a:p>
        </p:txBody>
      </p:sp>
      <p:pic>
        <p:nvPicPr>
          <p:cNvPr id="124930" name="Picture 5">
            <a:extLst>
              <a:ext uri="{FF2B5EF4-FFF2-40B4-BE49-F238E27FC236}">
                <a16:creationId xmlns:a16="http://schemas.microsoft.com/office/drawing/2014/main" id="{75C0DF2B-DB16-37F2-2C93-2CB978CCB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278688"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3">
            <a:extLst>
              <a:ext uri="{FF2B5EF4-FFF2-40B4-BE49-F238E27FC236}">
                <a16:creationId xmlns:a16="http://schemas.microsoft.com/office/drawing/2014/main" id="{C07B073F-432A-E109-E1BE-79FB9797F1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BCF4F61D-1158-48CF-B349-31B739CA60C2}" type="slidenum">
              <a:rPr lang="en-US" altLang="en-US" sz="1400" smtClean="0"/>
              <a:pPr>
                <a:spcBef>
                  <a:spcPct val="0"/>
                </a:spcBef>
                <a:spcAft>
                  <a:spcPct val="0"/>
                </a:spcAft>
                <a:buClrTx/>
                <a:buFontTx/>
                <a:buNone/>
              </a:pPr>
              <a:t>56</a:t>
            </a:fld>
            <a:endParaRPr lang="en-US" altLang="en-US" sz="1400"/>
          </a:p>
        </p:txBody>
      </p:sp>
      <p:sp>
        <p:nvSpPr>
          <p:cNvPr id="126978" name="Rectangle 2">
            <a:extLst>
              <a:ext uri="{FF2B5EF4-FFF2-40B4-BE49-F238E27FC236}">
                <a16:creationId xmlns:a16="http://schemas.microsoft.com/office/drawing/2014/main" id="{B246BD83-2B1E-6E0E-7FAB-1EF68ADC89F1}"/>
              </a:ext>
            </a:extLst>
          </p:cNvPr>
          <p:cNvSpPr>
            <a:spLocks noChangeArrowheads="1"/>
          </p:cNvSpPr>
          <p:nvPr/>
        </p:nvSpPr>
        <p:spPr bwMode="auto">
          <a:xfrm>
            <a:off x="381000" y="152400"/>
            <a:ext cx="7407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a:solidFill>
                  <a:srgbClr val="FF0000"/>
                </a:solidFill>
              </a:rPr>
              <a:t>5–5 </a:t>
            </a:r>
            <a:r>
              <a:rPr lang="en-US" altLang="en-US" b="0">
                <a:solidFill>
                  <a:srgbClr val="FF0000"/>
                </a:solidFill>
              </a:rPr>
              <a:t>■</a:t>
            </a:r>
            <a:r>
              <a:rPr lang="tr-TR" altLang="en-US" b="0">
                <a:solidFill>
                  <a:srgbClr val="FF0000"/>
                </a:solidFill>
              </a:rPr>
              <a:t> </a:t>
            </a:r>
            <a:r>
              <a:rPr lang="en-US" altLang="en-US">
                <a:solidFill>
                  <a:srgbClr val="FF0000"/>
                </a:solidFill>
              </a:rPr>
              <a:t>GENERAL ENERGY EQUATION</a:t>
            </a:r>
          </a:p>
        </p:txBody>
      </p:sp>
      <p:sp>
        <p:nvSpPr>
          <p:cNvPr id="126979" name="Rectangle 5">
            <a:extLst>
              <a:ext uri="{FF2B5EF4-FFF2-40B4-BE49-F238E27FC236}">
                <a16:creationId xmlns:a16="http://schemas.microsoft.com/office/drawing/2014/main" id="{C9F6F54B-D915-AA5B-4E9C-E5E6BFB49647}"/>
              </a:ext>
            </a:extLst>
          </p:cNvPr>
          <p:cNvSpPr>
            <a:spLocks noChangeArrowheads="1"/>
          </p:cNvSpPr>
          <p:nvPr/>
        </p:nvSpPr>
        <p:spPr bwMode="auto">
          <a:xfrm>
            <a:off x="381000" y="4038600"/>
            <a:ext cx="2819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1800">
                <a:solidFill>
                  <a:srgbClr val="0000CC"/>
                </a:solidFill>
              </a:rPr>
              <a:t>T</a:t>
            </a:r>
            <a:r>
              <a:rPr lang="en-US" altLang="en-US" sz="1800">
                <a:solidFill>
                  <a:srgbClr val="0000CC"/>
                </a:solidFill>
              </a:rPr>
              <a:t>he first law of thermodynamics</a:t>
            </a:r>
            <a:r>
              <a:rPr lang="tr-TR" altLang="en-US" sz="1800">
                <a:solidFill>
                  <a:srgbClr val="0000CC"/>
                </a:solidFill>
              </a:rPr>
              <a:t> (</a:t>
            </a:r>
            <a:r>
              <a:rPr lang="en-US" altLang="en-US" sz="1800">
                <a:solidFill>
                  <a:srgbClr val="0000CC"/>
                </a:solidFill>
              </a:rPr>
              <a:t>the conservation of energy principle</a:t>
            </a:r>
            <a:r>
              <a:rPr lang="tr-TR" altLang="en-US" sz="1800">
                <a:solidFill>
                  <a:srgbClr val="0000CC"/>
                </a:solidFill>
              </a:rPr>
              <a:t>): </a:t>
            </a:r>
            <a:r>
              <a:rPr lang="en-US" altLang="en-US" sz="1800" b="0">
                <a:solidFill>
                  <a:srgbClr val="0000CC"/>
                </a:solidFill>
              </a:rPr>
              <a:t>Energy cannot be created or</a:t>
            </a:r>
            <a:r>
              <a:rPr lang="tr-TR" altLang="en-US" sz="1800" b="0">
                <a:solidFill>
                  <a:srgbClr val="0000CC"/>
                </a:solidFill>
              </a:rPr>
              <a:t> </a:t>
            </a:r>
            <a:r>
              <a:rPr lang="en-US" altLang="en-US" sz="1800" b="0">
                <a:solidFill>
                  <a:srgbClr val="0000CC"/>
                </a:solidFill>
              </a:rPr>
              <a:t>destroyed during a process;</a:t>
            </a:r>
            <a:r>
              <a:rPr lang="tr-TR" altLang="en-US" sz="1800" b="0">
                <a:solidFill>
                  <a:srgbClr val="0000CC"/>
                </a:solidFill>
              </a:rPr>
              <a:t> </a:t>
            </a:r>
            <a:r>
              <a:rPr lang="en-US" altLang="en-US" sz="1800" b="0">
                <a:solidFill>
                  <a:srgbClr val="0000CC"/>
                </a:solidFill>
              </a:rPr>
              <a:t>it can only change forms.</a:t>
            </a:r>
          </a:p>
        </p:txBody>
      </p:sp>
      <p:sp>
        <p:nvSpPr>
          <p:cNvPr id="126980" name="Rectangle 6">
            <a:extLst>
              <a:ext uri="{FF2B5EF4-FFF2-40B4-BE49-F238E27FC236}">
                <a16:creationId xmlns:a16="http://schemas.microsoft.com/office/drawing/2014/main" id="{B6FDC0FF-38B9-87D3-D801-D79F12EA194B}"/>
              </a:ext>
            </a:extLst>
          </p:cNvPr>
          <p:cNvSpPr>
            <a:spLocks noChangeArrowheads="1"/>
          </p:cNvSpPr>
          <p:nvPr/>
        </p:nvSpPr>
        <p:spPr bwMode="auto">
          <a:xfrm>
            <a:off x="6705600" y="4114800"/>
            <a:ext cx="21336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The energy change of a system</a:t>
            </a:r>
            <a:r>
              <a:rPr lang="tr-TR" altLang="en-US" sz="1800" b="0">
                <a:solidFill>
                  <a:srgbClr val="0000CC"/>
                </a:solidFill>
              </a:rPr>
              <a:t> </a:t>
            </a:r>
            <a:r>
              <a:rPr lang="en-US" altLang="en-US" sz="1800" b="0">
                <a:solidFill>
                  <a:srgbClr val="0000CC"/>
                </a:solidFill>
              </a:rPr>
              <a:t>during a process is equal to the </a:t>
            </a:r>
            <a:r>
              <a:rPr lang="en-US" altLang="en-US" sz="1800" b="0" i="1">
                <a:solidFill>
                  <a:srgbClr val="0000CC"/>
                </a:solidFill>
              </a:rPr>
              <a:t>net</a:t>
            </a:r>
            <a:r>
              <a:rPr lang="tr-TR" altLang="en-US" sz="1800" b="0" i="1">
                <a:solidFill>
                  <a:srgbClr val="0000CC"/>
                </a:solidFill>
              </a:rPr>
              <a:t> </a:t>
            </a:r>
            <a:r>
              <a:rPr lang="en-US" altLang="en-US" sz="1800" b="0">
                <a:solidFill>
                  <a:srgbClr val="0000CC"/>
                </a:solidFill>
              </a:rPr>
              <a:t>work and heat transfer between the</a:t>
            </a:r>
            <a:r>
              <a:rPr lang="tr-TR" altLang="en-US" sz="1800" b="0">
                <a:solidFill>
                  <a:srgbClr val="0000CC"/>
                </a:solidFill>
              </a:rPr>
              <a:t> </a:t>
            </a:r>
            <a:r>
              <a:rPr lang="en-US" altLang="en-US" sz="1800" b="0">
                <a:solidFill>
                  <a:srgbClr val="0000CC"/>
                </a:solidFill>
              </a:rPr>
              <a:t>system and its surroundings.</a:t>
            </a:r>
          </a:p>
        </p:txBody>
      </p:sp>
      <p:pic>
        <p:nvPicPr>
          <p:cNvPr id="126981" name="Picture 7">
            <a:extLst>
              <a:ext uri="{FF2B5EF4-FFF2-40B4-BE49-F238E27FC236}">
                <a16:creationId xmlns:a16="http://schemas.microsoft.com/office/drawing/2014/main" id="{DFC024CC-6235-C3A1-C589-68D584CF7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16081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2" name="Picture 8">
            <a:extLst>
              <a:ext uri="{FF2B5EF4-FFF2-40B4-BE49-F238E27FC236}">
                <a16:creationId xmlns:a16="http://schemas.microsoft.com/office/drawing/2014/main" id="{BF330CE6-2450-2CFB-780D-89D1D60C2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295400"/>
            <a:ext cx="2103438"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3" name="Picture 9">
            <a:extLst>
              <a:ext uri="{FF2B5EF4-FFF2-40B4-BE49-F238E27FC236}">
                <a16:creationId xmlns:a16="http://schemas.microsoft.com/office/drawing/2014/main" id="{B80F356F-4BE0-4ECA-02D4-1280DD9B42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295400"/>
            <a:ext cx="2689225"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4" name="Picture 10">
            <a:extLst>
              <a:ext uri="{FF2B5EF4-FFF2-40B4-BE49-F238E27FC236}">
                <a16:creationId xmlns:a16="http://schemas.microsoft.com/office/drawing/2014/main" id="{ABB03E1C-B583-1ABC-7527-E6F18ED0E6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133600"/>
            <a:ext cx="19240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5" name="Picture 11">
            <a:extLst>
              <a:ext uri="{FF2B5EF4-FFF2-40B4-BE49-F238E27FC236}">
                <a16:creationId xmlns:a16="http://schemas.microsoft.com/office/drawing/2014/main" id="{79E596FD-96B1-F2CE-3576-BB6FC5FBDD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133600"/>
            <a:ext cx="2014538"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6" name="Picture 12">
            <a:extLst>
              <a:ext uri="{FF2B5EF4-FFF2-40B4-BE49-F238E27FC236}">
                <a16:creationId xmlns:a16="http://schemas.microsoft.com/office/drawing/2014/main" id="{3C1AB562-7DDC-3E02-6B26-8F4947AE79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2592388"/>
            <a:ext cx="3003550"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7" name="Picture 13">
            <a:extLst>
              <a:ext uri="{FF2B5EF4-FFF2-40B4-BE49-F238E27FC236}">
                <a16:creationId xmlns:a16="http://schemas.microsoft.com/office/drawing/2014/main" id="{BCB0578B-9E9A-58DD-68F1-F28B5EF6FB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838200"/>
            <a:ext cx="27955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8" name="Picture 14">
            <a:extLst>
              <a:ext uri="{FF2B5EF4-FFF2-40B4-BE49-F238E27FC236}">
                <a16:creationId xmlns:a16="http://schemas.microsoft.com/office/drawing/2014/main" id="{40656F4F-6DB1-507C-6961-ACD765427F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3657600"/>
            <a:ext cx="3124200" cy="302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3">
            <a:extLst>
              <a:ext uri="{FF2B5EF4-FFF2-40B4-BE49-F238E27FC236}">
                <a16:creationId xmlns:a16="http://schemas.microsoft.com/office/drawing/2014/main" id="{F0076154-5088-6248-AD5C-02E638F744C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14560E4B-DB60-4A11-AB29-D8E2F277F342}" type="slidenum">
              <a:rPr lang="en-US" altLang="en-US" sz="1400" smtClean="0"/>
              <a:pPr>
                <a:spcBef>
                  <a:spcPct val="0"/>
                </a:spcBef>
                <a:spcAft>
                  <a:spcPct val="0"/>
                </a:spcAft>
                <a:buClrTx/>
                <a:buFontTx/>
                <a:buNone/>
              </a:pPr>
              <a:t>57</a:t>
            </a:fld>
            <a:endParaRPr lang="en-US" altLang="en-US" sz="1400"/>
          </a:p>
        </p:txBody>
      </p:sp>
      <p:sp>
        <p:nvSpPr>
          <p:cNvPr id="129026" name="Rectangle 2">
            <a:extLst>
              <a:ext uri="{FF2B5EF4-FFF2-40B4-BE49-F238E27FC236}">
                <a16:creationId xmlns:a16="http://schemas.microsoft.com/office/drawing/2014/main" id="{B42D5DA9-DD02-C1A8-C15D-E3CF1BC519FC}"/>
              </a:ext>
            </a:extLst>
          </p:cNvPr>
          <p:cNvSpPr>
            <a:spLocks noChangeArrowheads="1"/>
          </p:cNvSpPr>
          <p:nvPr/>
        </p:nvSpPr>
        <p:spPr bwMode="auto">
          <a:xfrm>
            <a:off x="457200" y="254000"/>
            <a:ext cx="4773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Energy Transfer by Heat, </a:t>
            </a:r>
            <a:r>
              <a:rPr lang="en-US" altLang="en-US" sz="2800" i="1">
                <a:solidFill>
                  <a:srgbClr val="FF0000"/>
                </a:solidFill>
              </a:rPr>
              <a:t>Q</a:t>
            </a:r>
          </a:p>
        </p:txBody>
      </p:sp>
      <p:pic>
        <p:nvPicPr>
          <p:cNvPr id="129027" name="Picture 4">
            <a:extLst>
              <a:ext uri="{FF2B5EF4-FFF2-40B4-BE49-F238E27FC236}">
                <a16:creationId xmlns:a16="http://schemas.microsoft.com/office/drawing/2014/main" id="{EC4D6B82-C2D4-F4E6-E2C5-1500739D8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23925"/>
            <a:ext cx="41910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Rectangle 5">
            <a:extLst>
              <a:ext uri="{FF2B5EF4-FFF2-40B4-BE49-F238E27FC236}">
                <a16:creationId xmlns:a16="http://schemas.microsoft.com/office/drawing/2014/main" id="{B9B52433-FA37-94B8-0DB5-5C7F984374F9}"/>
              </a:ext>
            </a:extLst>
          </p:cNvPr>
          <p:cNvSpPr>
            <a:spLocks noChangeArrowheads="1"/>
          </p:cNvSpPr>
          <p:nvPr/>
        </p:nvSpPr>
        <p:spPr bwMode="auto">
          <a:xfrm>
            <a:off x="4343400" y="5133975"/>
            <a:ext cx="441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0000CC"/>
                </a:solidFill>
              </a:rPr>
              <a:t>Temperature difference is the driving force for heat transfer. The larger the  temperature difference, the higher is the rate of heat transfer.</a:t>
            </a:r>
          </a:p>
        </p:txBody>
      </p:sp>
      <p:sp>
        <p:nvSpPr>
          <p:cNvPr id="129029" name="Rectangle 6">
            <a:extLst>
              <a:ext uri="{FF2B5EF4-FFF2-40B4-BE49-F238E27FC236}">
                <a16:creationId xmlns:a16="http://schemas.microsoft.com/office/drawing/2014/main" id="{FAC5946F-6D81-4678-7480-77168C79A6D7}"/>
              </a:ext>
            </a:extLst>
          </p:cNvPr>
          <p:cNvSpPr>
            <a:spLocks noChangeArrowheads="1"/>
          </p:cNvSpPr>
          <p:nvPr/>
        </p:nvSpPr>
        <p:spPr bwMode="auto">
          <a:xfrm>
            <a:off x="457200" y="838200"/>
            <a:ext cx="38100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buClrTx/>
              <a:buFontTx/>
              <a:buNone/>
            </a:pPr>
            <a:r>
              <a:rPr lang="en-US" altLang="en-US" sz="2000">
                <a:solidFill>
                  <a:srgbClr val="CC00CC"/>
                </a:solidFill>
              </a:rPr>
              <a:t>Thermal energy:</a:t>
            </a:r>
            <a:r>
              <a:rPr lang="en-US" altLang="en-US" sz="2000" b="0"/>
              <a:t> The sensible and latent forms of internal energy. </a:t>
            </a:r>
          </a:p>
          <a:p>
            <a:pPr eaLnBrk="1" hangingPunct="1">
              <a:buClrTx/>
              <a:buFontTx/>
              <a:buNone/>
            </a:pPr>
            <a:r>
              <a:rPr lang="en-US" altLang="en-US" sz="2000">
                <a:solidFill>
                  <a:srgbClr val="CC00CC"/>
                </a:solidFill>
              </a:rPr>
              <a:t>Heat Transfer</a:t>
            </a:r>
            <a:r>
              <a:rPr lang="en-US" altLang="en-US" sz="2000" b="0">
                <a:solidFill>
                  <a:srgbClr val="CC00CC"/>
                </a:solidFill>
              </a:rPr>
              <a:t>:</a:t>
            </a:r>
            <a:r>
              <a:rPr lang="en-US" altLang="en-US" sz="2000"/>
              <a:t> </a:t>
            </a:r>
            <a:r>
              <a:rPr lang="en-US" altLang="en-US" sz="2000" b="0"/>
              <a:t>The transfer of energy from one system to another as a result of a temperature difference.</a:t>
            </a:r>
          </a:p>
          <a:p>
            <a:pPr eaLnBrk="1" hangingPunct="1">
              <a:buClrTx/>
              <a:buFontTx/>
              <a:buNone/>
            </a:pPr>
            <a:r>
              <a:rPr lang="en-US" altLang="en-US" sz="2000" b="0">
                <a:solidFill>
                  <a:schemeClr val="accent2"/>
                </a:solidFill>
              </a:rPr>
              <a:t>The direction of heat transfer is always from the higher-temperature body to the lower-temperature one.</a:t>
            </a:r>
          </a:p>
          <a:p>
            <a:pPr eaLnBrk="1" hangingPunct="1">
              <a:buClrTx/>
              <a:buFontTx/>
              <a:buNone/>
            </a:pPr>
            <a:r>
              <a:rPr lang="en-US" altLang="en-US" sz="2000">
                <a:solidFill>
                  <a:srgbClr val="CC00CC"/>
                </a:solidFill>
              </a:rPr>
              <a:t>Adiabatic process:</a:t>
            </a:r>
            <a:r>
              <a:rPr lang="en-US" altLang="en-US" sz="2000"/>
              <a:t> </a:t>
            </a:r>
            <a:r>
              <a:rPr lang="en-US" altLang="en-US" sz="2000" b="0"/>
              <a:t>A process during which there is no heat transfer.</a:t>
            </a:r>
          </a:p>
          <a:p>
            <a:pPr eaLnBrk="1" hangingPunct="1">
              <a:buClrTx/>
              <a:buFontTx/>
              <a:buNone/>
            </a:pPr>
            <a:r>
              <a:rPr lang="en-US" altLang="en-US" sz="2000">
                <a:solidFill>
                  <a:srgbClr val="CC00CC"/>
                </a:solidFill>
              </a:rPr>
              <a:t>Heat transfer rate:</a:t>
            </a:r>
            <a:r>
              <a:rPr lang="en-US" altLang="en-US" sz="2000"/>
              <a:t> </a:t>
            </a:r>
            <a:r>
              <a:rPr lang="en-US" altLang="en-US" sz="2000" b="0"/>
              <a:t>The time rate of heat transfer.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3">
            <a:extLst>
              <a:ext uri="{FF2B5EF4-FFF2-40B4-BE49-F238E27FC236}">
                <a16:creationId xmlns:a16="http://schemas.microsoft.com/office/drawing/2014/main" id="{1DD88620-949A-35B7-AAD7-DBF958C1FF5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848B8C50-7236-4D5D-B486-746C4094585E}" type="slidenum">
              <a:rPr lang="en-US" altLang="en-US" sz="1400" smtClean="0"/>
              <a:pPr>
                <a:spcBef>
                  <a:spcPct val="0"/>
                </a:spcBef>
                <a:spcAft>
                  <a:spcPct val="0"/>
                </a:spcAft>
                <a:buClrTx/>
                <a:buFontTx/>
                <a:buNone/>
              </a:pPr>
              <a:t>58</a:t>
            </a:fld>
            <a:endParaRPr lang="en-US" altLang="en-US" sz="1400"/>
          </a:p>
        </p:txBody>
      </p:sp>
      <p:sp>
        <p:nvSpPr>
          <p:cNvPr id="131074" name="Rectangle 2">
            <a:extLst>
              <a:ext uri="{FF2B5EF4-FFF2-40B4-BE49-F238E27FC236}">
                <a16:creationId xmlns:a16="http://schemas.microsoft.com/office/drawing/2014/main" id="{FF591B65-AB51-06A7-FC33-9A2FF70E7995}"/>
              </a:ext>
            </a:extLst>
          </p:cNvPr>
          <p:cNvSpPr>
            <a:spLocks noChangeArrowheads="1"/>
          </p:cNvSpPr>
          <p:nvPr/>
        </p:nvSpPr>
        <p:spPr bwMode="auto">
          <a:xfrm>
            <a:off x="533400" y="333375"/>
            <a:ext cx="4948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Energy Transfer by Work, </a:t>
            </a:r>
            <a:r>
              <a:rPr lang="en-US" altLang="en-US" sz="2800" i="1">
                <a:solidFill>
                  <a:srgbClr val="FF0000"/>
                </a:solidFill>
              </a:rPr>
              <a:t>W</a:t>
            </a:r>
          </a:p>
        </p:txBody>
      </p:sp>
      <p:sp>
        <p:nvSpPr>
          <p:cNvPr id="131075" name="Rectangle 3">
            <a:extLst>
              <a:ext uri="{FF2B5EF4-FFF2-40B4-BE49-F238E27FC236}">
                <a16:creationId xmlns:a16="http://schemas.microsoft.com/office/drawing/2014/main" id="{E6A0A0E4-7DB9-62EE-754E-85084644E36F}"/>
              </a:ext>
            </a:extLst>
          </p:cNvPr>
          <p:cNvSpPr>
            <a:spLocks noChangeArrowheads="1"/>
          </p:cNvSpPr>
          <p:nvPr/>
        </p:nvSpPr>
        <p:spPr bwMode="auto">
          <a:xfrm>
            <a:off x="457200" y="990600"/>
            <a:ext cx="8153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lnSpc>
                <a:spcPct val="90000"/>
              </a:lnSpc>
              <a:spcBef>
                <a:spcPct val="10000"/>
              </a:spcBef>
              <a:spcAft>
                <a:spcPct val="10000"/>
              </a:spcAft>
            </a:pPr>
            <a:r>
              <a:rPr lang="en-US" altLang="en-US" sz="2000">
                <a:solidFill>
                  <a:srgbClr val="CC00CC"/>
                </a:solidFill>
              </a:rPr>
              <a:t>Work</a:t>
            </a:r>
            <a:r>
              <a:rPr lang="en-US" altLang="en-US" sz="2000" b="0">
                <a:solidFill>
                  <a:srgbClr val="CC00CC"/>
                </a:solidFill>
              </a:rPr>
              <a:t>:</a:t>
            </a:r>
            <a:r>
              <a:rPr lang="en-US" altLang="en-US" sz="2000" b="0" i="1"/>
              <a:t> </a:t>
            </a:r>
            <a:r>
              <a:rPr lang="en-US" altLang="en-US" sz="2000" b="0"/>
              <a:t>The energy transfer associated with a force acting through a distance.</a:t>
            </a:r>
            <a:endParaRPr lang="tr-TR" altLang="en-US" sz="2000" b="0"/>
          </a:p>
          <a:p>
            <a:pPr eaLnBrk="1" hangingPunct="1">
              <a:lnSpc>
                <a:spcPct val="90000"/>
              </a:lnSpc>
              <a:spcBef>
                <a:spcPct val="10000"/>
              </a:spcBef>
              <a:spcAft>
                <a:spcPct val="10000"/>
              </a:spcAft>
            </a:pPr>
            <a:r>
              <a:rPr lang="en-US" altLang="en-US" sz="2000" b="0">
                <a:solidFill>
                  <a:schemeClr val="accent2"/>
                </a:solidFill>
              </a:rPr>
              <a:t>A rising piston, a rotating shaft,</a:t>
            </a:r>
            <a:r>
              <a:rPr lang="en-US" altLang="en-US" sz="2000" b="0">
                <a:solidFill>
                  <a:srgbClr val="33CC33"/>
                </a:solidFill>
              </a:rPr>
              <a:t> </a:t>
            </a:r>
            <a:r>
              <a:rPr lang="en-US" altLang="en-US" sz="2000" b="0"/>
              <a:t>and</a:t>
            </a:r>
            <a:r>
              <a:rPr lang="en-US" altLang="en-US" sz="2000" b="0">
                <a:solidFill>
                  <a:srgbClr val="33CC33"/>
                </a:solidFill>
              </a:rPr>
              <a:t> </a:t>
            </a:r>
            <a:r>
              <a:rPr lang="en-US" altLang="en-US" sz="2000" b="0">
                <a:solidFill>
                  <a:schemeClr val="accent2"/>
                </a:solidFill>
              </a:rPr>
              <a:t>an electric wire crossing the system boundaries</a:t>
            </a:r>
            <a:r>
              <a:rPr lang="en-US" altLang="en-US" sz="2000" b="0"/>
              <a:t> are all associated with work interactions</a:t>
            </a:r>
            <a:r>
              <a:rPr lang="tr-TR" altLang="en-US" sz="2000" b="0"/>
              <a:t>.</a:t>
            </a:r>
          </a:p>
          <a:p>
            <a:pPr eaLnBrk="1" hangingPunct="1"/>
            <a:r>
              <a:rPr lang="en-US" altLang="en-US" sz="2000">
                <a:solidFill>
                  <a:srgbClr val="CC00CC"/>
                </a:solidFill>
              </a:rPr>
              <a:t>Power</a:t>
            </a:r>
            <a:r>
              <a:rPr lang="tr-TR" altLang="en-US" sz="2000">
                <a:solidFill>
                  <a:srgbClr val="CC00CC"/>
                </a:solidFill>
              </a:rPr>
              <a:t>:</a:t>
            </a:r>
            <a:r>
              <a:rPr lang="en-US" altLang="en-US" sz="2000" b="0"/>
              <a:t> The time rate of</a:t>
            </a:r>
            <a:r>
              <a:rPr lang="tr-TR" altLang="en-US" sz="2000" b="0"/>
              <a:t> </a:t>
            </a:r>
            <a:r>
              <a:rPr lang="en-US" altLang="en-US" sz="2000" b="0"/>
              <a:t>doing work</a:t>
            </a:r>
            <a:r>
              <a:rPr lang="tr-TR" altLang="en-US" sz="2000" b="0"/>
              <a:t>.</a:t>
            </a:r>
          </a:p>
          <a:p>
            <a:pPr eaLnBrk="1" hangingPunct="1"/>
            <a:r>
              <a:rPr lang="en-US" altLang="en-US" sz="2000" b="0">
                <a:solidFill>
                  <a:schemeClr val="accent2"/>
                </a:solidFill>
              </a:rPr>
              <a:t>Car engines and hydraulic,</a:t>
            </a:r>
            <a:r>
              <a:rPr lang="tr-TR" altLang="en-US" sz="2000" b="0">
                <a:solidFill>
                  <a:schemeClr val="accent2"/>
                </a:solidFill>
              </a:rPr>
              <a:t> </a:t>
            </a:r>
            <a:r>
              <a:rPr lang="en-US" altLang="en-US" sz="2000" b="0">
                <a:solidFill>
                  <a:schemeClr val="accent2"/>
                </a:solidFill>
              </a:rPr>
              <a:t>steam, and gas turbines</a:t>
            </a:r>
            <a:r>
              <a:rPr lang="en-US" altLang="en-US" sz="2000" b="0"/>
              <a:t> produce work; </a:t>
            </a:r>
            <a:r>
              <a:rPr lang="en-US" altLang="en-US" sz="2000" b="0">
                <a:solidFill>
                  <a:schemeClr val="accent2"/>
                </a:solidFill>
              </a:rPr>
              <a:t>compressors, pumps, fans, and mixers</a:t>
            </a:r>
            <a:r>
              <a:rPr lang="tr-TR" altLang="en-US" sz="2000" b="0"/>
              <a:t> </a:t>
            </a:r>
            <a:r>
              <a:rPr lang="en-US" altLang="en-US" sz="2000" b="0"/>
              <a:t>consume work.</a:t>
            </a:r>
          </a:p>
        </p:txBody>
      </p:sp>
      <p:sp>
        <p:nvSpPr>
          <p:cNvPr id="131076" name="Rectangle 6">
            <a:extLst>
              <a:ext uri="{FF2B5EF4-FFF2-40B4-BE49-F238E27FC236}">
                <a16:creationId xmlns:a16="http://schemas.microsoft.com/office/drawing/2014/main" id="{BD6C0AE0-4C61-DE74-B3CE-444DF9C69A14}"/>
              </a:ext>
            </a:extLst>
          </p:cNvPr>
          <p:cNvSpPr>
            <a:spLocks noChangeArrowheads="1"/>
          </p:cNvSpPr>
          <p:nvPr/>
        </p:nvSpPr>
        <p:spPr bwMode="auto">
          <a:xfrm>
            <a:off x="457200" y="4191000"/>
            <a:ext cx="8077200" cy="1920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i="1">
                <a:solidFill>
                  <a:srgbClr val="CC00CC"/>
                </a:solidFill>
              </a:rPr>
              <a:t>W</a:t>
            </a:r>
            <a:r>
              <a:rPr lang="en-US" altLang="en-US" sz="2000" baseline="-25000">
                <a:solidFill>
                  <a:srgbClr val="CC00CC"/>
                </a:solidFill>
              </a:rPr>
              <a:t>shaft</a:t>
            </a:r>
            <a:r>
              <a:rPr lang="en-US" altLang="en-US" sz="2000" b="0"/>
              <a:t> </a:t>
            </a:r>
            <a:r>
              <a:rPr lang="tr-TR" altLang="en-US" sz="2000" b="0"/>
              <a:t>T</a:t>
            </a:r>
            <a:r>
              <a:rPr lang="en-US" altLang="en-US" sz="2000" b="0"/>
              <a:t>he work transmitted by a rotating shaft </a:t>
            </a:r>
            <a:endParaRPr lang="tr-TR" altLang="en-US" sz="2000" b="0"/>
          </a:p>
          <a:p>
            <a:pPr eaLnBrk="1" hangingPunct="1">
              <a:spcBef>
                <a:spcPct val="0"/>
              </a:spcBef>
              <a:spcAft>
                <a:spcPct val="0"/>
              </a:spcAft>
              <a:buClrTx/>
              <a:buFontTx/>
              <a:buNone/>
            </a:pPr>
            <a:r>
              <a:rPr lang="en-US" altLang="en-US" sz="2000" i="1">
                <a:solidFill>
                  <a:srgbClr val="CC00CC"/>
                </a:solidFill>
              </a:rPr>
              <a:t>W</a:t>
            </a:r>
            <a:r>
              <a:rPr lang="en-US" altLang="en-US" sz="2000" baseline="-25000">
                <a:solidFill>
                  <a:srgbClr val="CC00CC"/>
                </a:solidFill>
              </a:rPr>
              <a:t>pressure</a:t>
            </a:r>
            <a:r>
              <a:rPr lang="en-US" altLang="en-US" sz="2000" b="0"/>
              <a:t> </a:t>
            </a:r>
            <a:r>
              <a:rPr lang="tr-TR" altLang="en-US" sz="2000" b="0"/>
              <a:t>T</a:t>
            </a:r>
            <a:r>
              <a:rPr lang="en-US" altLang="en-US" sz="2000" b="0"/>
              <a:t>he work</a:t>
            </a:r>
            <a:r>
              <a:rPr lang="tr-TR" altLang="en-US" sz="2000" b="0"/>
              <a:t> </a:t>
            </a:r>
            <a:r>
              <a:rPr lang="en-US" altLang="en-US" sz="2000" b="0"/>
              <a:t>done by the pressure forces on the control surface</a:t>
            </a:r>
            <a:endParaRPr lang="tr-TR" altLang="en-US" sz="2000" b="0"/>
          </a:p>
          <a:p>
            <a:pPr eaLnBrk="1" hangingPunct="1">
              <a:spcBef>
                <a:spcPct val="0"/>
              </a:spcBef>
              <a:spcAft>
                <a:spcPct val="0"/>
              </a:spcAft>
              <a:buClrTx/>
              <a:buFontTx/>
              <a:buNone/>
            </a:pPr>
            <a:r>
              <a:rPr lang="en-US" altLang="en-US" sz="2000" i="1">
                <a:solidFill>
                  <a:srgbClr val="CC00CC"/>
                </a:solidFill>
              </a:rPr>
              <a:t>W</a:t>
            </a:r>
            <a:r>
              <a:rPr lang="en-US" altLang="en-US" sz="2000" baseline="-25000">
                <a:solidFill>
                  <a:srgbClr val="CC00CC"/>
                </a:solidFill>
              </a:rPr>
              <a:t>viscous</a:t>
            </a:r>
            <a:r>
              <a:rPr lang="en-US" altLang="en-US" sz="2000" b="0"/>
              <a:t> </a:t>
            </a:r>
            <a:r>
              <a:rPr lang="tr-TR" altLang="en-US" sz="2000" b="0"/>
              <a:t>T</a:t>
            </a:r>
            <a:r>
              <a:rPr lang="en-US" altLang="en-US" sz="2000" b="0"/>
              <a:t>he work done</a:t>
            </a:r>
            <a:r>
              <a:rPr lang="tr-TR" altLang="en-US" sz="2000" b="0"/>
              <a:t> </a:t>
            </a:r>
            <a:r>
              <a:rPr lang="en-US" altLang="en-US" sz="2000" b="0"/>
              <a:t>by the normal and shear components of viscous forces on the control surface</a:t>
            </a:r>
            <a:endParaRPr lang="tr-TR" altLang="en-US" sz="2000" b="0"/>
          </a:p>
          <a:p>
            <a:pPr eaLnBrk="1" hangingPunct="1">
              <a:spcBef>
                <a:spcPct val="0"/>
              </a:spcBef>
              <a:spcAft>
                <a:spcPct val="0"/>
              </a:spcAft>
              <a:buClrTx/>
              <a:buFontTx/>
              <a:buNone/>
            </a:pPr>
            <a:r>
              <a:rPr lang="en-US" altLang="en-US" sz="2000" i="1">
                <a:solidFill>
                  <a:srgbClr val="CC00CC"/>
                </a:solidFill>
              </a:rPr>
              <a:t>W</a:t>
            </a:r>
            <a:r>
              <a:rPr lang="en-US" altLang="en-US" sz="2000" baseline="-25000">
                <a:solidFill>
                  <a:srgbClr val="CC00CC"/>
                </a:solidFill>
              </a:rPr>
              <a:t>other</a:t>
            </a:r>
            <a:r>
              <a:rPr lang="en-US" altLang="en-US" sz="2000" b="0"/>
              <a:t> </a:t>
            </a:r>
            <a:r>
              <a:rPr lang="tr-TR" altLang="en-US" sz="2000" b="0"/>
              <a:t>T</a:t>
            </a:r>
            <a:r>
              <a:rPr lang="en-US" altLang="en-US" sz="2000" b="0"/>
              <a:t>he work done by other forces such as electric, magnetic,</a:t>
            </a:r>
            <a:r>
              <a:rPr lang="tr-TR" altLang="en-US" sz="2000" b="0"/>
              <a:t> </a:t>
            </a:r>
            <a:r>
              <a:rPr lang="en-US" altLang="en-US" sz="2000" b="0"/>
              <a:t>and surface tension</a:t>
            </a:r>
          </a:p>
        </p:txBody>
      </p:sp>
      <p:pic>
        <p:nvPicPr>
          <p:cNvPr id="131077" name="Picture 7">
            <a:extLst>
              <a:ext uri="{FF2B5EF4-FFF2-40B4-BE49-F238E27FC236}">
                <a16:creationId xmlns:a16="http://schemas.microsoft.com/office/drawing/2014/main" id="{EBB7B2C7-0C9F-E9DE-EE96-0B55CAB1B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24250"/>
            <a:ext cx="50292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5">
            <a:extLst>
              <a:ext uri="{FF2B5EF4-FFF2-40B4-BE49-F238E27FC236}">
                <a16:creationId xmlns:a16="http://schemas.microsoft.com/office/drawing/2014/main" id="{81A9044D-7782-5483-7ADE-71421A69AD2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A4D23A3E-4675-41D3-8A5E-851A608908B3}" type="slidenum">
              <a:rPr lang="en-US" altLang="en-US" sz="1400" smtClean="0"/>
              <a:pPr>
                <a:spcBef>
                  <a:spcPct val="0"/>
                </a:spcBef>
                <a:spcAft>
                  <a:spcPct val="0"/>
                </a:spcAft>
                <a:buClrTx/>
                <a:buFontTx/>
                <a:buNone/>
              </a:pPr>
              <a:t>59</a:t>
            </a:fld>
            <a:endParaRPr lang="en-US" altLang="en-US" sz="1400"/>
          </a:p>
        </p:txBody>
      </p:sp>
      <p:pic>
        <p:nvPicPr>
          <p:cNvPr id="133122" name="Picture 3">
            <a:extLst>
              <a:ext uri="{FF2B5EF4-FFF2-40B4-BE49-F238E27FC236}">
                <a16:creationId xmlns:a16="http://schemas.microsoft.com/office/drawing/2014/main" id="{1BAB4108-EEB0-E56F-4692-44E578231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33800"/>
            <a:ext cx="4267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4">
            <a:extLst>
              <a:ext uri="{FF2B5EF4-FFF2-40B4-BE49-F238E27FC236}">
                <a16:creationId xmlns:a16="http://schemas.microsoft.com/office/drawing/2014/main" id="{EC9BBD24-D722-D50F-E3F7-398457138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460750"/>
            <a:ext cx="3429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Rectangle 5">
            <a:extLst>
              <a:ext uri="{FF2B5EF4-FFF2-40B4-BE49-F238E27FC236}">
                <a16:creationId xmlns:a16="http://schemas.microsoft.com/office/drawing/2014/main" id="{F2ECFC4E-0CA9-D2D3-33DA-00024599961E}"/>
              </a:ext>
            </a:extLst>
          </p:cNvPr>
          <p:cNvSpPr>
            <a:spLocks noChangeArrowheads="1"/>
          </p:cNvSpPr>
          <p:nvPr/>
        </p:nvSpPr>
        <p:spPr bwMode="auto">
          <a:xfrm>
            <a:off x="228600" y="598805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Energy transmission through rotating shafts is commonly encountered in practice.</a:t>
            </a:r>
          </a:p>
        </p:txBody>
      </p:sp>
      <p:sp>
        <p:nvSpPr>
          <p:cNvPr id="133125" name="Rectangle 6">
            <a:extLst>
              <a:ext uri="{FF2B5EF4-FFF2-40B4-BE49-F238E27FC236}">
                <a16:creationId xmlns:a16="http://schemas.microsoft.com/office/drawing/2014/main" id="{F6D20519-F324-A61F-D789-CBBC378935AC}"/>
              </a:ext>
            </a:extLst>
          </p:cNvPr>
          <p:cNvSpPr>
            <a:spLocks noChangeArrowheads="1"/>
          </p:cNvSpPr>
          <p:nvPr/>
        </p:nvSpPr>
        <p:spPr bwMode="auto">
          <a:xfrm>
            <a:off x="5029200" y="5791200"/>
            <a:ext cx="350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Shaft work is proportional to the torque applied and the number of revolutions of the shaft.</a:t>
            </a:r>
          </a:p>
        </p:txBody>
      </p:sp>
      <p:sp>
        <p:nvSpPr>
          <p:cNvPr id="133126" name="Rectangle 7">
            <a:extLst>
              <a:ext uri="{FF2B5EF4-FFF2-40B4-BE49-F238E27FC236}">
                <a16:creationId xmlns:a16="http://schemas.microsoft.com/office/drawing/2014/main" id="{D77E7B6B-299F-C765-B88E-3D8D410AABFE}"/>
              </a:ext>
            </a:extLst>
          </p:cNvPr>
          <p:cNvSpPr>
            <a:spLocks noChangeArrowheads="1"/>
          </p:cNvSpPr>
          <p:nvPr/>
        </p:nvSpPr>
        <p:spPr bwMode="auto">
          <a:xfrm>
            <a:off x="1371600" y="227013"/>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2000" b="0">
                <a:solidFill>
                  <a:srgbClr val="CC00CC"/>
                </a:solidFill>
              </a:rPr>
              <a:t>A force </a:t>
            </a:r>
            <a:r>
              <a:rPr lang="en-US" altLang="en-US" sz="2000" b="0" i="1">
                <a:solidFill>
                  <a:srgbClr val="CC00CC"/>
                </a:solidFill>
              </a:rPr>
              <a:t>F </a:t>
            </a:r>
            <a:r>
              <a:rPr lang="en-US" altLang="en-US" sz="2000" b="0">
                <a:solidFill>
                  <a:srgbClr val="CC00CC"/>
                </a:solidFill>
              </a:rPr>
              <a:t>acting through a moment arm </a:t>
            </a:r>
            <a:r>
              <a:rPr lang="en-US" altLang="en-US" sz="2000" b="0" i="1">
                <a:solidFill>
                  <a:srgbClr val="CC00CC"/>
                </a:solidFill>
              </a:rPr>
              <a:t>r </a:t>
            </a:r>
            <a:r>
              <a:rPr lang="en-US" altLang="en-US" sz="2000" b="0">
                <a:solidFill>
                  <a:srgbClr val="CC00CC"/>
                </a:solidFill>
              </a:rPr>
              <a:t>generates a torque T</a:t>
            </a:r>
          </a:p>
        </p:txBody>
      </p:sp>
      <p:sp>
        <p:nvSpPr>
          <p:cNvPr id="133127" name="Rectangle 8">
            <a:extLst>
              <a:ext uri="{FF2B5EF4-FFF2-40B4-BE49-F238E27FC236}">
                <a16:creationId xmlns:a16="http://schemas.microsoft.com/office/drawing/2014/main" id="{C19D1F92-E2CE-1563-246A-0901A0E5A678}"/>
              </a:ext>
            </a:extLst>
          </p:cNvPr>
          <p:cNvSpPr>
            <a:spLocks noChangeArrowheads="1"/>
          </p:cNvSpPr>
          <p:nvPr/>
        </p:nvSpPr>
        <p:spPr bwMode="auto">
          <a:xfrm>
            <a:off x="2743200" y="1127125"/>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2000" b="0">
                <a:solidFill>
                  <a:srgbClr val="CC00CC"/>
                </a:solidFill>
              </a:rPr>
              <a:t>This force acts through a distance </a:t>
            </a:r>
            <a:r>
              <a:rPr lang="en-US" altLang="en-US" sz="2000" b="0" i="1">
                <a:solidFill>
                  <a:srgbClr val="CC00CC"/>
                </a:solidFill>
              </a:rPr>
              <a:t>s</a:t>
            </a:r>
            <a:endParaRPr lang="en-US" altLang="en-US" sz="2000" b="0">
              <a:solidFill>
                <a:srgbClr val="CC00CC"/>
              </a:solidFill>
            </a:endParaRPr>
          </a:p>
        </p:txBody>
      </p:sp>
      <p:sp>
        <p:nvSpPr>
          <p:cNvPr id="133128" name="Rectangle 9">
            <a:extLst>
              <a:ext uri="{FF2B5EF4-FFF2-40B4-BE49-F238E27FC236}">
                <a16:creationId xmlns:a16="http://schemas.microsoft.com/office/drawing/2014/main" id="{E51048A8-7430-8D6D-55BF-8243932CCA74}"/>
              </a:ext>
            </a:extLst>
          </p:cNvPr>
          <p:cNvSpPr>
            <a:spLocks noChangeArrowheads="1"/>
          </p:cNvSpPr>
          <p:nvPr/>
        </p:nvSpPr>
        <p:spPr bwMode="auto">
          <a:xfrm>
            <a:off x="152400" y="2438400"/>
            <a:ext cx="876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2000" b="0">
                <a:solidFill>
                  <a:srgbClr val="CC00CC"/>
                </a:solidFill>
              </a:rPr>
              <a:t>The power transmitted through the shaft is the shaft work done per unit time</a:t>
            </a:r>
            <a:r>
              <a:rPr lang="tr-TR" altLang="en-US" sz="2000" b="0">
                <a:solidFill>
                  <a:srgbClr val="CC00CC"/>
                </a:solidFill>
              </a:rPr>
              <a:t>:</a:t>
            </a:r>
            <a:endParaRPr lang="en-US" altLang="en-US" sz="2000" b="0">
              <a:solidFill>
                <a:srgbClr val="CC00CC"/>
              </a:solidFill>
            </a:endParaRPr>
          </a:p>
        </p:txBody>
      </p:sp>
      <p:pic>
        <p:nvPicPr>
          <p:cNvPr id="133129" name="Picture 10">
            <a:extLst>
              <a:ext uri="{FF2B5EF4-FFF2-40B4-BE49-F238E27FC236}">
                <a16:creationId xmlns:a16="http://schemas.microsoft.com/office/drawing/2014/main" id="{0457E756-B07C-ABF3-6439-05E2517615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
            <a:ext cx="28575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30" name="Picture 11">
            <a:extLst>
              <a:ext uri="{FF2B5EF4-FFF2-40B4-BE49-F238E27FC236}">
                <a16:creationId xmlns:a16="http://schemas.microsoft.com/office/drawing/2014/main" id="{9D82E2A5-C6FD-FEBC-588B-6E7DF3EB7D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1143000"/>
            <a:ext cx="14509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31" name="Picture 12">
            <a:extLst>
              <a:ext uri="{FF2B5EF4-FFF2-40B4-BE49-F238E27FC236}">
                <a16:creationId xmlns:a16="http://schemas.microsoft.com/office/drawing/2014/main" id="{0D1634B4-905C-6A61-CC0C-68BAB2F1B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676400"/>
            <a:ext cx="5400675"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32" name="Picture 13">
            <a:extLst>
              <a:ext uri="{FF2B5EF4-FFF2-40B4-BE49-F238E27FC236}">
                <a16:creationId xmlns:a16="http://schemas.microsoft.com/office/drawing/2014/main" id="{3B500A1E-27F8-6C4C-C421-244936BB2D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7688" y="2887663"/>
            <a:ext cx="2906712"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33" name="Rectangle 14">
            <a:extLst>
              <a:ext uri="{FF2B5EF4-FFF2-40B4-BE49-F238E27FC236}">
                <a16:creationId xmlns:a16="http://schemas.microsoft.com/office/drawing/2014/main" id="{A4949626-0F9A-B937-85FC-1CE3490DE836}"/>
              </a:ext>
            </a:extLst>
          </p:cNvPr>
          <p:cNvSpPr>
            <a:spLocks noChangeArrowheads="1"/>
          </p:cNvSpPr>
          <p:nvPr/>
        </p:nvSpPr>
        <p:spPr bwMode="auto">
          <a:xfrm>
            <a:off x="2133600" y="1676400"/>
            <a:ext cx="844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2000" b="0">
                <a:solidFill>
                  <a:srgbClr val="CC00CC"/>
                </a:solidFill>
              </a:rPr>
              <a:t>Shaft work</a:t>
            </a:r>
          </a:p>
        </p:txBody>
      </p:sp>
      <p:pic>
        <p:nvPicPr>
          <p:cNvPr id="133134" name="Picture 15">
            <a:extLst>
              <a:ext uri="{FF2B5EF4-FFF2-40B4-BE49-F238E27FC236}">
                <a16:creationId xmlns:a16="http://schemas.microsoft.com/office/drawing/2014/main" id="{9FD6A382-4E97-F4D5-8E43-E52A7BDC8F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2846388"/>
            <a:ext cx="322897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35" name="Rectangle 17">
            <a:extLst>
              <a:ext uri="{FF2B5EF4-FFF2-40B4-BE49-F238E27FC236}">
                <a16:creationId xmlns:a16="http://schemas.microsoft.com/office/drawing/2014/main" id="{DEE1EBCA-B338-5403-0BD5-6C6120C70EA9}"/>
              </a:ext>
            </a:extLst>
          </p:cNvPr>
          <p:cNvSpPr>
            <a:spLocks noChangeArrowheads="1"/>
          </p:cNvSpPr>
          <p:nvPr/>
        </p:nvSpPr>
        <p:spPr bwMode="auto">
          <a:xfrm>
            <a:off x="228600" y="212725"/>
            <a:ext cx="13017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Shaft </a:t>
            </a:r>
            <a:r>
              <a:rPr lang="tr-TR" altLang="en-US" sz="2800">
                <a:solidFill>
                  <a:srgbClr val="FF0000"/>
                </a:solidFill>
              </a:rPr>
              <a:t>W</a:t>
            </a:r>
            <a:r>
              <a:rPr lang="en-US" altLang="en-US" sz="2800">
                <a:solidFill>
                  <a:srgbClr val="FF0000"/>
                </a:solidFill>
              </a:rPr>
              <a:t>ork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a:extLst>
              <a:ext uri="{FF2B5EF4-FFF2-40B4-BE49-F238E27FC236}">
                <a16:creationId xmlns:a16="http://schemas.microsoft.com/office/drawing/2014/main" id="{87BD7877-FA15-25BA-A48B-0C5798BF8A9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86428137-48A7-4484-9E51-76A2C1DA14DF}" type="slidenum">
              <a:rPr lang="en-US" altLang="en-US" sz="1400" smtClean="0"/>
              <a:pPr>
                <a:spcBef>
                  <a:spcPct val="0"/>
                </a:spcBef>
                <a:spcAft>
                  <a:spcPct val="0"/>
                </a:spcAft>
                <a:buClrTx/>
                <a:buFontTx/>
                <a:buNone/>
              </a:pPr>
              <a:t>6</a:t>
            </a:fld>
            <a:endParaRPr lang="en-US" altLang="en-US" sz="1400"/>
          </a:p>
        </p:txBody>
      </p:sp>
      <p:sp>
        <p:nvSpPr>
          <p:cNvPr id="25602" name="Rectangle 2">
            <a:extLst>
              <a:ext uri="{FF2B5EF4-FFF2-40B4-BE49-F238E27FC236}">
                <a16:creationId xmlns:a16="http://schemas.microsoft.com/office/drawing/2014/main" id="{6BCA0698-BEEE-CA97-2F54-8CEDB77191E2}"/>
              </a:ext>
            </a:extLst>
          </p:cNvPr>
          <p:cNvSpPr>
            <a:spLocks noChangeArrowheads="1"/>
          </p:cNvSpPr>
          <p:nvPr/>
        </p:nvSpPr>
        <p:spPr bwMode="auto">
          <a:xfrm>
            <a:off x="457200" y="257175"/>
            <a:ext cx="5602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The Linear Momentum Equation</a:t>
            </a:r>
          </a:p>
        </p:txBody>
      </p:sp>
      <p:sp>
        <p:nvSpPr>
          <p:cNvPr id="25603" name="Rectangle 3">
            <a:extLst>
              <a:ext uri="{FF2B5EF4-FFF2-40B4-BE49-F238E27FC236}">
                <a16:creationId xmlns:a16="http://schemas.microsoft.com/office/drawing/2014/main" id="{2C96C468-B526-7652-3169-9C53CEC41F07}"/>
              </a:ext>
            </a:extLst>
          </p:cNvPr>
          <p:cNvSpPr>
            <a:spLocks noChangeArrowheads="1"/>
          </p:cNvSpPr>
          <p:nvPr/>
        </p:nvSpPr>
        <p:spPr bwMode="auto">
          <a:xfrm>
            <a:off x="457200" y="914400"/>
            <a:ext cx="7620000" cy="514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buClrTx/>
              <a:buFontTx/>
              <a:buNone/>
            </a:pPr>
            <a:r>
              <a:rPr lang="tr-TR" altLang="en-US" sz="2000">
                <a:solidFill>
                  <a:srgbClr val="CC00CC"/>
                </a:solidFill>
              </a:rPr>
              <a:t>L</a:t>
            </a:r>
            <a:r>
              <a:rPr lang="en-US" altLang="en-US" sz="2000">
                <a:solidFill>
                  <a:srgbClr val="CC00CC"/>
                </a:solidFill>
              </a:rPr>
              <a:t>inear</a:t>
            </a:r>
            <a:r>
              <a:rPr lang="tr-TR" altLang="en-US" sz="2000">
                <a:solidFill>
                  <a:srgbClr val="CC00CC"/>
                </a:solidFill>
              </a:rPr>
              <a:t> </a:t>
            </a:r>
            <a:r>
              <a:rPr lang="en-US" altLang="en-US" sz="2000">
                <a:solidFill>
                  <a:srgbClr val="CC00CC"/>
                </a:solidFill>
              </a:rPr>
              <a:t>momentum</a:t>
            </a:r>
            <a:r>
              <a:rPr lang="tr-TR" altLang="en-US" sz="2000">
                <a:solidFill>
                  <a:srgbClr val="CC00CC"/>
                </a:solidFill>
              </a:rPr>
              <a:t>:</a:t>
            </a:r>
            <a:r>
              <a:rPr lang="en-US" altLang="en-US" sz="1800"/>
              <a:t> </a:t>
            </a:r>
            <a:r>
              <a:rPr lang="en-US" altLang="en-US" sz="2000" b="0"/>
              <a:t>The product of the mass and the velocity of a body is called the </a:t>
            </a:r>
            <a:r>
              <a:rPr lang="en-US" altLang="en-US" sz="2000" b="0" i="1"/>
              <a:t>linear</a:t>
            </a:r>
            <a:r>
              <a:rPr lang="tr-TR" altLang="en-US" sz="2000" b="0" i="1"/>
              <a:t> </a:t>
            </a:r>
            <a:r>
              <a:rPr lang="en-US" altLang="en-US" sz="2000" b="0" i="1"/>
              <a:t>momentum </a:t>
            </a:r>
            <a:r>
              <a:rPr lang="en-US" altLang="en-US" sz="2000" b="0"/>
              <a:t>or just the </a:t>
            </a:r>
            <a:r>
              <a:rPr lang="en-US" altLang="en-US" sz="2000" b="0" i="1"/>
              <a:t>momentum </a:t>
            </a:r>
            <a:r>
              <a:rPr lang="en-US" altLang="en-US" sz="2000" b="0"/>
              <a:t>of the body</a:t>
            </a:r>
            <a:r>
              <a:rPr lang="tr-TR" altLang="en-US" sz="2000" b="0"/>
              <a:t>. </a:t>
            </a:r>
          </a:p>
          <a:p>
            <a:pPr eaLnBrk="1" hangingPunct="1">
              <a:buClrTx/>
              <a:buFontTx/>
              <a:buNone/>
            </a:pPr>
            <a:r>
              <a:rPr lang="tr-TR" altLang="en-US" sz="2000" b="0">
                <a:solidFill>
                  <a:srgbClr val="0000CC"/>
                </a:solidFill>
              </a:rPr>
              <a:t>T</a:t>
            </a:r>
            <a:r>
              <a:rPr lang="en-US" altLang="en-US" sz="2000" b="0">
                <a:solidFill>
                  <a:srgbClr val="0000CC"/>
                </a:solidFill>
              </a:rPr>
              <a:t>he momentum of a rigid</a:t>
            </a:r>
            <a:r>
              <a:rPr lang="tr-TR" altLang="en-US" sz="2000" b="0">
                <a:solidFill>
                  <a:srgbClr val="0000CC"/>
                </a:solidFill>
              </a:rPr>
              <a:t> </a:t>
            </a:r>
            <a:r>
              <a:rPr lang="en-US" altLang="en-US" sz="2000" b="0">
                <a:solidFill>
                  <a:srgbClr val="0000CC"/>
                </a:solidFill>
              </a:rPr>
              <a:t>body of mass </a:t>
            </a:r>
            <a:r>
              <a:rPr lang="en-US" altLang="en-US" sz="2000" b="0" i="1">
                <a:solidFill>
                  <a:srgbClr val="CC00CC"/>
                </a:solidFill>
              </a:rPr>
              <a:t>m</a:t>
            </a:r>
            <a:r>
              <a:rPr lang="en-US" altLang="en-US" sz="2000" b="0" i="1">
                <a:solidFill>
                  <a:srgbClr val="0000CC"/>
                </a:solidFill>
              </a:rPr>
              <a:t> </a:t>
            </a:r>
            <a:r>
              <a:rPr lang="en-US" altLang="en-US" sz="2000" b="0">
                <a:solidFill>
                  <a:srgbClr val="0000CC"/>
                </a:solidFill>
              </a:rPr>
              <a:t>moving with a velocity </a:t>
            </a:r>
            <a:r>
              <a:rPr lang="en-US" altLang="en-US" sz="2000" b="0" i="1">
                <a:solidFill>
                  <a:srgbClr val="CC00CC"/>
                </a:solidFill>
              </a:rPr>
              <a:t>V</a:t>
            </a:r>
            <a:r>
              <a:rPr lang="tr-TR" altLang="en-US" sz="2000" b="0" i="1">
                <a:solidFill>
                  <a:srgbClr val="0000CC"/>
                </a:solidFill>
              </a:rPr>
              <a:t>  </a:t>
            </a:r>
            <a:r>
              <a:rPr lang="en-US" altLang="en-US" sz="2000" b="0">
                <a:solidFill>
                  <a:srgbClr val="0000CC"/>
                </a:solidFill>
              </a:rPr>
              <a:t>is </a:t>
            </a:r>
            <a:r>
              <a:rPr lang="tr-TR" altLang="en-US" sz="2000" b="0" i="1">
                <a:solidFill>
                  <a:srgbClr val="CC00CC"/>
                </a:solidFill>
              </a:rPr>
              <a:t>m    </a:t>
            </a:r>
            <a:r>
              <a:rPr lang="tr-TR" altLang="en-US" sz="2000" b="0" i="1">
                <a:solidFill>
                  <a:srgbClr val="0000CC"/>
                </a:solidFill>
              </a:rPr>
              <a:t>.</a:t>
            </a:r>
            <a:r>
              <a:rPr lang="en-US" altLang="en-US" sz="2000" b="0">
                <a:solidFill>
                  <a:srgbClr val="0000CC"/>
                </a:solidFill>
              </a:rPr>
              <a:t> </a:t>
            </a:r>
            <a:endParaRPr lang="tr-TR" altLang="en-US" sz="2000" b="0">
              <a:solidFill>
                <a:srgbClr val="0000CC"/>
              </a:solidFill>
            </a:endParaRPr>
          </a:p>
          <a:p>
            <a:pPr eaLnBrk="1" hangingPunct="1">
              <a:buClrTx/>
              <a:buFontTx/>
              <a:buNone/>
            </a:pPr>
            <a:r>
              <a:rPr lang="en-US" altLang="en-US" sz="2000">
                <a:solidFill>
                  <a:srgbClr val="CC00CC"/>
                </a:solidFill>
              </a:rPr>
              <a:t>Newton’s second law</a:t>
            </a:r>
            <a:r>
              <a:rPr lang="tr-TR" altLang="en-US" sz="2000">
                <a:solidFill>
                  <a:srgbClr val="CC00CC"/>
                </a:solidFill>
              </a:rPr>
              <a:t>:</a:t>
            </a:r>
            <a:r>
              <a:rPr lang="en-US" altLang="en-US" sz="2000" b="0">
                <a:solidFill>
                  <a:srgbClr val="0000CC"/>
                </a:solidFill>
              </a:rPr>
              <a:t> </a:t>
            </a:r>
            <a:r>
              <a:rPr lang="tr-TR" altLang="en-US" sz="2000" b="0"/>
              <a:t>T</a:t>
            </a:r>
            <a:r>
              <a:rPr lang="en-US" altLang="en-US" sz="2000" b="0"/>
              <a:t>he acceleration of a body is proportional to the net force acting on it</a:t>
            </a:r>
            <a:r>
              <a:rPr lang="tr-TR" altLang="en-US" sz="2000" b="0"/>
              <a:t> </a:t>
            </a:r>
            <a:r>
              <a:rPr lang="en-US" altLang="en-US" sz="2000" b="0"/>
              <a:t>and is inversely proportional to its mass, and that the rate of change of the</a:t>
            </a:r>
            <a:r>
              <a:rPr lang="tr-TR" altLang="en-US" sz="2000" b="0"/>
              <a:t> </a:t>
            </a:r>
            <a:r>
              <a:rPr lang="en-US" altLang="en-US" sz="2000" b="0"/>
              <a:t>momentum of a body is equal to the net force acting on the body. </a:t>
            </a:r>
            <a:endParaRPr lang="tr-TR" altLang="en-US" sz="2000" b="0"/>
          </a:p>
          <a:p>
            <a:pPr eaLnBrk="1" hangingPunct="1">
              <a:buClrTx/>
              <a:buFontTx/>
              <a:buNone/>
            </a:pPr>
            <a:r>
              <a:rPr lang="tr-TR" altLang="en-US" sz="2000">
                <a:solidFill>
                  <a:srgbClr val="CC00CC"/>
                </a:solidFill>
              </a:rPr>
              <a:t>C</a:t>
            </a:r>
            <a:r>
              <a:rPr lang="en-US" altLang="en-US" sz="2000">
                <a:solidFill>
                  <a:srgbClr val="CC00CC"/>
                </a:solidFill>
              </a:rPr>
              <a:t>onservation of momentum principle</a:t>
            </a:r>
            <a:r>
              <a:rPr lang="tr-TR" altLang="en-US" sz="2000">
                <a:solidFill>
                  <a:srgbClr val="CC00CC"/>
                </a:solidFill>
              </a:rPr>
              <a:t>:</a:t>
            </a:r>
            <a:r>
              <a:rPr lang="tr-TR" altLang="en-US" sz="1800"/>
              <a:t> </a:t>
            </a:r>
            <a:r>
              <a:rPr lang="tr-TR" altLang="en-US" sz="2000" b="0"/>
              <a:t>T</a:t>
            </a:r>
            <a:r>
              <a:rPr lang="en-US" altLang="en-US" sz="2000" b="0"/>
              <a:t>he momentum of a system remains constant only when the net force acting</a:t>
            </a:r>
            <a:r>
              <a:rPr lang="tr-TR" altLang="en-US" sz="2000" b="0"/>
              <a:t> </a:t>
            </a:r>
            <a:r>
              <a:rPr lang="en-US" altLang="en-US" sz="2000" b="0"/>
              <a:t>on it is zero, and thus the momentum of such systems is conserved. </a:t>
            </a:r>
            <a:endParaRPr lang="tr-TR" altLang="en-US" sz="2000" b="0"/>
          </a:p>
          <a:p>
            <a:pPr eaLnBrk="1" hangingPunct="1">
              <a:buClrTx/>
              <a:buFontTx/>
              <a:buNone/>
            </a:pPr>
            <a:r>
              <a:rPr lang="tr-TR" altLang="en-US" sz="2000">
                <a:solidFill>
                  <a:srgbClr val="CC00CC"/>
                </a:solidFill>
              </a:rPr>
              <a:t>L</a:t>
            </a:r>
            <a:r>
              <a:rPr lang="en-US" altLang="en-US" sz="2000">
                <a:solidFill>
                  <a:srgbClr val="CC00CC"/>
                </a:solidFill>
              </a:rPr>
              <a:t>inear momentum equation</a:t>
            </a:r>
            <a:r>
              <a:rPr lang="tr-TR" altLang="en-US" sz="2000">
                <a:solidFill>
                  <a:srgbClr val="CC00CC"/>
                </a:solidFill>
              </a:rPr>
              <a:t>:</a:t>
            </a:r>
            <a:r>
              <a:rPr lang="en-US" altLang="en-US" sz="2000"/>
              <a:t> </a:t>
            </a:r>
            <a:r>
              <a:rPr lang="en-US" altLang="en-US" sz="2000" b="0"/>
              <a:t>In fluid mechanics, Newton’s</a:t>
            </a:r>
            <a:r>
              <a:rPr lang="tr-TR" altLang="en-US" sz="2000" b="0"/>
              <a:t> </a:t>
            </a:r>
            <a:r>
              <a:rPr lang="en-US" altLang="en-US" sz="2000" b="0"/>
              <a:t>second law is usually referred to as the </a:t>
            </a:r>
            <a:r>
              <a:rPr lang="en-US" altLang="en-US" sz="2000" b="0" i="1"/>
              <a:t>linear momentum equation</a:t>
            </a:r>
            <a:r>
              <a:rPr lang="tr-TR" altLang="en-US" sz="2000" b="0" i="1"/>
              <a:t>.</a:t>
            </a:r>
            <a:endParaRPr lang="en-US" altLang="en-US" sz="2000" b="0" i="1"/>
          </a:p>
        </p:txBody>
      </p:sp>
      <p:grpSp>
        <p:nvGrpSpPr>
          <p:cNvPr id="25604" name="Group 6">
            <a:extLst>
              <a:ext uri="{FF2B5EF4-FFF2-40B4-BE49-F238E27FC236}">
                <a16:creationId xmlns:a16="http://schemas.microsoft.com/office/drawing/2014/main" id="{25029E3E-BDE9-5126-5C8A-16E3265F8AE7}"/>
              </a:ext>
            </a:extLst>
          </p:cNvPr>
          <p:cNvGrpSpPr>
            <a:grpSpLocks/>
          </p:cNvGrpSpPr>
          <p:nvPr/>
        </p:nvGrpSpPr>
        <p:grpSpPr bwMode="auto">
          <a:xfrm>
            <a:off x="533400" y="2286000"/>
            <a:ext cx="1066800" cy="333375"/>
            <a:chOff x="336" y="1440"/>
            <a:chExt cx="672" cy="210"/>
          </a:xfrm>
        </p:grpSpPr>
        <p:pic>
          <p:nvPicPr>
            <p:cNvPr id="25605" name="Picture 4">
              <a:extLst>
                <a:ext uri="{FF2B5EF4-FFF2-40B4-BE49-F238E27FC236}">
                  <a16:creationId xmlns:a16="http://schemas.microsoft.com/office/drawing/2014/main" id="{6927F465-8263-D0E5-F9E8-4CEFAB24D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440"/>
              <a:ext cx="15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5">
              <a:extLst>
                <a:ext uri="{FF2B5EF4-FFF2-40B4-BE49-F238E27FC236}">
                  <a16:creationId xmlns:a16="http://schemas.microsoft.com/office/drawing/2014/main" id="{0AC462D4-1212-5F87-C745-1E08BFEC7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 y="1440"/>
              <a:ext cx="15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3">
            <a:extLst>
              <a:ext uri="{FF2B5EF4-FFF2-40B4-BE49-F238E27FC236}">
                <a16:creationId xmlns:a16="http://schemas.microsoft.com/office/drawing/2014/main" id="{AA3C3B29-1711-95AC-F8C2-D6DF4B23E86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49758BDE-8697-42DD-A98B-82B772261534}" type="slidenum">
              <a:rPr lang="en-US" altLang="en-US" sz="1400" smtClean="0"/>
              <a:pPr>
                <a:spcBef>
                  <a:spcPct val="0"/>
                </a:spcBef>
                <a:spcAft>
                  <a:spcPct val="0"/>
                </a:spcAft>
                <a:buClrTx/>
                <a:buFontTx/>
                <a:buNone/>
              </a:pPr>
              <a:t>60</a:t>
            </a:fld>
            <a:endParaRPr lang="en-US" altLang="en-US" sz="1400"/>
          </a:p>
        </p:txBody>
      </p:sp>
      <p:sp>
        <p:nvSpPr>
          <p:cNvPr id="135170" name="Rectangle 3">
            <a:extLst>
              <a:ext uri="{FF2B5EF4-FFF2-40B4-BE49-F238E27FC236}">
                <a16:creationId xmlns:a16="http://schemas.microsoft.com/office/drawing/2014/main" id="{1E50C10C-876E-513F-255E-220F93B3E650}"/>
              </a:ext>
            </a:extLst>
          </p:cNvPr>
          <p:cNvSpPr>
            <a:spLocks noChangeArrowheads="1"/>
          </p:cNvSpPr>
          <p:nvPr/>
        </p:nvSpPr>
        <p:spPr bwMode="auto">
          <a:xfrm>
            <a:off x="381000" y="177800"/>
            <a:ext cx="5465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Work Done by Pressure Forces</a:t>
            </a:r>
          </a:p>
        </p:txBody>
      </p:sp>
      <p:pic>
        <p:nvPicPr>
          <p:cNvPr id="135171" name="Picture 6">
            <a:extLst>
              <a:ext uri="{FF2B5EF4-FFF2-40B4-BE49-F238E27FC236}">
                <a16:creationId xmlns:a16="http://schemas.microsoft.com/office/drawing/2014/main" id="{72FEC4F1-57DF-6EAA-099A-81FD953A3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1968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2" name="Picture 7">
            <a:extLst>
              <a:ext uri="{FF2B5EF4-FFF2-40B4-BE49-F238E27FC236}">
                <a16:creationId xmlns:a16="http://schemas.microsoft.com/office/drawing/2014/main" id="{E1CA164E-42C4-6EA1-73B9-9D4D9F95C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29591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3" name="Picture 8">
            <a:extLst>
              <a:ext uri="{FF2B5EF4-FFF2-40B4-BE49-F238E27FC236}">
                <a16:creationId xmlns:a16="http://schemas.microsoft.com/office/drawing/2014/main" id="{E7EB5ADE-61D0-8B40-7467-88C7A6E33C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219200"/>
            <a:ext cx="138430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4" name="Rectangle 9">
            <a:extLst>
              <a:ext uri="{FF2B5EF4-FFF2-40B4-BE49-F238E27FC236}">
                <a16:creationId xmlns:a16="http://schemas.microsoft.com/office/drawing/2014/main" id="{4F05C1EA-D018-844C-6BC0-1B0C90AD9234}"/>
              </a:ext>
            </a:extLst>
          </p:cNvPr>
          <p:cNvSpPr>
            <a:spLocks noChangeArrowheads="1"/>
          </p:cNvSpPr>
          <p:nvPr/>
        </p:nvSpPr>
        <p:spPr bwMode="auto">
          <a:xfrm>
            <a:off x="5867400" y="4343400"/>
            <a:ext cx="2667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0000CC"/>
                </a:solidFill>
              </a:rPr>
              <a:t>The pressure force acting on (</a:t>
            </a:r>
            <a:r>
              <a:rPr lang="en-US" altLang="en-US" sz="1800" b="0" i="1">
                <a:solidFill>
                  <a:srgbClr val="0000CC"/>
                </a:solidFill>
              </a:rPr>
              <a:t>a</a:t>
            </a:r>
            <a:r>
              <a:rPr lang="en-US" altLang="en-US" sz="1800" b="0">
                <a:solidFill>
                  <a:srgbClr val="0000CC"/>
                </a:solidFill>
              </a:rPr>
              <a:t>) the</a:t>
            </a:r>
            <a:r>
              <a:rPr lang="tr-TR" altLang="en-US" sz="1800" b="0">
                <a:solidFill>
                  <a:srgbClr val="0000CC"/>
                </a:solidFill>
              </a:rPr>
              <a:t> </a:t>
            </a:r>
            <a:r>
              <a:rPr lang="en-US" altLang="en-US" sz="1800" b="0">
                <a:solidFill>
                  <a:srgbClr val="0000CC"/>
                </a:solidFill>
              </a:rPr>
              <a:t>moving boundary of a system in</a:t>
            </a:r>
            <a:r>
              <a:rPr lang="tr-TR" altLang="en-US" sz="1800" b="0">
                <a:solidFill>
                  <a:srgbClr val="0000CC"/>
                </a:solidFill>
              </a:rPr>
              <a:t> </a:t>
            </a:r>
            <a:r>
              <a:rPr lang="en-US" altLang="en-US" sz="1800" b="0">
                <a:solidFill>
                  <a:srgbClr val="0000CC"/>
                </a:solidFill>
              </a:rPr>
              <a:t>a piston-cylinder device, and</a:t>
            </a:r>
            <a:r>
              <a:rPr lang="tr-TR" altLang="en-US" sz="1800" b="0">
                <a:solidFill>
                  <a:srgbClr val="0000CC"/>
                </a:solidFill>
              </a:rPr>
              <a:t> </a:t>
            </a:r>
            <a:r>
              <a:rPr lang="en-US" altLang="en-US" sz="1800" b="0">
                <a:solidFill>
                  <a:srgbClr val="0000CC"/>
                </a:solidFill>
              </a:rPr>
              <a:t>(</a:t>
            </a:r>
            <a:r>
              <a:rPr lang="en-US" altLang="en-US" sz="1800" b="0" i="1">
                <a:solidFill>
                  <a:srgbClr val="0000CC"/>
                </a:solidFill>
              </a:rPr>
              <a:t>b</a:t>
            </a:r>
            <a:r>
              <a:rPr lang="en-US" altLang="en-US" sz="1800" b="0">
                <a:solidFill>
                  <a:srgbClr val="0000CC"/>
                </a:solidFill>
              </a:rPr>
              <a:t>) the differential surface area</a:t>
            </a:r>
            <a:r>
              <a:rPr lang="tr-TR" altLang="en-US" sz="1800" b="0">
                <a:solidFill>
                  <a:srgbClr val="0000CC"/>
                </a:solidFill>
              </a:rPr>
              <a:t> </a:t>
            </a:r>
            <a:r>
              <a:rPr lang="en-US" altLang="en-US" sz="1800" b="0">
                <a:solidFill>
                  <a:srgbClr val="0000CC"/>
                </a:solidFill>
              </a:rPr>
              <a:t>of a system of arbitrary</a:t>
            </a:r>
            <a:r>
              <a:rPr lang="tr-TR" altLang="en-US" sz="1800" b="0">
                <a:solidFill>
                  <a:srgbClr val="0000CC"/>
                </a:solidFill>
              </a:rPr>
              <a:t> </a:t>
            </a:r>
            <a:r>
              <a:rPr lang="en-US" altLang="en-US" sz="1800" b="0">
                <a:solidFill>
                  <a:srgbClr val="0000CC"/>
                </a:solidFill>
              </a:rPr>
              <a:t>shape.</a:t>
            </a:r>
          </a:p>
        </p:txBody>
      </p:sp>
      <p:pic>
        <p:nvPicPr>
          <p:cNvPr id="135175" name="Picture 10">
            <a:extLst>
              <a:ext uri="{FF2B5EF4-FFF2-40B4-BE49-F238E27FC236}">
                <a16:creationId xmlns:a16="http://schemas.microsoft.com/office/drawing/2014/main" id="{A7821EFD-AE84-BD74-2B59-1496BFAA44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676400"/>
            <a:ext cx="345440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6" name="Picture 11">
            <a:extLst>
              <a:ext uri="{FF2B5EF4-FFF2-40B4-BE49-F238E27FC236}">
                <a16:creationId xmlns:a16="http://schemas.microsoft.com/office/drawing/2014/main" id="{369D4722-0FF7-E483-355A-71DFE08C4D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133600"/>
            <a:ext cx="4938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7" name="Picture 12">
            <a:extLst>
              <a:ext uri="{FF2B5EF4-FFF2-40B4-BE49-F238E27FC236}">
                <a16:creationId xmlns:a16="http://schemas.microsoft.com/office/drawing/2014/main" id="{4D2A13CA-14B8-40C9-6482-52836C8705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895600"/>
            <a:ext cx="570388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8" name="Picture 14">
            <a:extLst>
              <a:ext uri="{FF2B5EF4-FFF2-40B4-BE49-F238E27FC236}">
                <a16:creationId xmlns:a16="http://schemas.microsoft.com/office/drawing/2014/main" id="{DE3EBD7D-D36F-B990-4888-FDCA94576D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657600"/>
            <a:ext cx="187801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9" name="Picture 15">
            <a:extLst>
              <a:ext uri="{FF2B5EF4-FFF2-40B4-BE49-F238E27FC236}">
                <a16:creationId xmlns:a16="http://schemas.microsoft.com/office/drawing/2014/main" id="{D76A1767-6839-CAF9-4B58-C83D32C49F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8100" y="3657600"/>
            <a:ext cx="32893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Number Placeholder 3">
            <a:extLst>
              <a:ext uri="{FF2B5EF4-FFF2-40B4-BE49-F238E27FC236}">
                <a16:creationId xmlns:a16="http://schemas.microsoft.com/office/drawing/2014/main" id="{A68EE48D-9FCD-CD56-2414-B9F6B105ABF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EDAC00C7-4364-4E98-8F31-DB4D72515E21}" type="slidenum">
              <a:rPr lang="en-US" altLang="en-US" sz="1400" smtClean="0"/>
              <a:pPr>
                <a:spcBef>
                  <a:spcPct val="0"/>
                </a:spcBef>
                <a:spcAft>
                  <a:spcPct val="0"/>
                </a:spcAft>
                <a:buClrTx/>
                <a:buFontTx/>
                <a:buNone/>
              </a:pPr>
              <a:t>61</a:t>
            </a:fld>
            <a:endParaRPr lang="en-US" altLang="en-US" sz="1400"/>
          </a:p>
        </p:txBody>
      </p:sp>
      <p:pic>
        <p:nvPicPr>
          <p:cNvPr id="137218" name="Picture 2">
            <a:extLst>
              <a:ext uri="{FF2B5EF4-FFF2-40B4-BE49-F238E27FC236}">
                <a16:creationId xmlns:a16="http://schemas.microsoft.com/office/drawing/2014/main" id="{C034CCBA-9221-4CB9-5E5E-7080A80B9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63650"/>
            <a:ext cx="3768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7219" name="Group 5">
            <a:extLst>
              <a:ext uri="{FF2B5EF4-FFF2-40B4-BE49-F238E27FC236}">
                <a16:creationId xmlns:a16="http://schemas.microsoft.com/office/drawing/2014/main" id="{58EEC630-E264-8967-8D28-7D606202D366}"/>
              </a:ext>
            </a:extLst>
          </p:cNvPr>
          <p:cNvGrpSpPr>
            <a:grpSpLocks/>
          </p:cNvGrpSpPr>
          <p:nvPr/>
        </p:nvGrpSpPr>
        <p:grpSpPr bwMode="auto">
          <a:xfrm>
            <a:off x="457200" y="1981200"/>
            <a:ext cx="3430588" cy="349250"/>
            <a:chOff x="288" y="720"/>
            <a:chExt cx="2161" cy="220"/>
          </a:xfrm>
        </p:grpSpPr>
        <p:pic>
          <p:nvPicPr>
            <p:cNvPr id="137227" name="Picture 3">
              <a:extLst>
                <a:ext uri="{FF2B5EF4-FFF2-40B4-BE49-F238E27FC236}">
                  <a16:creationId xmlns:a16="http://schemas.microsoft.com/office/drawing/2014/main" id="{4970C264-A824-4095-5D87-1063A2592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720"/>
              <a:ext cx="152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8" name="Picture 4">
              <a:extLst>
                <a:ext uri="{FF2B5EF4-FFF2-40B4-BE49-F238E27FC236}">
                  <a16:creationId xmlns:a16="http://schemas.microsoft.com/office/drawing/2014/main" id="{54C8E14E-F6BC-FD79-81BE-78162588D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720"/>
              <a:ext cx="67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7220" name="Picture 6">
            <a:extLst>
              <a:ext uri="{FF2B5EF4-FFF2-40B4-BE49-F238E27FC236}">
                <a16:creationId xmlns:a16="http://schemas.microsoft.com/office/drawing/2014/main" id="{6515835E-2D49-A6EE-24F1-89D5425F9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381250"/>
            <a:ext cx="34544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1" name="Picture 7">
            <a:extLst>
              <a:ext uri="{FF2B5EF4-FFF2-40B4-BE49-F238E27FC236}">
                <a16:creationId xmlns:a16="http://schemas.microsoft.com/office/drawing/2014/main" id="{15C95FF8-DB0B-206E-59E3-A75A404E8D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222625"/>
            <a:ext cx="61087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2" name="Picture 8">
            <a:extLst>
              <a:ext uri="{FF2B5EF4-FFF2-40B4-BE49-F238E27FC236}">
                <a16:creationId xmlns:a16="http://schemas.microsoft.com/office/drawing/2014/main" id="{0B367949-A706-D1A9-B93E-CDA243B0DF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962400"/>
            <a:ext cx="723423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3" name="Picture 9">
            <a:extLst>
              <a:ext uri="{FF2B5EF4-FFF2-40B4-BE49-F238E27FC236}">
                <a16:creationId xmlns:a16="http://schemas.microsoft.com/office/drawing/2014/main" id="{EB166C2C-6BF8-83CB-62F6-53ED115C43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5127625"/>
            <a:ext cx="5478463"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4" name="Picture 10">
            <a:extLst>
              <a:ext uri="{FF2B5EF4-FFF2-40B4-BE49-F238E27FC236}">
                <a16:creationId xmlns:a16="http://schemas.microsoft.com/office/drawing/2014/main" id="{E2153875-57B4-07C3-1D55-ED748A2944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5908675"/>
            <a:ext cx="66040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25" name="Rectangle 12">
            <a:extLst>
              <a:ext uri="{FF2B5EF4-FFF2-40B4-BE49-F238E27FC236}">
                <a16:creationId xmlns:a16="http://schemas.microsoft.com/office/drawing/2014/main" id="{20EB6A08-4AC2-07E5-B479-2825B0B38D42}"/>
              </a:ext>
            </a:extLst>
          </p:cNvPr>
          <p:cNvSpPr>
            <a:spLocks noChangeArrowheads="1"/>
          </p:cNvSpPr>
          <p:nvPr/>
        </p:nvSpPr>
        <p:spPr bwMode="auto">
          <a:xfrm>
            <a:off x="685800" y="150813"/>
            <a:ext cx="4572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rgbClr val="0000CC"/>
                </a:solidFill>
              </a:rPr>
              <a:t>The conservation of energy equation</a:t>
            </a:r>
            <a:r>
              <a:rPr lang="tr-TR" altLang="en-US" sz="1800" b="0">
                <a:solidFill>
                  <a:srgbClr val="0000CC"/>
                </a:solidFill>
              </a:rPr>
              <a:t> </a:t>
            </a:r>
            <a:r>
              <a:rPr lang="en-US" altLang="en-US" sz="1800" b="0">
                <a:solidFill>
                  <a:srgbClr val="0000CC"/>
                </a:solidFill>
              </a:rPr>
              <a:t>is obtained by replacing </a:t>
            </a:r>
            <a:r>
              <a:rPr lang="en-US" altLang="en-US" sz="1800" b="0" i="1">
                <a:solidFill>
                  <a:srgbClr val="0000CC"/>
                </a:solidFill>
              </a:rPr>
              <a:t>B </a:t>
            </a:r>
            <a:r>
              <a:rPr lang="en-US" altLang="en-US" sz="1800" b="0">
                <a:solidFill>
                  <a:srgbClr val="0000CC"/>
                </a:solidFill>
              </a:rPr>
              <a:t>in the</a:t>
            </a:r>
            <a:r>
              <a:rPr lang="tr-TR" altLang="en-US" sz="1800" b="0">
                <a:solidFill>
                  <a:srgbClr val="0000CC"/>
                </a:solidFill>
              </a:rPr>
              <a:t> </a:t>
            </a:r>
            <a:r>
              <a:rPr lang="en-US" altLang="en-US" sz="1800" b="0">
                <a:solidFill>
                  <a:srgbClr val="0000CC"/>
                </a:solidFill>
              </a:rPr>
              <a:t>Reynolds transport theorem by</a:t>
            </a:r>
            <a:r>
              <a:rPr lang="tr-TR" altLang="en-US" sz="1800" b="0">
                <a:solidFill>
                  <a:srgbClr val="0000CC"/>
                </a:solidFill>
              </a:rPr>
              <a:t> </a:t>
            </a:r>
            <a:r>
              <a:rPr lang="en-US" altLang="en-US" sz="1800" b="0">
                <a:solidFill>
                  <a:srgbClr val="0000CC"/>
                </a:solidFill>
              </a:rPr>
              <a:t>energy </a:t>
            </a:r>
            <a:r>
              <a:rPr lang="en-US" altLang="en-US" sz="1800" b="0" i="1">
                <a:solidFill>
                  <a:srgbClr val="0000CC"/>
                </a:solidFill>
              </a:rPr>
              <a:t>E </a:t>
            </a:r>
            <a:r>
              <a:rPr lang="en-US" altLang="en-US" sz="1800" b="0">
                <a:solidFill>
                  <a:srgbClr val="0000CC"/>
                </a:solidFill>
              </a:rPr>
              <a:t>and </a:t>
            </a:r>
            <a:r>
              <a:rPr lang="en-US" altLang="en-US" sz="1800" b="0" i="1">
                <a:solidFill>
                  <a:srgbClr val="0000CC"/>
                </a:solidFill>
              </a:rPr>
              <a:t>b </a:t>
            </a:r>
            <a:r>
              <a:rPr lang="en-US" altLang="en-US" sz="1800" b="0">
                <a:solidFill>
                  <a:srgbClr val="0000CC"/>
                </a:solidFill>
              </a:rPr>
              <a:t>by </a:t>
            </a:r>
            <a:r>
              <a:rPr lang="en-US" altLang="en-US" sz="1800" b="0" i="1">
                <a:solidFill>
                  <a:srgbClr val="0000CC"/>
                </a:solidFill>
              </a:rPr>
              <a:t>e</a:t>
            </a:r>
            <a:r>
              <a:rPr lang="en-US" altLang="en-US" sz="1800" b="0">
                <a:solidFill>
                  <a:srgbClr val="0000CC"/>
                </a:solidFill>
              </a:rPr>
              <a:t>.</a:t>
            </a:r>
          </a:p>
        </p:txBody>
      </p:sp>
      <p:pic>
        <p:nvPicPr>
          <p:cNvPr id="137226" name="Picture 13">
            <a:extLst>
              <a:ext uri="{FF2B5EF4-FFF2-40B4-BE49-F238E27FC236}">
                <a16:creationId xmlns:a16="http://schemas.microsoft.com/office/drawing/2014/main" id="{251F0DC2-CCF4-DD90-0A2B-0B7230D5C7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76200"/>
            <a:ext cx="3733800" cy="3138488"/>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3">
            <a:extLst>
              <a:ext uri="{FF2B5EF4-FFF2-40B4-BE49-F238E27FC236}">
                <a16:creationId xmlns:a16="http://schemas.microsoft.com/office/drawing/2014/main" id="{444CE02C-FD14-6878-1623-161A07048D4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0082BBDE-370D-4840-8C04-1DFC5AD544F0}" type="slidenum">
              <a:rPr lang="en-US" altLang="en-US" sz="1400" smtClean="0"/>
              <a:pPr>
                <a:spcBef>
                  <a:spcPct val="0"/>
                </a:spcBef>
                <a:spcAft>
                  <a:spcPct val="0"/>
                </a:spcAft>
                <a:buClrTx/>
                <a:buFontTx/>
                <a:buNone/>
              </a:pPr>
              <a:t>62</a:t>
            </a:fld>
            <a:endParaRPr lang="en-US" altLang="en-US" sz="1400"/>
          </a:p>
        </p:txBody>
      </p:sp>
      <p:pic>
        <p:nvPicPr>
          <p:cNvPr id="139266" name="Picture 3">
            <a:extLst>
              <a:ext uri="{FF2B5EF4-FFF2-40B4-BE49-F238E27FC236}">
                <a16:creationId xmlns:a16="http://schemas.microsoft.com/office/drawing/2014/main" id="{6E1948E0-E0F5-87A0-EB99-3AFBA37C5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201295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7" name="Picture 4">
            <a:extLst>
              <a:ext uri="{FF2B5EF4-FFF2-40B4-BE49-F238E27FC236}">
                <a16:creationId xmlns:a16="http://schemas.microsoft.com/office/drawing/2014/main" id="{5AEF0D02-CBC1-1302-72F5-8B93645D1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61531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8" name="Picture 6">
            <a:extLst>
              <a:ext uri="{FF2B5EF4-FFF2-40B4-BE49-F238E27FC236}">
                <a16:creationId xmlns:a16="http://schemas.microsoft.com/office/drawing/2014/main" id="{FDCCC2C2-8779-2109-07EE-8470D2493A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81600"/>
            <a:ext cx="7278688"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9" name="Rectangle 8">
            <a:extLst>
              <a:ext uri="{FF2B5EF4-FFF2-40B4-BE49-F238E27FC236}">
                <a16:creationId xmlns:a16="http://schemas.microsoft.com/office/drawing/2014/main" id="{AB9DDF05-F53C-361D-7691-940706A3A74D}"/>
              </a:ext>
            </a:extLst>
          </p:cNvPr>
          <p:cNvSpPr>
            <a:spLocks noChangeArrowheads="1"/>
          </p:cNvSpPr>
          <p:nvPr/>
        </p:nvSpPr>
        <p:spPr bwMode="auto">
          <a:xfrm>
            <a:off x="1600200" y="228600"/>
            <a:ext cx="3886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rgbClr val="0000CC"/>
                </a:solidFill>
              </a:rPr>
              <a:t>In a typical engineering problem, the</a:t>
            </a:r>
            <a:r>
              <a:rPr lang="tr-TR" altLang="en-US" sz="1800" b="0">
                <a:solidFill>
                  <a:srgbClr val="0000CC"/>
                </a:solidFill>
              </a:rPr>
              <a:t> </a:t>
            </a:r>
            <a:r>
              <a:rPr lang="en-US" altLang="en-US" sz="1800" b="0">
                <a:solidFill>
                  <a:srgbClr val="0000CC"/>
                </a:solidFill>
              </a:rPr>
              <a:t>control volume may contain many</a:t>
            </a:r>
            <a:r>
              <a:rPr lang="tr-TR" altLang="en-US" sz="1800" b="0">
                <a:solidFill>
                  <a:srgbClr val="0000CC"/>
                </a:solidFill>
              </a:rPr>
              <a:t> </a:t>
            </a:r>
            <a:r>
              <a:rPr lang="en-US" altLang="en-US" sz="1800" b="0">
                <a:solidFill>
                  <a:srgbClr val="0000CC"/>
                </a:solidFill>
              </a:rPr>
              <a:t>inlets and outlets; energy flows in at</a:t>
            </a:r>
            <a:r>
              <a:rPr lang="tr-TR" altLang="en-US" sz="1800" b="0">
                <a:solidFill>
                  <a:srgbClr val="0000CC"/>
                </a:solidFill>
              </a:rPr>
              <a:t> </a:t>
            </a:r>
            <a:r>
              <a:rPr lang="en-US" altLang="en-US" sz="1800" b="0">
                <a:solidFill>
                  <a:srgbClr val="0000CC"/>
                </a:solidFill>
              </a:rPr>
              <a:t>each inlet, and energy flows out at</a:t>
            </a:r>
            <a:r>
              <a:rPr lang="tr-TR" altLang="en-US" sz="1800" b="0">
                <a:solidFill>
                  <a:srgbClr val="0000CC"/>
                </a:solidFill>
              </a:rPr>
              <a:t> </a:t>
            </a:r>
            <a:r>
              <a:rPr lang="en-US" altLang="en-US" sz="1800" b="0">
                <a:solidFill>
                  <a:srgbClr val="0000CC"/>
                </a:solidFill>
              </a:rPr>
              <a:t>each outlet. Energy also enters the</a:t>
            </a:r>
            <a:r>
              <a:rPr lang="tr-TR" altLang="en-US" sz="1800" b="0">
                <a:solidFill>
                  <a:srgbClr val="0000CC"/>
                </a:solidFill>
              </a:rPr>
              <a:t> </a:t>
            </a:r>
            <a:r>
              <a:rPr lang="en-US" altLang="en-US" sz="1800" b="0">
                <a:solidFill>
                  <a:srgbClr val="0000CC"/>
                </a:solidFill>
              </a:rPr>
              <a:t>control volume through net heat</a:t>
            </a:r>
            <a:r>
              <a:rPr lang="tr-TR" altLang="en-US" sz="1800" b="0">
                <a:solidFill>
                  <a:srgbClr val="0000CC"/>
                </a:solidFill>
              </a:rPr>
              <a:t> </a:t>
            </a:r>
            <a:r>
              <a:rPr lang="en-US" altLang="en-US" sz="1800" b="0">
                <a:solidFill>
                  <a:srgbClr val="0000CC"/>
                </a:solidFill>
              </a:rPr>
              <a:t>transfer and net shaft work.</a:t>
            </a:r>
          </a:p>
        </p:txBody>
      </p:sp>
      <p:pic>
        <p:nvPicPr>
          <p:cNvPr id="139270" name="Picture 10">
            <a:extLst>
              <a:ext uri="{FF2B5EF4-FFF2-40B4-BE49-F238E27FC236}">
                <a16:creationId xmlns:a16="http://schemas.microsoft.com/office/drawing/2014/main" id="{7BDC4824-2018-A20B-17F9-21D036F7AF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733800"/>
            <a:ext cx="2058988"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1" name="Picture 11">
            <a:extLst>
              <a:ext uri="{FF2B5EF4-FFF2-40B4-BE49-F238E27FC236}">
                <a16:creationId xmlns:a16="http://schemas.microsoft.com/office/drawing/2014/main" id="{142A8453-BE04-3974-01FF-4A9AE3576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6019800"/>
            <a:ext cx="246380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2" name="Picture 12">
            <a:extLst>
              <a:ext uri="{FF2B5EF4-FFF2-40B4-BE49-F238E27FC236}">
                <a16:creationId xmlns:a16="http://schemas.microsoft.com/office/drawing/2014/main" id="{5EE6A9D4-F143-B168-E284-7847930BB4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114300"/>
            <a:ext cx="3557588"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3" name="Picture 14">
            <a:extLst>
              <a:ext uri="{FF2B5EF4-FFF2-40B4-BE49-F238E27FC236}">
                <a16:creationId xmlns:a16="http://schemas.microsoft.com/office/drawing/2014/main" id="{4E92809A-B648-F678-41D1-2E676FD810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43400"/>
            <a:ext cx="7734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3">
            <a:extLst>
              <a:ext uri="{FF2B5EF4-FFF2-40B4-BE49-F238E27FC236}">
                <a16:creationId xmlns:a16="http://schemas.microsoft.com/office/drawing/2014/main" id="{7C4676C7-1835-1BB0-67F2-3934719A2D6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04A14C01-1BBA-4E00-AECF-2D6DEF8F639B}" type="slidenum">
              <a:rPr lang="en-US" altLang="en-US" sz="1400" smtClean="0"/>
              <a:pPr>
                <a:spcBef>
                  <a:spcPct val="0"/>
                </a:spcBef>
                <a:spcAft>
                  <a:spcPct val="0"/>
                </a:spcAft>
                <a:buClrTx/>
                <a:buFontTx/>
                <a:buNone/>
              </a:pPr>
              <a:t>63</a:t>
            </a:fld>
            <a:endParaRPr lang="en-US" altLang="en-US" sz="1400"/>
          </a:p>
        </p:txBody>
      </p:sp>
      <p:sp>
        <p:nvSpPr>
          <p:cNvPr id="141314" name="Rectangle 2">
            <a:extLst>
              <a:ext uri="{FF2B5EF4-FFF2-40B4-BE49-F238E27FC236}">
                <a16:creationId xmlns:a16="http://schemas.microsoft.com/office/drawing/2014/main" id="{56F3EBD3-F968-577E-D8BF-9BAF02A1926E}"/>
              </a:ext>
            </a:extLst>
          </p:cNvPr>
          <p:cNvSpPr>
            <a:spLocks noChangeArrowheads="1"/>
          </p:cNvSpPr>
          <p:nvPr/>
        </p:nvSpPr>
        <p:spPr bwMode="auto">
          <a:xfrm>
            <a:off x="166688" y="152400"/>
            <a:ext cx="86725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3000">
                <a:solidFill>
                  <a:srgbClr val="FF0000"/>
                </a:solidFill>
              </a:rPr>
              <a:t>5–6 ■</a:t>
            </a:r>
            <a:r>
              <a:rPr lang="tr-TR" altLang="en-US" sz="3000">
                <a:solidFill>
                  <a:srgbClr val="FF0000"/>
                </a:solidFill>
              </a:rPr>
              <a:t> </a:t>
            </a:r>
            <a:r>
              <a:rPr lang="en-US" altLang="en-US" sz="3000">
                <a:solidFill>
                  <a:srgbClr val="FF0000"/>
                </a:solidFill>
              </a:rPr>
              <a:t>ENERGY ANALYSIS OF STEADY FLOWS</a:t>
            </a:r>
          </a:p>
        </p:txBody>
      </p:sp>
      <p:pic>
        <p:nvPicPr>
          <p:cNvPr id="141315" name="Picture 4">
            <a:extLst>
              <a:ext uri="{FF2B5EF4-FFF2-40B4-BE49-F238E27FC236}">
                <a16:creationId xmlns:a16="http://schemas.microsoft.com/office/drawing/2014/main" id="{7FA69A53-0CE8-9AA7-2C1E-9FBABB5CE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58832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6" name="Rectangle 5">
            <a:extLst>
              <a:ext uri="{FF2B5EF4-FFF2-40B4-BE49-F238E27FC236}">
                <a16:creationId xmlns:a16="http://schemas.microsoft.com/office/drawing/2014/main" id="{10746A4A-6842-030B-5EE0-F798F4D79A41}"/>
              </a:ext>
            </a:extLst>
          </p:cNvPr>
          <p:cNvSpPr>
            <a:spLocks noChangeArrowheads="1"/>
          </p:cNvSpPr>
          <p:nvPr/>
        </p:nvSpPr>
        <p:spPr bwMode="auto">
          <a:xfrm>
            <a:off x="6172200" y="4648200"/>
            <a:ext cx="2743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rgbClr val="0000CC"/>
                </a:solidFill>
              </a:rPr>
              <a:t>A control volume with only one inlet</a:t>
            </a:r>
            <a:r>
              <a:rPr lang="tr-TR" altLang="en-US" sz="1800" b="0">
                <a:solidFill>
                  <a:srgbClr val="0000CC"/>
                </a:solidFill>
              </a:rPr>
              <a:t> </a:t>
            </a:r>
            <a:r>
              <a:rPr lang="en-US" altLang="en-US" sz="1800" b="0">
                <a:solidFill>
                  <a:srgbClr val="0000CC"/>
                </a:solidFill>
              </a:rPr>
              <a:t>and one outlet and energy interactions.</a:t>
            </a:r>
          </a:p>
        </p:txBody>
      </p:sp>
      <p:sp>
        <p:nvSpPr>
          <p:cNvPr id="141317" name="Rectangle 7">
            <a:extLst>
              <a:ext uri="{FF2B5EF4-FFF2-40B4-BE49-F238E27FC236}">
                <a16:creationId xmlns:a16="http://schemas.microsoft.com/office/drawing/2014/main" id="{11121EBE-5D1A-B16D-59C2-91ACDACA279A}"/>
              </a:ext>
            </a:extLst>
          </p:cNvPr>
          <p:cNvSpPr>
            <a:spLocks noChangeArrowheads="1"/>
          </p:cNvSpPr>
          <p:nvPr/>
        </p:nvSpPr>
        <p:spPr bwMode="auto">
          <a:xfrm>
            <a:off x="304800" y="1447800"/>
            <a:ext cx="5257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1800" b="0" i="1">
                <a:solidFill>
                  <a:srgbClr val="CC00CC"/>
                </a:solidFill>
              </a:rPr>
              <a:t>T</a:t>
            </a:r>
            <a:r>
              <a:rPr lang="en-US" altLang="en-US" sz="1800" b="0" i="1">
                <a:solidFill>
                  <a:srgbClr val="CC00CC"/>
                </a:solidFill>
              </a:rPr>
              <a:t>he net rate of energy transfer to a control volume by heat</a:t>
            </a:r>
            <a:r>
              <a:rPr lang="tr-TR" altLang="en-US" sz="1800" b="0" i="1">
                <a:solidFill>
                  <a:srgbClr val="CC00CC"/>
                </a:solidFill>
              </a:rPr>
              <a:t> </a:t>
            </a:r>
            <a:r>
              <a:rPr lang="en-US" altLang="en-US" sz="1800" b="0" i="1">
                <a:solidFill>
                  <a:srgbClr val="CC00CC"/>
                </a:solidFill>
              </a:rPr>
              <a:t>transfer and work during steady flow is equal to the difference between the</a:t>
            </a:r>
            <a:r>
              <a:rPr lang="tr-TR" altLang="en-US" sz="1800" b="0" i="1">
                <a:solidFill>
                  <a:srgbClr val="CC00CC"/>
                </a:solidFill>
              </a:rPr>
              <a:t> </a:t>
            </a:r>
            <a:r>
              <a:rPr lang="en-US" altLang="en-US" sz="1800" b="0" i="1">
                <a:solidFill>
                  <a:srgbClr val="CC00CC"/>
                </a:solidFill>
              </a:rPr>
              <a:t>rates of outgoing and incoming energy flows </a:t>
            </a:r>
            <a:r>
              <a:rPr lang="tr-TR" altLang="en-US" sz="1800" b="0" i="1">
                <a:solidFill>
                  <a:srgbClr val="CC00CC"/>
                </a:solidFill>
              </a:rPr>
              <a:t>by</a:t>
            </a:r>
            <a:r>
              <a:rPr lang="en-US" altLang="en-US" sz="1800" b="0" i="1">
                <a:solidFill>
                  <a:srgbClr val="CC00CC"/>
                </a:solidFill>
              </a:rPr>
              <a:t> </a:t>
            </a:r>
            <a:r>
              <a:rPr lang="tr-TR" altLang="en-US" sz="1800" b="0" i="1">
                <a:solidFill>
                  <a:srgbClr val="CC00CC"/>
                </a:solidFill>
              </a:rPr>
              <a:t>m</a:t>
            </a:r>
            <a:r>
              <a:rPr lang="en-US" altLang="en-US" sz="1800" b="0" i="1">
                <a:solidFill>
                  <a:srgbClr val="CC00CC"/>
                </a:solidFill>
              </a:rPr>
              <a:t>ass</a:t>
            </a:r>
            <a:r>
              <a:rPr lang="tr-TR" altLang="en-US" sz="1800" b="0" i="1">
                <a:solidFill>
                  <a:srgbClr val="CC00CC"/>
                </a:solidFill>
              </a:rPr>
              <a:t> flow</a:t>
            </a:r>
            <a:r>
              <a:rPr lang="en-US" altLang="en-US" sz="1800" b="0">
                <a:solidFill>
                  <a:srgbClr val="CC00CC"/>
                </a:solidFill>
              </a:rPr>
              <a:t>.</a:t>
            </a:r>
          </a:p>
        </p:txBody>
      </p:sp>
      <p:pic>
        <p:nvPicPr>
          <p:cNvPr id="141318" name="Picture 8">
            <a:extLst>
              <a:ext uri="{FF2B5EF4-FFF2-40B4-BE49-F238E27FC236}">
                <a16:creationId xmlns:a16="http://schemas.microsoft.com/office/drawing/2014/main" id="{7528EBA6-9FEB-D984-3116-5AD68B4B3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86075"/>
            <a:ext cx="51181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9" name="Picture 9">
            <a:extLst>
              <a:ext uri="{FF2B5EF4-FFF2-40B4-BE49-F238E27FC236}">
                <a16:creationId xmlns:a16="http://schemas.microsoft.com/office/drawing/2014/main" id="{1448D913-C935-E56A-39DD-43FE2040C5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86200"/>
            <a:ext cx="45783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20" name="Rectangle 10">
            <a:extLst>
              <a:ext uri="{FF2B5EF4-FFF2-40B4-BE49-F238E27FC236}">
                <a16:creationId xmlns:a16="http://schemas.microsoft.com/office/drawing/2014/main" id="{48788EA2-96CD-2173-B7C8-255589D9F3DB}"/>
              </a:ext>
            </a:extLst>
          </p:cNvPr>
          <p:cNvSpPr>
            <a:spLocks noChangeArrowheads="1"/>
          </p:cNvSpPr>
          <p:nvPr/>
        </p:nvSpPr>
        <p:spPr bwMode="auto">
          <a:xfrm>
            <a:off x="304800" y="35052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CC00CC"/>
                </a:solidFill>
              </a:rPr>
              <a:t>single-stream devices</a:t>
            </a:r>
          </a:p>
        </p:txBody>
      </p:sp>
      <p:pic>
        <p:nvPicPr>
          <p:cNvPr id="141321" name="Picture 11">
            <a:extLst>
              <a:ext uri="{FF2B5EF4-FFF2-40B4-BE49-F238E27FC236}">
                <a16:creationId xmlns:a16="http://schemas.microsoft.com/office/drawing/2014/main" id="{501D9CFA-DD33-FB70-D152-B83BB11BB6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953000"/>
            <a:ext cx="5748338"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22" name="Picture 13">
            <a:extLst>
              <a:ext uri="{FF2B5EF4-FFF2-40B4-BE49-F238E27FC236}">
                <a16:creationId xmlns:a16="http://schemas.microsoft.com/office/drawing/2014/main" id="{66162482-ABB3-689D-1F02-A2FFC8EECF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1488" y="1447800"/>
            <a:ext cx="3440112" cy="322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23" name="Picture 14">
            <a:extLst>
              <a:ext uri="{FF2B5EF4-FFF2-40B4-BE49-F238E27FC236}">
                <a16:creationId xmlns:a16="http://schemas.microsoft.com/office/drawing/2014/main" id="{96DDEC60-9726-A66C-D882-8B06498A45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572000"/>
            <a:ext cx="246380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3">
            <a:extLst>
              <a:ext uri="{FF2B5EF4-FFF2-40B4-BE49-F238E27FC236}">
                <a16:creationId xmlns:a16="http://schemas.microsoft.com/office/drawing/2014/main" id="{4A1F4C1D-9D68-3196-3122-DBDC27D709B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E0E52194-EFA2-4250-ADEC-B02E7609CC38}" type="slidenum">
              <a:rPr lang="en-US" altLang="en-US" sz="1400" smtClean="0"/>
              <a:pPr>
                <a:spcBef>
                  <a:spcPct val="0"/>
                </a:spcBef>
                <a:spcAft>
                  <a:spcPct val="0"/>
                </a:spcAft>
                <a:buClrTx/>
                <a:buFontTx/>
                <a:buNone/>
              </a:pPr>
              <a:t>64</a:t>
            </a:fld>
            <a:endParaRPr lang="en-US" altLang="en-US" sz="1400"/>
          </a:p>
        </p:txBody>
      </p:sp>
      <p:pic>
        <p:nvPicPr>
          <p:cNvPr id="143362" name="Picture 4">
            <a:extLst>
              <a:ext uri="{FF2B5EF4-FFF2-40B4-BE49-F238E27FC236}">
                <a16:creationId xmlns:a16="http://schemas.microsoft.com/office/drawing/2014/main" id="{E6CB91D4-BF0B-8B6C-4C70-2179CD677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147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63" name="Rectangle 6">
            <a:extLst>
              <a:ext uri="{FF2B5EF4-FFF2-40B4-BE49-F238E27FC236}">
                <a16:creationId xmlns:a16="http://schemas.microsoft.com/office/drawing/2014/main" id="{79EEF3F2-AE6E-86D4-C510-621C214EA006}"/>
              </a:ext>
            </a:extLst>
          </p:cNvPr>
          <p:cNvSpPr>
            <a:spLocks noChangeArrowheads="1"/>
          </p:cNvSpPr>
          <p:nvPr/>
        </p:nvSpPr>
        <p:spPr bwMode="auto">
          <a:xfrm>
            <a:off x="457200" y="1524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CC00CC"/>
                </a:solidFill>
              </a:rPr>
              <a:t>Ideal flow (no mechanical energy loss):</a:t>
            </a:r>
          </a:p>
        </p:txBody>
      </p:sp>
      <p:pic>
        <p:nvPicPr>
          <p:cNvPr id="143364" name="Picture 5">
            <a:extLst>
              <a:ext uri="{FF2B5EF4-FFF2-40B4-BE49-F238E27FC236}">
                <a16:creationId xmlns:a16="http://schemas.microsoft.com/office/drawing/2014/main" id="{196AA3C0-D00E-3D0E-3657-2375F6DDE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24193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65" name="Rectangle 7">
            <a:extLst>
              <a:ext uri="{FF2B5EF4-FFF2-40B4-BE49-F238E27FC236}">
                <a16:creationId xmlns:a16="http://schemas.microsoft.com/office/drawing/2014/main" id="{9CB32D31-FF79-72A5-9896-800C9F4A589A}"/>
              </a:ext>
            </a:extLst>
          </p:cNvPr>
          <p:cNvSpPr>
            <a:spLocks noChangeArrowheads="1"/>
          </p:cNvSpPr>
          <p:nvPr/>
        </p:nvSpPr>
        <p:spPr bwMode="auto">
          <a:xfrm>
            <a:off x="457200" y="10668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1800" b="0" i="1">
                <a:solidFill>
                  <a:srgbClr val="CC00CC"/>
                </a:solidFill>
              </a:rPr>
              <a:t>Real flow (with m</a:t>
            </a:r>
            <a:r>
              <a:rPr lang="en-US" altLang="en-US" sz="1800" b="0" i="1">
                <a:solidFill>
                  <a:srgbClr val="CC00CC"/>
                </a:solidFill>
              </a:rPr>
              <a:t>echanical energy loss</a:t>
            </a:r>
            <a:r>
              <a:rPr lang="tr-TR" altLang="en-US" sz="1800" b="0" i="1">
                <a:solidFill>
                  <a:srgbClr val="CC00CC"/>
                </a:solidFill>
              </a:rPr>
              <a:t>)</a:t>
            </a:r>
            <a:r>
              <a:rPr lang="en-US" altLang="en-US" sz="1800" b="0">
                <a:solidFill>
                  <a:srgbClr val="CC00CC"/>
                </a:solidFill>
              </a:rPr>
              <a:t>:</a:t>
            </a:r>
          </a:p>
        </p:txBody>
      </p:sp>
      <p:pic>
        <p:nvPicPr>
          <p:cNvPr id="143366" name="Picture 8">
            <a:extLst>
              <a:ext uri="{FF2B5EF4-FFF2-40B4-BE49-F238E27FC236}">
                <a16:creationId xmlns:a16="http://schemas.microsoft.com/office/drawing/2014/main" id="{007414F8-CBBB-CB4A-8C9D-238A2D7464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362200"/>
            <a:ext cx="2598738"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67" name="Picture 9">
            <a:extLst>
              <a:ext uri="{FF2B5EF4-FFF2-40B4-BE49-F238E27FC236}">
                <a16:creationId xmlns:a16="http://schemas.microsoft.com/office/drawing/2014/main" id="{B120D90D-197A-0114-BF41-ED41BF9D74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819400"/>
            <a:ext cx="4938713"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68" name="Picture 10">
            <a:extLst>
              <a:ext uri="{FF2B5EF4-FFF2-40B4-BE49-F238E27FC236}">
                <a16:creationId xmlns:a16="http://schemas.microsoft.com/office/drawing/2014/main" id="{F83545A0-9A93-1E4F-85DF-9E4F15D880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657600"/>
            <a:ext cx="277812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69" name="Picture 11">
            <a:extLst>
              <a:ext uri="{FF2B5EF4-FFF2-40B4-BE49-F238E27FC236}">
                <a16:creationId xmlns:a16="http://schemas.microsoft.com/office/drawing/2014/main" id="{5FDB3B21-F84D-9D2D-1E76-A4024ABAED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4167188"/>
            <a:ext cx="5478463"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70" name="Picture 12">
            <a:extLst>
              <a:ext uri="{FF2B5EF4-FFF2-40B4-BE49-F238E27FC236}">
                <a16:creationId xmlns:a16="http://schemas.microsoft.com/office/drawing/2014/main" id="{09FA4C4C-16ED-3AF5-187E-958BE0EE4E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005388"/>
            <a:ext cx="6378575"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71" name="Picture 13">
            <a:extLst>
              <a:ext uri="{FF2B5EF4-FFF2-40B4-BE49-F238E27FC236}">
                <a16:creationId xmlns:a16="http://schemas.microsoft.com/office/drawing/2014/main" id="{E82777FC-ED8A-453A-54ED-111CC4FC62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919788"/>
            <a:ext cx="507365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72" name="Picture 16">
            <a:extLst>
              <a:ext uri="{FF2B5EF4-FFF2-40B4-BE49-F238E27FC236}">
                <a16:creationId xmlns:a16="http://schemas.microsoft.com/office/drawing/2014/main" id="{18466EDC-5D33-5992-EBB5-F931588C2F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46738" y="85725"/>
            <a:ext cx="342900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73" name="Rectangle 3">
            <a:extLst>
              <a:ext uri="{FF2B5EF4-FFF2-40B4-BE49-F238E27FC236}">
                <a16:creationId xmlns:a16="http://schemas.microsoft.com/office/drawing/2014/main" id="{73106C0F-C1B8-B3CC-D537-EC9D1D2BAE80}"/>
              </a:ext>
            </a:extLst>
          </p:cNvPr>
          <p:cNvSpPr>
            <a:spLocks noChangeArrowheads="1"/>
          </p:cNvSpPr>
          <p:nvPr/>
        </p:nvSpPr>
        <p:spPr bwMode="auto">
          <a:xfrm>
            <a:off x="3657600" y="533400"/>
            <a:ext cx="2667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rgbClr val="0000CC"/>
                </a:solidFill>
              </a:rPr>
              <a:t>The lost mechanical energy in a fluid</a:t>
            </a:r>
            <a:r>
              <a:rPr lang="tr-TR" altLang="en-US" sz="1800" b="0">
                <a:solidFill>
                  <a:srgbClr val="0000CC"/>
                </a:solidFill>
              </a:rPr>
              <a:t> </a:t>
            </a:r>
            <a:r>
              <a:rPr lang="en-US" altLang="en-US" sz="1800" b="0">
                <a:solidFill>
                  <a:srgbClr val="0000CC"/>
                </a:solidFill>
              </a:rPr>
              <a:t>flow system results in an increase in</a:t>
            </a:r>
            <a:r>
              <a:rPr lang="tr-TR" altLang="en-US" sz="1800" b="0">
                <a:solidFill>
                  <a:srgbClr val="0000CC"/>
                </a:solidFill>
              </a:rPr>
              <a:t> </a:t>
            </a:r>
            <a:r>
              <a:rPr lang="en-US" altLang="en-US" sz="1800" b="0">
                <a:solidFill>
                  <a:srgbClr val="0000CC"/>
                </a:solidFill>
              </a:rPr>
              <a:t>the internal energy of the fluid and</a:t>
            </a:r>
            <a:r>
              <a:rPr lang="tr-TR" altLang="en-US" sz="1800" b="0">
                <a:solidFill>
                  <a:srgbClr val="0000CC"/>
                </a:solidFill>
              </a:rPr>
              <a:t> </a:t>
            </a:r>
            <a:r>
              <a:rPr lang="en-US" altLang="en-US" sz="1800" b="0">
                <a:solidFill>
                  <a:srgbClr val="0000CC"/>
                </a:solidFill>
              </a:rPr>
              <a:t>thus in a rise of fluid temperature.</a:t>
            </a:r>
          </a:p>
        </p:txBody>
      </p:sp>
      <p:grpSp>
        <p:nvGrpSpPr>
          <p:cNvPr id="143374" name="Group 3">
            <a:extLst>
              <a:ext uri="{FF2B5EF4-FFF2-40B4-BE49-F238E27FC236}">
                <a16:creationId xmlns:a16="http://schemas.microsoft.com/office/drawing/2014/main" id="{B598194F-3238-CA42-5698-B0F599BE5F16}"/>
              </a:ext>
            </a:extLst>
          </p:cNvPr>
          <p:cNvGrpSpPr>
            <a:grpSpLocks/>
          </p:cNvGrpSpPr>
          <p:nvPr/>
        </p:nvGrpSpPr>
        <p:grpSpPr bwMode="auto">
          <a:xfrm>
            <a:off x="-966788" y="3906838"/>
            <a:ext cx="1169988" cy="2084387"/>
            <a:chOff x="-966826" y="3907356"/>
            <a:chExt cx="1170000" cy="2084400"/>
          </a:xfrm>
        </p:grpSpPr>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69D1FD74-586A-547A-CE36-776023FED7BD}"/>
                    </a:ext>
                  </a:extLst>
                </p14:cNvPr>
                <p14:cNvContentPartPr/>
                <p14:nvPr/>
              </p14:nvContentPartPr>
              <p14:xfrm>
                <a:off x="-765586" y="3907356"/>
                <a:ext cx="968760" cy="786960"/>
              </p14:xfrm>
            </p:contentPart>
          </mc:Choice>
          <mc:Fallback xmlns="">
            <p:pic>
              <p:nvPicPr>
                <p:cNvPr id="2" name="Ink 1">
                  <a:extLst>
                    <a:ext uri="{FF2B5EF4-FFF2-40B4-BE49-F238E27FC236}">
                      <a16:creationId xmlns:a16="http://schemas.microsoft.com/office/drawing/2014/main" id="{69D1FD74-586A-547A-CE36-776023FED7BD}"/>
                    </a:ext>
                  </a:extLst>
                </p:cNvPr>
                <p:cNvPicPr/>
                <p:nvPr/>
              </p:nvPicPr>
              <p:blipFill>
                <a:blip r:embed="rId13"/>
                <a:stretch>
                  <a:fillRect/>
                </a:stretch>
              </p:blipFill>
              <p:spPr>
                <a:xfrm>
                  <a:off x="-781066" y="3891876"/>
                  <a:ext cx="99936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000BA0FA-3B5D-B45D-AB77-2A0FDA807158}"/>
                    </a:ext>
                  </a:extLst>
                </p14:cNvPr>
                <p14:cNvContentPartPr/>
                <p14:nvPr/>
              </p14:nvContentPartPr>
              <p14:xfrm>
                <a:off x="-966826" y="5043516"/>
                <a:ext cx="1150920" cy="948240"/>
              </p14:xfrm>
            </p:contentPart>
          </mc:Choice>
          <mc:Fallback xmlns="">
            <p:pic>
              <p:nvPicPr>
                <p:cNvPr id="3" name="Ink 2">
                  <a:extLst>
                    <a:ext uri="{FF2B5EF4-FFF2-40B4-BE49-F238E27FC236}">
                      <a16:creationId xmlns:a16="http://schemas.microsoft.com/office/drawing/2014/main" id="{000BA0FA-3B5D-B45D-AB77-2A0FDA807158}"/>
                    </a:ext>
                  </a:extLst>
                </p:cNvPr>
                <p:cNvPicPr/>
                <p:nvPr/>
              </p:nvPicPr>
              <p:blipFill>
                <a:blip r:embed="rId15"/>
                <a:stretch>
                  <a:fillRect/>
                </a:stretch>
              </p:blipFill>
              <p:spPr>
                <a:xfrm>
                  <a:off x="-982306" y="5028036"/>
                  <a:ext cx="1181520" cy="978840"/>
                </a:xfrm>
                <a:prstGeom prst="rect">
                  <a:avLst/>
                </a:prstGeom>
              </p:spPr>
            </p:pic>
          </mc:Fallback>
        </mc:AlternateContent>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3">
            <a:extLst>
              <a:ext uri="{FF2B5EF4-FFF2-40B4-BE49-F238E27FC236}">
                <a16:creationId xmlns:a16="http://schemas.microsoft.com/office/drawing/2014/main" id="{44BE4795-9BF2-A2FE-B6F0-E96220281BB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9AA08C52-5840-4123-AC9E-A7A83BF5645D}" type="slidenum">
              <a:rPr lang="en-US" altLang="en-US" sz="1400" smtClean="0"/>
              <a:pPr>
                <a:spcBef>
                  <a:spcPct val="0"/>
                </a:spcBef>
                <a:spcAft>
                  <a:spcPct val="0"/>
                </a:spcAft>
                <a:buClrTx/>
                <a:buFontTx/>
                <a:buNone/>
              </a:pPr>
              <a:t>65</a:t>
            </a:fld>
            <a:endParaRPr lang="en-US" altLang="en-US" sz="1400"/>
          </a:p>
        </p:txBody>
      </p:sp>
      <p:pic>
        <p:nvPicPr>
          <p:cNvPr id="145410" name="Picture 5">
            <a:extLst>
              <a:ext uri="{FF2B5EF4-FFF2-40B4-BE49-F238E27FC236}">
                <a16:creationId xmlns:a16="http://schemas.microsoft.com/office/drawing/2014/main" id="{3C13F815-656E-2601-A9AC-FED756D47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4713288"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411" name="Rectangle 6">
            <a:extLst>
              <a:ext uri="{FF2B5EF4-FFF2-40B4-BE49-F238E27FC236}">
                <a16:creationId xmlns:a16="http://schemas.microsoft.com/office/drawing/2014/main" id="{09C71130-AB8B-A6D3-C34F-56C16F8F8024}"/>
              </a:ext>
            </a:extLst>
          </p:cNvPr>
          <p:cNvSpPr>
            <a:spLocks noChangeArrowheads="1"/>
          </p:cNvSpPr>
          <p:nvPr/>
        </p:nvSpPr>
        <p:spPr bwMode="auto">
          <a:xfrm>
            <a:off x="5486400" y="4175125"/>
            <a:ext cx="2895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A typical power plant has numerous</a:t>
            </a:r>
            <a:r>
              <a:rPr lang="tr-TR" altLang="en-US" sz="2000" b="0">
                <a:solidFill>
                  <a:schemeClr val="accent2"/>
                </a:solidFill>
              </a:rPr>
              <a:t> </a:t>
            </a:r>
            <a:r>
              <a:rPr lang="en-US" altLang="en-US" sz="2000" b="0">
                <a:solidFill>
                  <a:schemeClr val="accent2"/>
                </a:solidFill>
              </a:rPr>
              <a:t>pipes, elbows, valves, pumps, and</a:t>
            </a:r>
            <a:r>
              <a:rPr lang="tr-TR" altLang="en-US" sz="2000" b="0">
                <a:solidFill>
                  <a:schemeClr val="accent2"/>
                </a:solidFill>
              </a:rPr>
              <a:t> </a:t>
            </a:r>
            <a:r>
              <a:rPr lang="en-US" altLang="en-US" sz="2000" b="0">
                <a:solidFill>
                  <a:schemeClr val="accent2"/>
                </a:solidFill>
              </a:rPr>
              <a:t>turbines, all of</a:t>
            </a:r>
            <a:r>
              <a:rPr lang="tr-TR" altLang="en-US" sz="2000" b="0">
                <a:solidFill>
                  <a:schemeClr val="accent2"/>
                </a:solidFill>
              </a:rPr>
              <a:t> </a:t>
            </a:r>
            <a:r>
              <a:rPr lang="en-US" altLang="en-US" sz="2000" b="0">
                <a:solidFill>
                  <a:schemeClr val="accent2"/>
                </a:solidFill>
              </a:rPr>
              <a:t>which have irreversible</a:t>
            </a:r>
            <a:r>
              <a:rPr lang="tr-TR" altLang="en-US" sz="2000" b="0">
                <a:solidFill>
                  <a:schemeClr val="accent2"/>
                </a:solidFill>
              </a:rPr>
              <a:t> </a:t>
            </a:r>
            <a:r>
              <a:rPr lang="en-US" altLang="en-US" sz="2000" b="0">
                <a:solidFill>
                  <a:schemeClr val="accent2"/>
                </a:solidFill>
              </a:rPr>
              <a:t>losses.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Number Placeholder 3">
            <a:extLst>
              <a:ext uri="{FF2B5EF4-FFF2-40B4-BE49-F238E27FC236}">
                <a16:creationId xmlns:a16="http://schemas.microsoft.com/office/drawing/2014/main" id="{2FF1AC7A-52F5-0DD4-D5BD-578DCFD106D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80A4CF6D-D029-4C93-9595-A00AA23ABF29}" type="slidenum">
              <a:rPr lang="en-US" altLang="en-US" sz="1400" smtClean="0"/>
              <a:pPr>
                <a:spcBef>
                  <a:spcPct val="0"/>
                </a:spcBef>
                <a:spcAft>
                  <a:spcPct val="0"/>
                </a:spcAft>
                <a:buClrTx/>
                <a:buFontTx/>
                <a:buNone/>
              </a:pPr>
              <a:t>66</a:t>
            </a:fld>
            <a:endParaRPr lang="en-US" altLang="en-US" sz="1400"/>
          </a:p>
        </p:txBody>
      </p:sp>
      <p:pic>
        <p:nvPicPr>
          <p:cNvPr id="147458" name="Picture 4">
            <a:extLst>
              <a:ext uri="{FF2B5EF4-FFF2-40B4-BE49-F238E27FC236}">
                <a16:creationId xmlns:a16="http://schemas.microsoft.com/office/drawing/2014/main" id="{720704BE-A81F-0538-A5D9-52175B29B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6964363"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459" name="Rectangle 5">
            <a:extLst>
              <a:ext uri="{FF2B5EF4-FFF2-40B4-BE49-F238E27FC236}">
                <a16:creationId xmlns:a16="http://schemas.microsoft.com/office/drawing/2014/main" id="{DFF509F4-A322-EBA4-8139-DCF974FEF5D0}"/>
              </a:ext>
            </a:extLst>
          </p:cNvPr>
          <p:cNvSpPr>
            <a:spLocks noChangeArrowheads="1"/>
          </p:cNvSpPr>
          <p:nvPr/>
        </p:nvSpPr>
        <p:spPr bwMode="auto">
          <a:xfrm>
            <a:off x="457200" y="288925"/>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b="0">
                <a:solidFill>
                  <a:schemeClr val="accent2"/>
                </a:solidFill>
              </a:rPr>
              <a:t>E</a:t>
            </a:r>
            <a:r>
              <a:rPr lang="en-US" altLang="en-US" sz="2000" b="0">
                <a:solidFill>
                  <a:schemeClr val="accent2"/>
                </a:solidFill>
              </a:rPr>
              <a:t>nergy equation</a:t>
            </a:r>
            <a:r>
              <a:rPr lang="tr-TR" altLang="en-US" sz="2000" b="0">
                <a:solidFill>
                  <a:schemeClr val="accent2"/>
                </a:solidFill>
              </a:rPr>
              <a:t> </a:t>
            </a:r>
            <a:r>
              <a:rPr lang="en-US" altLang="en-US" sz="2000" b="0">
                <a:solidFill>
                  <a:schemeClr val="accent2"/>
                </a:solidFill>
              </a:rPr>
              <a:t>in terms of</a:t>
            </a:r>
            <a:r>
              <a:rPr lang="tr-TR" altLang="en-US" sz="2000" b="0">
                <a:solidFill>
                  <a:schemeClr val="accent2"/>
                </a:solidFill>
              </a:rPr>
              <a:t> </a:t>
            </a:r>
            <a:r>
              <a:rPr lang="en-US" altLang="en-US" sz="2000" b="0" i="1">
                <a:solidFill>
                  <a:schemeClr val="accent2"/>
                </a:solidFill>
              </a:rPr>
              <a:t>heads</a:t>
            </a:r>
          </a:p>
        </p:txBody>
      </p:sp>
      <p:pic>
        <p:nvPicPr>
          <p:cNvPr id="147460" name="Picture 7">
            <a:extLst>
              <a:ext uri="{FF2B5EF4-FFF2-40B4-BE49-F238E27FC236}">
                <a16:creationId xmlns:a16="http://schemas.microsoft.com/office/drawing/2014/main" id="{05A112A5-25E4-2112-EAA9-1CF6078D2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76962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EA1F1330-FFCC-31C4-6208-1FD4FF5B08FE}"/>
                  </a:ext>
                </a:extLst>
              </p14:cNvPr>
              <p14:cNvContentPartPr/>
              <p14:nvPr/>
            </p14:nvContentPartPr>
            <p14:xfrm>
              <a:off x="-966826" y="732014"/>
              <a:ext cx="1373400" cy="1003680"/>
            </p14:xfrm>
          </p:contentPart>
        </mc:Choice>
        <mc:Fallback xmlns="">
          <p:pic>
            <p:nvPicPr>
              <p:cNvPr id="2" name="Ink 1">
                <a:extLst>
                  <a:ext uri="{FF2B5EF4-FFF2-40B4-BE49-F238E27FC236}">
                    <a16:creationId xmlns:a16="http://schemas.microsoft.com/office/drawing/2014/main" id="{EA1F1330-FFCC-31C4-6208-1FD4FF5B08FE}"/>
                  </a:ext>
                </a:extLst>
              </p:cNvPr>
              <p:cNvPicPr/>
              <p:nvPr/>
            </p:nvPicPr>
            <p:blipFill>
              <a:blip r:embed="rId6"/>
              <a:stretch>
                <a:fillRect/>
              </a:stretch>
            </p:blipFill>
            <p:spPr>
              <a:xfrm>
                <a:off x="-982306" y="716534"/>
                <a:ext cx="1404000" cy="103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7B965F21-CDF4-7EC5-5ED5-ED107B16121B}"/>
                  </a:ext>
                </a:extLst>
              </p14:cNvPr>
              <p14:cNvContentPartPr/>
              <p14:nvPr/>
            </p14:nvContentPartPr>
            <p14:xfrm>
              <a:off x="-619426" y="2126654"/>
              <a:ext cx="378000" cy="2952360"/>
            </p14:xfrm>
          </p:contentPart>
        </mc:Choice>
        <mc:Fallback xmlns="">
          <p:pic>
            <p:nvPicPr>
              <p:cNvPr id="3" name="Ink 2">
                <a:extLst>
                  <a:ext uri="{FF2B5EF4-FFF2-40B4-BE49-F238E27FC236}">
                    <a16:creationId xmlns:a16="http://schemas.microsoft.com/office/drawing/2014/main" id="{7B965F21-CDF4-7EC5-5ED5-ED107B16121B}"/>
                  </a:ext>
                </a:extLst>
              </p:cNvPr>
              <p:cNvPicPr/>
              <p:nvPr/>
            </p:nvPicPr>
            <p:blipFill>
              <a:blip r:embed="rId8"/>
              <a:stretch>
                <a:fillRect/>
              </a:stretch>
            </p:blipFill>
            <p:spPr>
              <a:xfrm>
                <a:off x="-634906" y="2111172"/>
                <a:ext cx="408600" cy="2982964"/>
              </a:xfrm>
              <a:prstGeom prst="rect">
                <a:avLst/>
              </a:prstGeom>
            </p:spPr>
          </p:pic>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Number Placeholder 3">
            <a:extLst>
              <a:ext uri="{FF2B5EF4-FFF2-40B4-BE49-F238E27FC236}">
                <a16:creationId xmlns:a16="http://schemas.microsoft.com/office/drawing/2014/main" id="{D32F24A7-CB5D-9785-8FA5-48F35479072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E7458C3D-A5B8-45D6-AF5D-66E20062E618}" type="slidenum">
              <a:rPr lang="en-US" altLang="en-US" sz="1400" smtClean="0"/>
              <a:pPr>
                <a:spcBef>
                  <a:spcPct val="0"/>
                </a:spcBef>
                <a:spcAft>
                  <a:spcPct val="0"/>
                </a:spcAft>
                <a:buClrTx/>
                <a:buFontTx/>
                <a:buNone/>
              </a:pPr>
              <a:t>67</a:t>
            </a:fld>
            <a:endParaRPr lang="en-US" altLang="en-US" sz="1400"/>
          </a:p>
        </p:txBody>
      </p:sp>
      <p:sp>
        <p:nvSpPr>
          <p:cNvPr id="149506" name="Rectangle 3">
            <a:extLst>
              <a:ext uri="{FF2B5EF4-FFF2-40B4-BE49-F238E27FC236}">
                <a16:creationId xmlns:a16="http://schemas.microsoft.com/office/drawing/2014/main" id="{C7C41A09-9D9F-6F3C-D70C-080AE16ABBF6}"/>
              </a:ext>
            </a:extLst>
          </p:cNvPr>
          <p:cNvSpPr>
            <a:spLocks noChangeArrowheads="1"/>
          </p:cNvSpPr>
          <p:nvPr/>
        </p:nvSpPr>
        <p:spPr bwMode="auto">
          <a:xfrm>
            <a:off x="228600" y="5622925"/>
            <a:ext cx="807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0000CC"/>
                </a:solidFill>
              </a:rPr>
              <a:t>Mechanical energy flow chart for</a:t>
            </a:r>
            <a:r>
              <a:rPr lang="tr-TR" altLang="en-US" sz="2000" b="0">
                <a:solidFill>
                  <a:srgbClr val="0000CC"/>
                </a:solidFill>
              </a:rPr>
              <a:t> </a:t>
            </a:r>
            <a:r>
              <a:rPr lang="en-US" altLang="en-US" sz="2000" b="0">
                <a:solidFill>
                  <a:srgbClr val="0000CC"/>
                </a:solidFill>
              </a:rPr>
              <a:t>a fluid flow system that involves</a:t>
            </a:r>
            <a:r>
              <a:rPr lang="tr-TR" altLang="en-US" sz="2000" b="0">
                <a:solidFill>
                  <a:srgbClr val="0000CC"/>
                </a:solidFill>
              </a:rPr>
              <a:t> </a:t>
            </a:r>
            <a:r>
              <a:rPr lang="en-US" altLang="en-US" sz="2000" b="0">
                <a:solidFill>
                  <a:srgbClr val="0000CC"/>
                </a:solidFill>
              </a:rPr>
              <a:t>a pump and a turbine. Vertical</a:t>
            </a:r>
            <a:r>
              <a:rPr lang="tr-TR" altLang="en-US" sz="2000" b="0">
                <a:solidFill>
                  <a:srgbClr val="0000CC"/>
                </a:solidFill>
              </a:rPr>
              <a:t> </a:t>
            </a:r>
            <a:r>
              <a:rPr lang="en-US" altLang="en-US" sz="2000" b="0">
                <a:solidFill>
                  <a:srgbClr val="0000CC"/>
                </a:solidFill>
              </a:rPr>
              <a:t>dimensions show each energy</a:t>
            </a:r>
            <a:r>
              <a:rPr lang="tr-TR" altLang="en-US" sz="2000" b="0">
                <a:solidFill>
                  <a:srgbClr val="0000CC"/>
                </a:solidFill>
              </a:rPr>
              <a:t> </a:t>
            </a:r>
            <a:r>
              <a:rPr lang="en-US" altLang="en-US" sz="2000" b="0">
                <a:solidFill>
                  <a:srgbClr val="0000CC"/>
                </a:solidFill>
              </a:rPr>
              <a:t>term expressed as an</a:t>
            </a:r>
            <a:r>
              <a:rPr lang="tr-TR" altLang="en-US" sz="2000" b="0">
                <a:solidFill>
                  <a:srgbClr val="0000CC"/>
                </a:solidFill>
              </a:rPr>
              <a:t> </a:t>
            </a:r>
            <a:r>
              <a:rPr lang="en-US" altLang="en-US" sz="2000" b="0">
                <a:solidFill>
                  <a:srgbClr val="0000CC"/>
                </a:solidFill>
              </a:rPr>
              <a:t>equivalent</a:t>
            </a:r>
            <a:r>
              <a:rPr lang="tr-TR" altLang="en-US" sz="2000" b="0">
                <a:solidFill>
                  <a:srgbClr val="0000CC"/>
                </a:solidFill>
              </a:rPr>
              <a:t> </a:t>
            </a:r>
            <a:r>
              <a:rPr lang="en-US" altLang="en-US" sz="2000" b="0">
                <a:solidFill>
                  <a:srgbClr val="0000CC"/>
                </a:solidFill>
              </a:rPr>
              <a:t>column height of fluid, i.e., </a:t>
            </a:r>
            <a:r>
              <a:rPr lang="en-US" altLang="en-US" sz="2000" b="0" i="1">
                <a:solidFill>
                  <a:srgbClr val="0000CC"/>
                </a:solidFill>
              </a:rPr>
              <a:t>head</a:t>
            </a:r>
            <a:r>
              <a:rPr lang="tr-TR" altLang="en-US" sz="2000" b="0">
                <a:solidFill>
                  <a:srgbClr val="0000CC"/>
                </a:solidFill>
              </a:rPr>
              <a:t>.</a:t>
            </a:r>
            <a:endParaRPr lang="en-US" altLang="en-US" sz="2000" b="0">
              <a:solidFill>
                <a:srgbClr val="0000CC"/>
              </a:solidFill>
            </a:endParaRPr>
          </a:p>
        </p:txBody>
      </p:sp>
      <p:pic>
        <p:nvPicPr>
          <p:cNvPr id="149507" name="Picture 4">
            <a:extLst>
              <a:ext uri="{FF2B5EF4-FFF2-40B4-BE49-F238E27FC236}">
                <a16:creationId xmlns:a16="http://schemas.microsoft.com/office/drawing/2014/main" id="{D227148E-7066-AB97-E32C-700F988C4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0050"/>
            <a:ext cx="868680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Number Placeholder 3">
            <a:extLst>
              <a:ext uri="{FF2B5EF4-FFF2-40B4-BE49-F238E27FC236}">
                <a16:creationId xmlns:a16="http://schemas.microsoft.com/office/drawing/2014/main" id="{CE7FA19C-48B4-7285-F391-860A0227824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A6B29747-5FBB-4EC1-AAE3-CF7E3E1AAB4F}" type="slidenum">
              <a:rPr lang="en-US" altLang="en-US" sz="1400" smtClean="0"/>
              <a:pPr>
                <a:spcBef>
                  <a:spcPct val="0"/>
                </a:spcBef>
                <a:spcAft>
                  <a:spcPct val="0"/>
                </a:spcAft>
                <a:buClrTx/>
                <a:buFontTx/>
                <a:buNone/>
              </a:pPr>
              <a:t>68</a:t>
            </a:fld>
            <a:endParaRPr lang="en-US" altLang="en-US" sz="1400"/>
          </a:p>
        </p:txBody>
      </p:sp>
      <p:pic>
        <p:nvPicPr>
          <p:cNvPr id="151554" name="Picture 5">
            <a:extLst>
              <a:ext uri="{FF2B5EF4-FFF2-40B4-BE49-F238E27FC236}">
                <a16:creationId xmlns:a16="http://schemas.microsoft.com/office/drawing/2014/main" id="{B6CF3186-B6E2-CF50-EDEB-C80BAC2DD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7800"/>
            <a:ext cx="6964363"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5" name="Text Box 6">
            <a:extLst>
              <a:ext uri="{FF2B5EF4-FFF2-40B4-BE49-F238E27FC236}">
                <a16:creationId xmlns:a16="http://schemas.microsoft.com/office/drawing/2014/main" id="{7BE9D18A-CC0A-9706-ECFD-92154AFEAC07}"/>
              </a:ext>
            </a:extLst>
          </p:cNvPr>
          <p:cNvSpPr txBox="1">
            <a:spLocks noChangeArrowheads="1"/>
          </p:cNvSpPr>
          <p:nvPr/>
        </p:nvSpPr>
        <p:spPr bwMode="auto">
          <a:xfrm>
            <a:off x="7620000" y="457200"/>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b="0">
                <a:solidFill>
                  <a:srgbClr val="CC00CC"/>
                </a:solidFill>
              </a:rPr>
              <a:t>(5-74)</a:t>
            </a:r>
            <a:endParaRPr lang="en-US" altLang="en-US" sz="2000" b="0">
              <a:solidFill>
                <a:srgbClr val="CC00CC"/>
              </a:solidFill>
            </a:endParaRPr>
          </a:p>
        </p:txBody>
      </p:sp>
      <p:sp>
        <p:nvSpPr>
          <p:cNvPr id="151556" name="Rectangle 8">
            <a:extLst>
              <a:ext uri="{FF2B5EF4-FFF2-40B4-BE49-F238E27FC236}">
                <a16:creationId xmlns:a16="http://schemas.microsoft.com/office/drawing/2014/main" id="{4034B5CA-B1CF-457C-9022-750ED579CBE1}"/>
              </a:ext>
            </a:extLst>
          </p:cNvPr>
          <p:cNvSpPr>
            <a:spLocks noChangeArrowheads="1"/>
          </p:cNvSpPr>
          <p:nvPr/>
        </p:nvSpPr>
        <p:spPr bwMode="auto">
          <a:xfrm>
            <a:off x="304800" y="12192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Special Case: Incompressible Flow with No</a:t>
            </a:r>
          </a:p>
          <a:p>
            <a:pPr eaLnBrk="1" hangingPunct="1">
              <a:spcBef>
                <a:spcPct val="0"/>
              </a:spcBef>
              <a:spcAft>
                <a:spcPct val="0"/>
              </a:spcAft>
              <a:buClrTx/>
              <a:buFontTx/>
              <a:buNone/>
            </a:pPr>
            <a:r>
              <a:rPr lang="en-US" altLang="en-US" sz="2800">
                <a:solidFill>
                  <a:srgbClr val="FF0000"/>
                </a:solidFill>
              </a:rPr>
              <a:t>Mechanical Work Devices and Negligible Friction</a:t>
            </a:r>
          </a:p>
        </p:txBody>
      </p:sp>
      <p:sp>
        <p:nvSpPr>
          <p:cNvPr id="151557" name="Rectangle 9">
            <a:extLst>
              <a:ext uri="{FF2B5EF4-FFF2-40B4-BE49-F238E27FC236}">
                <a16:creationId xmlns:a16="http://schemas.microsoft.com/office/drawing/2014/main" id="{67B20DCE-A563-1110-017C-6A9558F70226}"/>
              </a:ext>
            </a:extLst>
          </p:cNvPr>
          <p:cNvSpPr>
            <a:spLocks noChangeArrowheads="1"/>
          </p:cNvSpPr>
          <p:nvPr/>
        </p:nvSpPr>
        <p:spPr bwMode="auto">
          <a:xfrm>
            <a:off x="381000" y="2286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t>When piping losses are negligible, there is negligible dissipation of mechanical</a:t>
            </a:r>
            <a:r>
              <a:rPr lang="tr-TR" altLang="en-US" sz="2000" b="0"/>
              <a:t> </a:t>
            </a:r>
            <a:r>
              <a:rPr lang="en-US" altLang="en-US" sz="2000" b="0"/>
              <a:t>energy into thermal energy, and thus </a:t>
            </a:r>
            <a:r>
              <a:rPr lang="en-US" altLang="en-US" sz="2000" b="0" i="1"/>
              <a:t>h</a:t>
            </a:r>
            <a:r>
              <a:rPr lang="en-US" altLang="en-US" sz="2000" b="0" i="1" baseline="-25000"/>
              <a:t>L</a:t>
            </a:r>
            <a:r>
              <a:rPr lang="en-US" altLang="en-US" sz="2000" b="0" i="1"/>
              <a:t> </a:t>
            </a:r>
            <a:r>
              <a:rPr lang="tr-TR" altLang="en-US" sz="2000" b="0" i="1"/>
              <a:t>=</a:t>
            </a:r>
            <a:r>
              <a:rPr lang="en-US" altLang="en-US" sz="2000" b="0"/>
              <a:t> </a:t>
            </a:r>
            <a:r>
              <a:rPr lang="en-US" altLang="en-US" sz="2000" b="0" i="1"/>
              <a:t>e</a:t>
            </a:r>
            <a:r>
              <a:rPr lang="en-US" altLang="en-US" sz="2000" b="0" baseline="-25000"/>
              <a:t>mech loss, piping</a:t>
            </a:r>
            <a:r>
              <a:rPr lang="en-US" altLang="en-US" sz="2000" b="0"/>
              <a:t> /</a:t>
            </a:r>
            <a:r>
              <a:rPr lang="en-US" altLang="en-US" sz="2000" b="0" i="1"/>
              <a:t>g </a:t>
            </a:r>
            <a:r>
              <a:rPr lang="en-US" altLang="en-US" sz="2000" b="0"/>
              <a:t>≅ 0. Also, </a:t>
            </a:r>
            <a:r>
              <a:rPr lang="en-US" altLang="en-US" sz="2000" b="0" i="1"/>
              <a:t>h</a:t>
            </a:r>
            <a:r>
              <a:rPr lang="en-US" altLang="en-US" sz="2000" b="0" baseline="-25000"/>
              <a:t>pump, </a:t>
            </a:r>
            <a:r>
              <a:rPr lang="en-US" altLang="en-US" sz="2000" b="0" i="1" baseline="-25000"/>
              <a:t>u</a:t>
            </a:r>
            <a:r>
              <a:rPr lang="en-US" altLang="en-US" sz="2000" b="0" i="1"/>
              <a:t> </a:t>
            </a:r>
            <a:r>
              <a:rPr lang="tr-TR" altLang="en-US" sz="2000" b="0" i="1"/>
              <a:t>=</a:t>
            </a:r>
            <a:r>
              <a:rPr lang="en-US" altLang="en-US" sz="2000" b="0"/>
              <a:t> </a:t>
            </a:r>
            <a:r>
              <a:rPr lang="en-US" altLang="en-US" sz="2000" b="0" i="1"/>
              <a:t>h</a:t>
            </a:r>
            <a:r>
              <a:rPr lang="en-US" altLang="en-US" sz="2000" b="0" baseline="-25000"/>
              <a:t>turbine, </a:t>
            </a:r>
            <a:r>
              <a:rPr lang="en-US" altLang="en-US" sz="2000" b="0" i="1" baseline="-25000"/>
              <a:t>e</a:t>
            </a:r>
            <a:r>
              <a:rPr lang="en-US" altLang="en-US" sz="2000" b="0" i="1"/>
              <a:t> </a:t>
            </a:r>
            <a:r>
              <a:rPr lang="tr-TR" altLang="en-US" sz="2000" b="0" i="1"/>
              <a:t>=</a:t>
            </a:r>
            <a:r>
              <a:rPr lang="en-US" altLang="en-US" sz="2000" b="0"/>
              <a:t> 0 when there are no</a:t>
            </a:r>
            <a:r>
              <a:rPr lang="tr-TR" altLang="en-US" sz="2000" b="0"/>
              <a:t> </a:t>
            </a:r>
            <a:r>
              <a:rPr lang="en-US" altLang="en-US" sz="2000" b="0"/>
              <a:t>mechanical work devices such as fans, pumps, or turbines. Then Eq. 5–74</a:t>
            </a:r>
            <a:r>
              <a:rPr lang="tr-TR" altLang="en-US" sz="2000" b="0"/>
              <a:t> </a:t>
            </a:r>
            <a:r>
              <a:rPr lang="en-US" altLang="en-US" sz="2000" b="0"/>
              <a:t>reduces to</a:t>
            </a:r>
          </a:p>
        </p:txBody>
      </p:sp>
      <p:pic>
        <p:nvPicPr>
          <p:cNvPr id="151558" name="Picture 11">
            <a:extLst>
              <a:ext uri="{FF2B5EF4-FFF2-40B4-BE49-F238E27FC236}">
                <a16:creationId xmlns:a16="http://schemas.microsoft.com/office/drawing/2014/main" id="{B6267378-4CB5-6A28-550D-C36870D07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0"/>
            <a:ext cx="88995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9" name="Rectangle 12">
            <a:extLst>
              <a:ext uri="{FF2B5EF4-FFF2-40B4-BE49-F238E27FC236}">
                <a16:creationId xmlns:a16="http://schemas.microsoft.com/office/drawing/2014/main" id="{6322708A-3022-187A-A008-79CC19C285C2}"/>
              </a:ext>
            </a:extLst>
          </p:cNvPr>
          <p:cNvSpPr>
            <a:spLocks noChangeArrowheads="1"/>
          </p:cNvSpPr>
          <p:nvPr/>
        </p:nvSpPr>
        <p:spPr bwMode="auto">
          <a:xfrm>
            <a:off x="457200" y="4876800"/>
            <a:ext cx="78486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5000"/>
              </a:spcBef>
              <a:spcAft>
                <a:spcPct val="15000"/>
              </a:spcAft>
              <a:buClrTx/>
              <a:buFontTx/>
              <a:buNone/>
            </a:pPr>
            <a:r>
              <a:rPr lang="tr-TR" altLang="en-US" sz="2000" b="0"/>
              <a:t>This</a:t>
            </a:r>
            <a:r>
              <a:rPr lang="en-US" altLang="en-US" sz="2000" b="0"/>
              <a:t> is the </a:t>
            </a:r>
            <a:r>
              <a:rPr lang="en-US" altLang="en-US" sz="2000">
                <a:solidFill>
                  <a:srgbClr val="CC00CC"/>
                </a:solidFill>
              </a:rPr>
              <a:t>Bernoulli equation</a:t>
            </a:r>
            <a:r>
              <a:rPr lang="en-US" altLang="en-US" sz="2000"/>
              <a:t> </a:t>
            </a:r>
            <a:r>
              <a:rPr lang="en-US" altLang="en-US" sz="2000" b="0"/>
              <a:t>derived earlier using Newton’s second law</a:t>
            </a:r>
            <a:r>
              <a:rPr lang="tr-TR" altLang="en-US" sz="2000" b="0"/>
              <a:t> </a:t>
            </a:r>
            <a:r>
              <a:rPr lang="en-US" altLang="en-US" sz="2000" b="0"/>
              <a:t>of motion. </a:t>
            </a:r>
            <a:endParaRPr lang="tr-TR" altLang="en-US" sz="2000" b="0"/>
          </a:p>
          <a:p>
            <a:pPr eaLnBrk="1" hangingPunct="1">
              <a:spcBef>
                <a:spcPct val="15000"/>
              </a:spcBef>
              <a:spcAft>
                <a:spcPct val="15000"/>
              </a:spcAft>
              <a:buClrTx/>
              <a:buFontTx/>
              <a:buNone/>
            </a:pPr>
            <a:r>
              <a:rPr lang="en-US" altLang="en-US" sz="2000" b="0"/>
              <a:t>Thus, the Bernoulli equation can be thought of as a degenerate</a:t>
            </a:r>
            <a:r>
              <a:rPr lang="tr-TR" altLang="en-US" sz="2000" b="0"/>
              <a:t> </a:t>
            </a:r>
            <a:r>
              <a:rPr lang="en-US" altLang="en-US" sz="2000" b="0"/>
              <a:t>form of the energy equation.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3">
            <a:extLst>
              <a:ext uri="{FF2B5EF4-FFF2-40B4-BE49-F238E27FC236}">
                <a16:creationId xmlns:a16="http://schemas.microsoft.com/office/drawing/2014/main" id="{27AEFE0B-D55D-73B7-E1A1-79117F35B6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1C6B2A9B-A631-4174-9E4C-84B5BF811357}" type="slidenum">
              <a:rPr lang="en-US" altLang="en-US" sz="1400" smtClean="0"/>
              <a:pPr>
                <a:spcBef>
                  <a:spcPct val="0"/>
                </a:spcBef>
                <a:spcAft>
                  <a:spcPct val="0"/>
                </a:spcAft>
                <a:buClrTx/>
                <a:buFontTx/>
                <a:buNone/>
              </a:pPr>
              <a:t>69</a:t>
            </a:fld>
            <a:endParaRPr lang="en-US" altLang="en-US" sz="1400"/>
          </a:p>
        </p:txBody>
      </p:sp>
      <p:sp>
        <p:nvSpPr>
          <p:cNvPr id="153602" name="Rectangle 2">
            <a:extLst>
              <a:ext uri="{FF2B5EF4-FFF2-40B4-BE49-F238E27FC236}">
                <a16:creationId xmlns:a16="http://schemas.microsoft.com/office/drawing/2014/main" id="{AFC9B64C-9959-2BDD-8FAF-17EF55554835}"/>
              </a:ext>
            </a:extLst>
          </p:cNvPr>
          <p:cNvSpPr>
            <a:spLocks noChangeArrowheads="1"/>
          </p:cNvSpPr>
          <p:nvPr/>
        </p:nvSpPr>
        <p:spPr bwMode="auto">
          <a:xfrm>
            <a:off x="90488" y="152400"/>
            <a:ext cx="5319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400">
                <a:solidFill>
                  <a:srgbClr val="FF0000"/>
                </a:solidFill>
              </a:rPr>
              <a:t>Kinetic Energy Correction Factor, </a:t>
            </a:r>
            <a:r>
              <a:rPr lang="en-US" altLang="en-US" sz="2400" i="1">
                <a:solidFill>
                  <a:srgbClr val="FF0000"/>
                </a:solidFill>
                <a:sym typeface="Symbol" panose="05050102010706020507" pitchFamily="18" charset="2"/>
              </a:rPr>
              <a:t></a:t>
            </a:r>
            <a:endParaRPr lang="en-US" altLang="en-US" sz="2400" b="0" i="1">
              <a:solidFill>
                <a:srgbClr val="FF0000"/>
              </a:solidFill>
            </a:endParaRPr>
          </a:p>
        </p:txBody>
      </p:sp>
      <p:sp>
        <p:nvSpPr>
          <p:cNvPr id="153603" name="Rectangle 6">
            <a:extLst>
              <a:ext uri="{FF2B5EF4-FFF2-40B4-BE49-F238E27FC236}">
                <a16:creationId xmlns:a16="http://schemas.microsoft.com/office/drawing/2014/main" id="{61529E0B-277D-3234-F174-E1D18633B6D8}"/>
              </a:ext>
            </a:extLst>
          </p:cNvPr>
          <p:cNvSpPr>
            <a:spLocks noChangeArrowheads="1"/>
          </p:cNvSpPr>
          <p:nvPr/>
        </p:nvSpPr>
        <p:spPr bwMode="auto">
          <a:xfrm>
            <a:off x="3733800" y="4114800"/>
            <a:ext cx="533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rgbClr val="0000CC"/>
                </a:solidFill>
              </a:rPr>
              <a:t>The determination of the </a:t>
            </a:r>
            <a:r>
              <a:rPr lang="en-US" altLang="en-US" sz="1800" b="0" i="1">
                <a:solidFill>
                  <a:srgbClr val="0000CC"/>
                </a:solidFill>
              </a:rPr>
              <a:t>kinetic</a:t>
            </a:r>
            <a:r>
              <a:rPr lang="tr-TR" altLang="en-US" sz="1800" b="0" i="1">
                <a:solidFill>
                  <a:srgbClr val="0000CC"/>
                </a:solidFill>
              </a:rPr>
              <a:t> </a:t>
            </a:r>
            <a:r>
              <a:rPr lang="en-US" altLang="en-US" sz="1800" b="0" i="1">
                <a:solidFill>
                  <a:srgbClr val="0000CC"/>
                </a:solidFill>
              </a:rPr>
              <a:t>energy correction factor </a:t>
            </a:r>
            <a:r>
              <a:rPr lang="en-US" altLang="en-US" sz="1800" b="0">
                <a:solidFill>
                  <a:srgbClr val="0000CC"/>
                </a:solidFill>
              </a:rPr>
              <a:t>using the</a:t>
            </a:r>
            <a:r>
              <a:rPr lang="tr-TR" altLang="en-US" sz="1800" b="0">
                <a:solidFill>
                  <a:srgbClr val="0000CC"/>
                </a:solidFill>
              </a:rPr>
              <a:t> </a:t>
            </a:r>
            <a:r>
              <a:rPr lang="en-US" altLang="en-US" sz="1800" b="0">
                <a:solidFill>
                  <a:srgbClr val="0000CC"/>
                </a:solidFill>
              </a:rPr>
              <a:t>actual velocity distribution </a:t>
            </a:r>
            <a:r>
              <a:rPr lang="en-US" altLang="en-US" sz="1800" b="0" i="1">
                <a:solidFill>
                  <a:srgbClr val="0000CC"/>
                </a:solidFill>
              </a:rPr>
              <a:t>V</a:t>
            </a:r>
            <a:r>
              <a:rPr lang="en-US" altLang="en-US" sz="1800" b="0">
                <a:solidFill>
                  <a:srgbClr val="0000CC"/>
                </a:solidFill>
              </a:rPr>
              <a:t>(</a:t>
            </a:r>
            <a:r>
              <a:rPr lang="en-US" altLang="en-US" sz="1800" b="0" i="1">
                <a:solidFill>
                  <a:srgbClr val="0000CC"/>
                </a:solidFill>
              </a:rPr>
              <a:t>r</a:t>
            </a:r>
            <a:r>
              <a:rPr lang="en-US" altLang="en-US" sz="1800" b="0">
                <a:solidFill>
                  <a:srgbClr val="0000CC"/>
                </a:solidFill>
              </a:rPr>
              <a:t>) and</a:t>
            </a:r>
            <a:r>
              <a:rPr lang="tr-TR" altLang="en-US" sz="1800" b="0">
                <a:solidFill>
                  <a:srgbClr val="0000CC"/>
                </a:solidFill>
              </a:rPr>
              <a:t> </a:t>
            </a:r>
            <a:r>
              <a:rPr lang="en-US" altLang="en-US" sz="1800" b="0">
                <a:solidFill>
                  <a:srgbClr val="0000CC"/>
                </a:solidFill>
              </a:rPr>
              <a:t>the average velocity </a:t>
            </a:r>
            <a:r>
              <a:rPr lang="en-US" altLang="en-US" sz="1800" b="0" i="1">
                <a:solidFill>
                  <a:srgbClr val="0000CC"/>
                </a:solidFill>
              </a:rPr>
              <a:t>V</a:t>
            </a:r>
            <a:r>
              <a:rPr lang="en-US" altLang="en-US" sz="1800" b="0" baseline="-25000">
                <a:solidFill>
                  <a:srgbClr val="0000CC"/>
                </a:solidFill>
              </a:rPr>
              <a:t>avg</a:t>
            </a:r>
            <a:r>
              <a:rPr lang="en-US" altLang="en-US" sz="1800" b="0">
                <a:solidFill>
                  <a:srgbClr val="0000CC"/>
                </a:solidFill>
              </a:rPr>
              <a:t> at a cross</a:t>
            </a:r>
            <a:r>
              <a:rPr lang="tr-TR" altLang="en-US" sz="1800" b="0">
                <a:solidFill>
                  <a:srgbClr val="0000CC"/>
                </a:solidFill>
              </a:rPr>
              <a:t> </a:t>
            </a:r>
            <a:r>
              <a:rPr lang="en-US" altLang="en-US" sz="1800" b="0">
                <a:solidFill>
                  <a:srgbClr val="0000CC"/>
                </a:solidFill>
              </a:rPr>
              <a:t>section.</a:t>
            </a:r>
          </a:p>
        </p:txBody>
      </p:sp>
      <p:sp>
        <p:nvSpPr>
          <p:cNvPr id="153604" name="Rectangle 7">
            <a:extLst>
              <a:ext uri="{FF2B5EF4-FFF2-40B4-BE49-F238E27FC236}">
                <a16:creationId xmlns:a16="http://schemas.microsoft.com/office/drawing/2014/main" id="{26A1E0CC-7E97-DA7E-82FB-01800190C203}"/>
              </a:ext>
            </a:extLst>
          </p:cNvPr>
          <p:cNvSpPr>
            <a:spLocks noChangeArrowheads="1"/>
          </p:cNvSpPr>
          <p:nvPr/>
        </p:nvSpPr>
        <p:spPr bwMode="auto">
          <a:xfrm>
            <a:off x="152400" y="609600"/>
            <a:ext cx="5181600"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5000"/>
              </a:spcBef>
              <a:spcAft>
                <a:spcPct val="15000"/>
              </a:spcAft>
              <a:buClrTx/>
              <a:buFontTx/>
              <a:buNone/>
            </a:pPr>
            <a:r>
              <a:rPr lang="tr-TR" altLang="en-US" sz="1900" b="0"/>
              <a:t>T</a:t>
            </a:r>
            <a:r>
              <a:rPr lang="en-US" altLang="en-US" sz="1900" b="0"/>
              <a:t>he kinetic energy of a fluid stream obtained from </a:t>
            </a:r>
            <a:r>
              <a:rPr lang="en-US" altLang="en-US" sz="1900" b="0" i="1"/>
              <a:t>V</a:t>
            </a:r>
            <a:r>
              <a:rPr lang="en-US" altLang="en-US" sz="1900" b="0" baseline="30000"/>
              <a:t>2</a:t>
            </a:r>
            <a:r>
              <a:rPr lang="en-US" altLang="en-US" sz="1900" b="0"/>
              <a:t>/2 is not the same as the</a:t>
            </a:r>
            <a:r>
              <a:rPr lang="tr-TR" altLang="en-US" sz="1900" b="0"/>
              <a:t> </a:t>
            </a:r>
            <a:r>
              <a:rPr lang="en-US" altLang="en-US" sz="1900" b="0"/>
              <a:t>actual kinetic energy of the fluid stream since the square of a sum is not equal</a:t>
            </a:r>
            <a:r>
              <a:rPr lang="tr-TR" altLang="en-US" sz="1900" b="0"/>
              <a:t> </a:t>
            </a:r>
            <a:r>
              <a:rPr lang="en-US" altLang="en-US" sz="1900" b="0"/>
              <a:t>to the sum of the squares of its components. </a:t>
            </a:r>
            <a:endParaRPr lang="tr-TR" altLang="en-US" sz="1900" b="0"/>
          </a:p>
          <a:p>
            <a:pPr eaLnBrk="1" hangingPunct="1">
              <a:spcBef>
                <a:spcPct val="15000"/>
              </a:spcBef>
              <a:spcAft>
                <a:spcPct val="15000"/>
              </a:spcAft>
              <a:buClrTx/>
              <a:buFontTx/>
              <a:buNone/>
            </a:pPr>
            <a:r>
              <a:rPr lang="en-US" altLang="en-US" sz="1900" b="0"/>
              <a:t>This error can be</a:t>
            </a:r>
            <a:r>
              <a:rPr lang="tr-TR" altLang="en-US" sz="1900" b="0"/>
              <a:t> </a:t>
            </a:r>
            <a:r>
              <a:rPr lang="en-US" altLang="en-US" sz="1900" b="0"/>
              <a:t>corrected by replacing the kinetic energy terms </a:t>
            </a:r>
            <a:r>
              <a:rPr lang="en-US" altLang="en-US" sz="1900" b="0" i="1"/>
              <a:t>V</a:t>
            </a:r>
            <a:r>
              <a:rPr lang="en-US" altLang="en-US" sz="1900" b="0" baseline="30000"/>
              <a:t>2</a:t>
            </a:r>
            <a:r>
              <a:rPr lang="en-US" altLang="en-US" sz="1900" b="0"/>
              <a:t>/2 in the energy equation by</a:t>
            </a:r>
            <a:r>
              <a:rPr lang="tr-TR" altLang="en-US" sz="1900" b="0"/>
              <a:t> </a:t>
            </a:r>
            <a:r>
              <a:rPr lang="tr-TR" altLang="en-US" sz="1900" i="1">
                <a:solidFill>
                  <a:srgbClr val="CC00CC"/>
                </a:solidFill>
                <a:sym typeface="Symbol" panose="05050102010706020507" pitchFamily="18" charset="2"/>
              </a:rPr>
              <a:t></a:t>
            </a:r>
            <a:r>
              <a:rPr lang="en-US" altLang="en-US" sz="1900" i="1">
                <a:solidFill>
                  <a:srgbClr val="CC00CC"/>
                </a:solidFill>
              </a:rPr>
              <a:t>V</a:t>
            </a:r>
            <a:r>
              <a:rPr lang="en-US" altLang="en-US" sz="1900" baseline="-25000">
                <a:solidFill>
                  <a:srgbClr val="CC00CC"/>
                </a:solidFill>
              </a:rPr>
              <a:t>avg</a:t>
            </a:r>
            <a:r>
              <a:rPr lang="en-US" altLang="en-US" sz="1900" baseline="30000">
                <a:solidFill>
                  <a:srgbClr val="CC00CC"/>
                </a:solidFill>
              </a:rPr>
              <a:t>2</a:t>
            </a:r>
            <a:r>
              <a:rPr lang="en-US" altLang="en-US" sz="1900">
                <a:solidFill>
                  <a:srgbClr val="CC00CC"/>
                </a:solidFill>
              </a:rPr>
              <a:t>/2</a:t>
            </a:r>
            <a:r>
              <a:rPr lang="en-US" altLang="en-US" sz="1900" b="0"/>
              <a:t>, where </a:t>
            </a:r>
            <a:r>
              <a:rPr lang="tr-TR" altLang="en-US" sz="1900" i="1">
                <a:solidFill>
                  <a:srgbClr val="CC00CC"/>
                </a:solidFill>
                <a:sym typeface="Symbol" panose="05050102010706020507" pitchFamily="18" charset="2"/>
              </a:rPr>
              <a:t></a:t>
            </a:r>
            <a:r>
              <a:rPr lang="en-US" altLang="en-US" sz="1900" b="0"/>
              <a:t> is the </a:t>
            </a:r>
            <a:r>
              <a:rPr lang="en-US" altLang="en-US" sz="1900">
                <a:solidFill>
                  <a:srgbClr val="CC00CC"/>
                </a:solidFill>
              </a:rPr>
              <a:t>kinetic energy correction</a:t>
            </a:r>
            <a:r>
              <a:rPr lang="tr-TR" altLang="en-US" sz="1900">
                <a:solidFill>
                  <a:srgbClr val="CC00CC"/>
                </a:solidFill>
              </a:rPr>
              <a:t> </a:t>
            </a:r>
            <a:r>
              <a:rPr lang="en-US" altLang="en-US" sz="1900">
                <a:solidFill>
                  <a:srgbClr val="CC00CC"/>
                </a:solidFill>
              </a:rPr>
              <a:t>factor</a:t>
            </a:r>
            <a:r>
              <a:rPr lang="en-US" altLang="en-US" sz="1900" b="0"/>
              <a:t>. </a:t>
            </a:r>
          </a:p>
        </p:txBody>
      </p:sp>
      <p:pic>
        <p:nvPicPr>
          <p:cNvPr id="153605" name="Picture 9">
            <a:extLst>
              <a:ext uri="{FF2B5EF4-FFF2-40B4-BE49-F238E27FC236}">
                <a16:creationId xmlns:a16="http://schemas.microsoft.com/office/drawing/2014/main" id="{FEFC56D8-6492-4082-8F7B-35F2C3202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76200"/>
            <a:ext cx="35433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6" name="Picture 10">
            <a:extLst>
              <a:ext uri="{FF2B5EF4-FFF2-40B4-BE49-F238E27FC236}">
                <a16:creationId xmlns:a16="http://schemas.microsoft.com/office/drawing/2014/main" id="{7CAD4FB8-00A5-CCFA-47D8-8DD5E7DD8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05400"/>
            <a:ext cx="83820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7" name="Picture 11">
            <a:extLst>
              <a:ext uri="{FF2B5EF4-FFF2-40B4-BE49-F238E27FC236}">
                <a16:creationId xmlns:a16="http://schemas.microsoft.com/office/drawing/2014/main" id="{92CFE534-A1FB-60E2-B1EA-7470CE2AD8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965825"/>
            <a:ext cx="71628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08" name="Rectangle 12">
            <a:extLst>
              <a:ext uri="{FF2B5EF4-FFF2-40B4-BE49-F238E27FC236}">
                <a16:creationId xmlns:a16="http://schemas.microsoft.com/office/drawing/2014/main" id="{15CE4ABB-8D74-6848-7C0F-9E6EA88C1F44}"/>
              </a:ext>
            </a:extLst>
          </p:cNvPr>
          <p:cNvSpPr>
            <a:spLocks noChangeArrowheads="1"/>
          </p:cNvSpPr>
          <p:nvPr/>
        </p:nvSpPr>
        <p:spPr bwMode="auto">
          <a:xfrm>
            <a:off x="228600" y="3487738"/>
            <a:ext cx="3505200" cy="14652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5000"/>
              </a:spcBef>
              <a:spcAft>
                <a:spcPct val="15000"/>
              </a:spcAft>
              <a:buClrTx/>
              <a:buFontTx/>
              <a:buNone/>
            </a:pPr>
            <a:r>
              <a:rPr lang="tr-TR" altLang="en-US" sz="1800" b="0"/>
              <a:t>T</a:t>
            </a:r>
            <a:r>
              <a:rPr lang="en-US" altLang="en-US" sz="1800" b="0"/>
              <a:t>he</a:t>
            </a:r>
            <a:r>
              <a:rPr lang="tr-TR" altLang="en-US" sz="1800" b="0"/>
              <a:t> </a:t>
            </a:r>
            <a:r>
              <a:rPr lang="en-US" altLang="en-US" sz="1800" b="0"/>
              <a:t>correction factor is 2.0 for fully developed laminar</a:t>
            </a:r>
            <a:r>
              <a:rPr lang="tr-TR" altLang="en-US" sz="1800" b="0"/>
              <a:t> </a:t>
            </a:r>
            <a:r>
              <a:rPr lang="en-US" altLang="en-US" sz="1800" b="0"/>
              <a:t>pipe flow, and it ranges</a:t>
            </a:r>
            <a:r>
              <a:rPr lang="tr-TR" altLang="en-US" sz="1800" b="0"/>
              <a:t> </a:t>
            </a:r>
            <a:r>
              <a:rPr lang="en-US" altLang="en-US" sz="1800" b="0"/>
              <a:t>between 1.04 and 1.11 for fully developed turbulent flow in a round pipe.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a:extLst>
              <a:ext uri="{FF2B5EF4-FFF2-40B4-BE49-F238E27FC236}">
                <a16:creationId xmlns:a16="http://schemas.microsoft.com/office/drawing/2014/main" id="{548F3DC5-40D6-3C6B-62BA-C745564EA22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BA290D0F-6549-4195-BF95-F7D33DCC7516}" type="slidenum">
              <a:rPr lang="en-US" altLang="en-US" sz="1400" smtClean="0"/>
              <a:pPr>
                <a:spcBef>
                  <a:spcPct val="0"/>
                </a:spcBef>
                <a:spcAft>
                  <a:spcPct val="0"/>
                </a:spcAft>
                <a:buClrTx/>
                <a:buFontTx/>
                <a:buNone/>
              </a:pPr>
              <a:t>7</a:t>
            </a:fld>
            <a:endParaRPr lang="en-US" altLang="en-US" sz="1400"/>
          </a:p>
        </p:txBody>
      </p:sp>
      <p:sp>
        <p:nvSpPr>
          <p:cNvPr id="27650" name="Rectangle 2">
            <a:extLst>
              <a:ext uri="{FF2B5EF4-FFF2-40B4-BE49-F238E27FC236}">
                <a16:creationId xmlns:a16="http://schemas.microsoft.com/office/drawing/2014/main" id="{C661F8DB-1BB0-E4ED-43A0-E7D0125E3729}"/>
              </a:ext>
            </a:extLst>
          </p:cNvPr>
          <p:cNvSpPr>
            <a:spLocks noChangeArrowheads="1"/>
          </p:cNvSpPr>
          <p:nvPr/>
        </p:nvSpPr>
        <p:spPr bwMode="auto">
          <a:xfrm>
            <a:off x="381000" y="177800"/>
            <a:ext cx="4200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0000"/>
                </a:solidFill>
              </a:rPr>
              <a:t>Conservation of Energy</a:t>
            </a:r>
          </a:p>
        </p:txBody>
      </p:sp>
      <p:pic>
        <p:nvPicPr>
          <p:cNvPr id="27651" name="Picture 3">
            <a:extLst>
              <a:ext uri="{FF2B5EF4-FFF2-40B4-BE49-F238E27FC236}">
                <a16:creationId xmlns:a16="http://schemas.microsoft.com/office/drawing/2014/main" id="{1E9D889A-7960-305D-4657-DBF9F06CE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19400"/>
            <a:ext cx="7278688"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4">
            <a:extLst>
              <a:ext uri="{FF2B5EF4-FFF2-40B4-BE49-F238E27FC236}">
                <a16:creationId xmlns:a16="http://schemas.microsoft.com/office/drawing/2014/main" id="{600A2722-BBFD-E301-ABFF-B8E2D4015430}"/>
              </a:ext>
            </a:extLst>
          </p:cNvPr>
          <p:cNvSpPr>
            <a:spLocks noChangeArrowheads="1"/>
          </p:cNvSpPr>
          <p:nvPr/>
        </p:nvSpPr>
        <p:spPr bwMode="auto">
          <a:xfrm>
            <a:off x="381000" y="762000"/>
            <a:ext cx="80772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buClrTx/>
              <a:buFontTx/>
              <a:buNone/>
            </a:pPr>
            <a:r>
              <a:rPr lang="tr-TR" altLang="en-US" sz="2000">
                <a:solidFill>
                  <a:srgbClr val="CC00CC"/>
                </a:solidFill>
              </a:rPr>
              <a:t>T</a:t>
            </a:r>
            <a:r>
              <a:rPr lang="en-US" altLang="en-US" sz="2000">
                <a:solidFill>
                  <a:srgbClr val="CC00CC"/>
                </a:solidFill>
              </a:rPr>
              <a:t>he conservation of energy principle</a:t>
            </a:r>
            <a:r>
              <a:rPr lang="tr-TR" altLang="en-US" sz="2000">
                <a:solidFill>
                  <a:srgbClr val="CC00CC"/>
                </a:solidFill>
              </a:rPr>
              <a:t> (the energy balance):</a:t>
            </a:r>
            <a:r>
              <a:rPr lang="en-US" altLang="en-US" sz="2000" b="0"/>
              <a:t> </a:t>
            </a:r>
            <a:r>
              <a:rPr lang="tr-TR" altLang="en-US" sz="2000" b="0"/>
              <a:t>T</a:t>
            </a:r>
            <a:r>
              <a:rPr lang="en-US" altLang="en-US" sz="2000" b="0"/>
              <a:t>he net energy transfer to</a:t>
            </a:r>
            <a:r>
              <a:rPr lang="tr-TR" altLang="en-US" sz="2000" b="0"/>
              <a:t> </a:t>
            </a:r>
            <a:r>
              <a:rPr lang="en-US" altLang="en-US" sz="2000" b="0"/>
              <a:t>or from a system during a process be equal to the change in the energy content</a:t>
            </a:r>
            <a:r>
              <a:rPr lang="tr-TR" altLang="en-US" sz="2000" b="0"/>
              <a:t> </a:t>
            </a:r>
            <a:r>
              <a:rPr lang="en-US" altLang="en-US" sz="2000" b="0"/>
              <a:t>of the system. </a:t>
            </a:r>
            <a:endParaRPr lang="tr-TR" altLang="en-US" sz="2000" b="0"/>
          </a:p>
          <a:p>
            <a:pPr eaLnBrk="1" hangingPunct="1">
              <a:buClrTx/>
              <a:buFontTx/>
              <a:buNone/>
            </a:pPr>
            <a:r>
              <a:rPr lang="en-US" altLang="en-US" sz="2000" b="0"/>
              <a:t>Energy can be transferred to or from a closed system by heat or work</a:t>
            </a:r>
            <a:r>
              <a:rPr lang="tr-TR" altLang="en-US" sz="2000" b="0"/>
              <a:t>.</a:t>
            </a:r>
          </a:p>
          <a:p>
            <a:pPr eaLnBrk="1" hangingPunct="1">
              <a:buClrTx/>
              <a:buFontTx/>
              <a:buNone/>
            </a:pPr>
            <a:r>
              <a:rPr lang="en-US" altLang="en-US" sz="2000" b="0"/>
              <a:t>Control volumes </a:t>
            </a:r>
            <a:r>
              <a:rPr lang="tr-TR" altLang="en-US" sz="2000" b="0"/>
              <a:t>also </a:t>
            </a:r>
            <a:r>
              <a:rPr lang="en-US" altLang="en-US" sz="2000" b="0"/>
              <a:t>involve energy transfer via mass flow</a:t>
            </a:r>
            <a:r>
              <a:rPr lang="tr-TR" altLang="en-US" sz="2000" b="0"/>
              <a:t>.</a:t>
            </a:r>
          </a:p>
        </p:txBody>
      </p:sp>
      <p:pic>
        <p:nvPicPr>
          <p:cNvPr id="27653" name="Picture 5">
            <a:extLst>
              <a:ext uri="{FF2B5EF4-FFF2-40B4-BE49-F238E27FC236}">
                <a16:creationId xmlns:a16="http://schemas.microsoft.com/office/drawing/2014/main" id="{2091BB86-2660-A4AC-B7CE-47C101810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48100"/>
            <a:ext cx="16986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a:extLst>
              <a:ext uri="{FF2B5EF4-FFF2-40B4-BE49-F238E27FC236}">
                <a16:creationId xmlns:a16="http://schemas.microsoft.com/office/drawing/2014/main" id="{7D05A665-5349-3F70-C9AE-C7961C037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724400"/>
            <a:ext cx="11144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5" name="Rectangle 7">
            <a:extLst>
              <a:ext uri="{FF2B5EF4-FFF2-40B4-BE49-F238E27FC236}">
                <a16:creationId xmlns:a16="http://schemas.microsoft.com/office/drawing/2014/main" id="{E5427A2C-5122-16A2-F4E3-60DD23BC29BE}"/>
              </a:ext>
            </a:extLst>
          </p:cNvPr>
          <p:cNvSpPr>
            <a:spLocks noChangeArrowheads="1"/>
          </p:cNvSpPr>
          <p:nvPr/>
        </p:nvSpPr>
        <p:spPr bwMode="auto">
          <a:xfrm>
            <a:off x="2286000" y="3733800"/>
            <a:ext cx="434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CC00CC"/>
                </a:solidFill>
              </a:rPr>
              <a:t>the total rates of energy transfer into and out of the</a:t>
            </a:r>
            <a:r>
              <a:rPr lang="tr-TR" altLang="en-US" sz="2000" b="0">
                <a:solidFill>
                  <a:srgbClr val="CC00CC"/>
                </a:solidFill>
              </a:rPr>
              <a:t> </a:t>
            </a:r>
            <a:r>
              <a:rPr lang="en-US" altLang="en-US" sz="2000" b="0">
                <a:solidFill>
                  <a:srgbClr val="CC00CC"/>
                </a:solidFill>
              </a:rPr>
              <a:t>control volume</a:t>
            </a:r>
          </a:p>
        </p:txBody>
      </p:sp>
      <p:sp>
        <p:nvSpPr>
          <p:cNvPr id="27656" name="Rectangle 8">
            <a:extLst>
              <a:ext uri="{FF2B5EF4-FFF2-40B4-BE49-F238E27FC236}">
                <a16:creationId xmlns:a16="http://schemas.microsoft.com/office/drawing/2014/main" id="{552B753B-AF81-BAA0-21D9-1034C1B48746}"/>
              </a:ext>
            </a:extLst>
          </p:cNvPr>
          <p:cNvSpPr>
            <a:spLocks noChangeArrowheads="1"/>
          </p:cNvSpPr>
          <p:nvPr/>
        </p:nvSpPr>
        <p:spPr bwMode="auto">
          <a:xfrm>
            <a:off x="1676400" y="4572000"/>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CC00CC"/>
                </a:solidFill>
              </a:rPr>
              <a:t>the rate of change of energy</a:t>
            </a:r>
          </a:p>
          <a:p>
            <a:pPr eaLnBrk="1" hangingPunct="1">
              <a:spcBef>
                <a:spcPct val="0"/>
              </a:spcBef>
              <a:spcAft>
                <a:spcPct val="0"/>
              </a:spcAft>
              <a:buClrTx/>
              <a:buFontTx/>
              <a:buNone/>
            </a:pPr>
            <a:r>
              <a:rPr lang="en-US" altLang="en-US" sz="2000" b="0">
                <a:solidFill>
                  <a:srgbClr val="CC00CC"/>
                </a:solidFill>
              </a:rPr>
              <a:t>within the control volume boundaries</a:t>
            </a:r>
          </a:p>
        </p:txBody>
      </p:sp>
      <p:sp>
        <p:nvSpPr>
          <p:cNvPr id="27657" name="Rectangle 9">
            <a:extLst>
              <a:ext uri="{FF2B5EF4-FFF2-40B4-BE49-F238E27FC236}">
                <a16:creationId xmlns:a16="http://schemas.microsoft.com/office/drawing/2014/main" id="{679B7E38-25AB-F363-DEBD-D13AC6F71A72}"/>
              </a:ext>
            </a:extLst>
          </p:cNvPr>
          <p:cNvSpPr>
            <a:spLocks noChangeArrowheads="1"/>
          </p:cNvSpPr>
          <p:nvPr/>
        </p:nvSpPr>
        <p:spPr bwMode="auto">
          <a:xfrm>
            <a:off x="381000" y="5546725"/>
            <a:ext cx="662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In fluid mechanics, we usually limit</a:t>
            </a:r>
            <a:r>
              <a:rPr lang="tr-TR" altLang="en-US" sz="2000" b="0">
                <a:solidFill>
                  <a:schemeClr val="accent2"/>
                </a:solidFill>
              </a:rPr>
              <a:t> </a:t>
            </a:r>
            <a:r>
              <a:rPr lang="en-US" altLang="en-US" sz="2000" b="0">
                <a:solidFill>
                  <a:schemeClr val="accent2"/>
                </a:solidFill>
              </a:rPr>
              <a:t>our consideration to mechanical forms of energy only.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3">
            <a:extLst>
              <a:ext uri="{FF2B5EF4-FFF2-40B4-BE49-F238E27FC236}">
                <a16:creationId xmlns:a16="http://schemas.microsoft.com/office/drawing/2014/main" id="{0C5A97EC-C426-5CCF-6128-573459B8003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8C2AA9A3-531D-4326-8A28-BC7DB8F94B9B}" type="slidenum">
              <a:rPr lang="en-US" altLang="en-US" sz="1400" smtClean="0"/>
              <a:pPr>
                <a:spcBef>
                  <a:spcPct val="0"/>
                </a:spcBef>
                <a:spcAft>
                  <a:spcPct val="0"/>
                </a:spcAft>
                <a:buClrTx/>
                <a:buFontTx/>
                <a:buNone/>
              </a:pPr>
              <a:t>70</a:t>
            </a:fld>
            <a:endParaRPr lang="en-US" altLang="en-US" sz="1400"/>
          </a:p>
        </p:txBody>
      </p:sp>
      <p:pic>
        <p:nvPicPr>
          <p:cNvPr id="155650" name="Picture 9">
            <a:extLst>
              <a:ext uri="{FF2B5EF4-FFF2-40B4-BE49-F238E27FC236}">
                <a16:creationId xmlns:a16="http://schemas.microsoft.com/office/drawing/2014/main" id="{040EE1A5-C8C5-9FF5-EC4A-8E462723E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7773988" cy="649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1" name="Picture 8">
            <a:extLst>
              <a:ext uri="{FF2B5EF4-FFF2-40B4-BE49-F238E27FC236}">
                <a16:creationId xmlns:a16="http://schemas.microsoft.com/office/drawing/2014/main" id="{BAA63DD5-0E7E-D2F4-85C5-114BF9174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91000"/>
            <a:ext cx="3273425" cy="1079500"/>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3">
            <a:extLst>
              <a:ext uri="{FF2B5EF4-FFF2-40B4-BE49-F238E27FC236}">
                <a16:creationId xmlns:a16="http://schemas.microsoft.com/office/drawing/2014/main" id="{4774907F-2ECE-98E8-6317-1DAEB01DF52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C1361660-79E7-4276-A13E-5DB3FC21EA94}" type="slidenum">
              <a:rPr lang="en-US" altLang="en-US" sz="1400" smtClean="0"/>
              <a:pPr>
                <a:spcBef>
                  <a:spcPct val="0"/>
                </a:spcBef>
                <a:spcAft>
                  <a:spcPct val="0"/>
                </a:spcAft>
                <a:buClrTx/>
                <a:buFontTx/>
                <a:buNone/>
              </a:pPr>
              <a:t>71</a:t>
            </a:fld>
            <a:endParaRPr lang="en-US" altLang="en-US" sz="1400"/>
          </a:p>
        </p:txBody>
      </p:sp>
      <p:pic>
        <p:nvPicPr>
          <p:cNvPr id="157698" name="Picture 2">
            <a:extLst>
              <a:ext uri="{FF2B5EF4-FFF2-40B4-BE49-F238E27FC236}">
                <a16:creationId xmlns:a16="http://schemas.microsoft.com/office/drawing/2014/main" id="{19269FDC-950B-48FC-BB82-9006E5AAD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620712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3">
            <a:extLst>
              <a:ext uri="{FF2B5EF4-FFF2-40B4-BE49-F238E27FC236}">
                <a16:creationId xmlns:a16="http://schemas.microsoft.com/office/drawing/2014/main" id="{BEF0F518-CF7B-F5B5-39C3-900BF1B130C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89A276E9-A4A1-4EF7-8C4D-F8AE865CDBA4}" type="slidenum">
              <a:rPr lang="en-US" altLang="en-US" sz="1400" smtClean="0"/>
              <a:pPr>
                <a:spcBef>
                  <a:spcPct val="0"/>
                </a:spcBef>
                <a:spcAft>
                  <a:spcPct val="0"/>
                </a:spcAft>
                <a:buClrTx/>
                <a:buFontTx/>
                <a:buNone/>
              </a:pPr>
              <a:t>72</a:t>
            </a:fld>
            <a:endParaRPr lang="en-US" altLang="en-US" sz="1400"/>
          </a:p>
        </p:txBody>
      </p:sp>
      <p:pic>
        <p:nvPicPr>
          <p:cNvPr id="159746" name="Picture 3">
            <a:extLst>
              <a:ext uri="{FF2B5EF4-FFF2-40B4-BE49-F238E27FC236}">
                <a16:creationId xmlns:a16="http://schemas.microsoft.com/office/drawing/2014/main" id="{C89F5167-1C6A-C1E9-F79E-7F6F73CDF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0"/>
            <a:ext cx="2898775"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747" name="Picture 11">
            <a:extLst>
              <a:ext uri="{FF2B5EF4-FFF2-40B4-BE49-F238E27FC236}">
                <a16:creationId xmlns:a16="http://schemas.microsoft.com/office/drawing/2014/main" id="{62906FF1-CBAD-B142-12C9-DE0612F7A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49911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748" name="Picture 12">
            <a:extLst>
              <a:ext uri="{FF2B5EF4-FFF2-40B4-BE49-F238E27FC236}">
                <a16:creationId xmlns:a16="http://schemas.microsoft.com/office/drawing/2014/main" id="{3CCD7E0D-7BA0-B0A5-061C-EAAE451203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505200"/>
            <a:ext cx="500062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Number Placeholder 3">
            <a:extLst>
              <a:ext uri="{FF2B5EF4-FFF2-40B4-BE49-F238E27FC236}">
                <a16:creationId xmlns:a16="http://schemas.microsoft.com/office/drawing/2014/main" id="{147BE168-BB16-BB58-FB24-565ACB61609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D0DB888C-DB49-479C-964D-BAD7D8486586}" type="slidenum">
              <a:rPr lang="en-US" altLang="en-US" sz="1400" smtClean="0"/>
              <a:pPr>
                <a:spcBef>
                  <a:spcPct val="0"/>
                </a:spcBef>
                <a:spcAft>
                  <a:spcPct val="0"/>
                </a:spcAft>
                <a:buClrTx/>
                <a:buFontTx/>
                <a:buNone/>
              </a:pPr>
              <a:t>73</a:t>
            </a:fld>
            <a:endParaRPr lang="en-US" altLang="en-US" sz="1400"/>
          </a:p>
        </p:txBody>
      </p:sp>
      <p:pic>
        <p:nvPicPr>
          <p:cNvPr id="161794" name="Picture 2">
            <a:extLst>
              <a:ext uri="{FF2B5EF4-FFF2-40B4-BE49-F238E27FC236}">
                <a16:creationId xmlns:a16="http://schemas.microsoft.com/office/drawing/2014/main" id="{16F8DA27-4F11-3B89-DA2E-E02B115C6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275"/>
            <a:ext cx="6705600" cy="661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3">
            <a:extLst>
              <a:ext uri="{FF2B5EF4-FFF2-40B4-BE49-F238E27FC236}">
                <a16:creationId xmlns:a16="http://schemas.microsoft.com/office/drawing/2014/main" id="{2E29C9F1-755B-E41D-1596-CF63865B1DF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17A911E6-66AC-47A3-B1D4-EEF2B15484D2}" type="slidenum">
              <a:rPr lang="en-US" altLang="en-US" sz="1400" smtClean="0"/>
              <a:pPr>
                <a:spcBef>
                  <a:spcPct val="0"/>
                </a:spcBef>
                <a:spcAft>
                  <a:spcPct val="0"/>
                </a:spcAft>
                <a:buClrTx/>
                <a:buFontTx/>
                <a:buNone/>
              </a:pPr>
              <a:t>74</a:t>
            </a:fld>
            <a:endParaRPr lang="en-US" altLang="en-US" sz="1400"/>
          </a:p>
        </p:txBody>
      </p:sp>
      <p:sp>
        <p:nvSpPr>
          <p:cNvPr id="163842" name="Rectangle 2">
            <a:extLst>
              <a:ext uri="{FF2B5EF4-FFF2-40B4-BE49-F238E27FC236}">
                <a16:creationId xmlns:a16="http://schemas.microsoft.com/office/drawing/2014/main" id="{CD9232D2-6356-C2B8-9E04-DB5060C9E187}"/>
              </a:ext>
            </a:extLst>
          </p:cNvPr>
          <p:cNvSpPr>
            <a:spLocks noChangeArrowheads="1"/>
          </p:cNvSpPr>
          <p:nvPr/>
        </p:nvSpPr>
        <p:spPr bwMode="auto">
          <a:xfrm>
            <a:off x="533400" y="304800"/>
            <a:ext cx="6711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a:solidFill>
                  <a:srgbClr val="CC00CC"/>
                </a:solidFill>
              </a:rPr>
              <a:t>Example: Hydroelectric Power Generation from a Dam</a:t>
            </a:r>
          </a:p>
        </p:txBody>
      </p:sp>
      <p:pic>
        <p:nvPicPr>
          <p:cNvPr id="163843" name="Picture 7">
            <a:extLst>
              <a:ext uri="{FF2B5EF4-FFF2-40B4-BE49-F238E27FC236}">
                <a16:creationId xmlns:a16="http://schemas.microsoft.com/office/drawing/2014/main" id="{4D664948-BD30-AEB1-F743-B15DCCCEA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4160838"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44" name="Picture 9">
            <a:extLst>
              <a:ext uri="{FF2B5EF4-FFF2-40B4-BE49-F238E27FC236}">
                <a16:creationId xmlns:a16="http://schemas.microsoft.com/office/drawing/2014/main" id="{51219C4A-6DB9-1490-1505-689A17109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95800"/>
            <a:ext cx="76835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45" name="Picture 12">
            <a:extLst>
              <a:ext uri="{FF2B5EF4-FFF2-40B4-BE49-F238E27FC236}">
                <a16:creationId xmlns:a16="http://schemas.microsoft.com/office/drawing/2014/main" id="{CB5E1442-E249-47B1-C3CB-A8D29C35E1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6096000"/>
            <a:ext cx="26431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46" name="Picture 13">
            <a:extLst>
              <a:ext uri="{FF2B5EF4-FFF2-40B4-BE49-F238E27FC236}">
                <a16:creationId xmlns:a16="http://schemas.microsoft.com/office/drawing/2014/main" id="{9D9A2AA0-AF96-7CF4-6E30-8064926C83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7888" y="6096000"/>
            <a:ext cx="336391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47" name="Picture 14">
            <a:extLst>
              <a:ext uri="{FF2B5EF4-FFF2-40B4-BE49-F238E27FC236}">
                <a16:creationId xmlns:a16="http://schemas.microsoft.com/office/drawing/2014/main" id="{B433D2FF-AFC5-D366-BB6B-1CF10CDDEC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370513"/>
            <a:ext cx="2328863"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Number Placeholder 3">
            <a:extLst>
              <a:ext uri="{FF2B5EF4-FFF2-40B4-BE49-F238E27FC236}">
                <a16:creationId xmlns:a16="http://schemas.microsoft.com/office/drawing/2014/main" id="{325E67DE-1BE8-E41A-EEAC-053E1ABC108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4DE4BE57-E00E-4D8A-A0EF-37C103681B42}" type="slidenum">
              <a:rPr lang="en-US" altLang="en-US" sz="1400" smtClean="0"/>
              <a:pPr>
                <a:spcBef>
                  <a:spcPct val="0"/>
                </a:spcBef>
                <a:spcAft>
                  <a:spcPct val="0"/>
                </a:spcAft>
                <a:buClrTx/>
                <a:buFontTx/>
                <a:buNone/>
              </a:pPr>
              <a:t>75</a:t>
            </a:fld>
            <a:endParaRPr lang="en-US" altLang="en-US" sz="1400"/>
          </a:p>
        </p:txBody>
      </p:sp>
      <p:sp>
        <p:nvSpPr>
          <p:cNvPr id="165890" name="Rectangle 2">
            <a:extLst>
              <a:ext uri="{FF2B5EF4-FFF2-40B4-BE49-F238E27FC236}">
                <a16:creationId xmlns:a16="http://schemas.microsoft.com/office/drawing/2014/main" id="{02DF25A1-2D2C-4287-8726-27A5BA3FF262}"/>
              </a:ext>
            </a:extLst>
          </p:cNvPr>
          <p:cNvSpPr>
            <a:spLocks noChangeArrowheads="1"/>
          </p:cNvSpPr>
          <p:nvPr/>
        </p:nvSpPr>
        <p:spPr bwMode="auto">
          <a:xfrm>
            <a:off x="263525" y="228600"/>
            <a:ext cx="667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a:solidFill>
                  <a:srgbClr val="CC00CC"/>
                </a:solidFill>
              </a:rPr>
              <a:t>Example: Fan Selection for Air Cooling of a Computer</a:t>
            </a:r>
            <a:endParaRPr lang="en-US" altLang="en-US" sz="2000" b="0">
              <a:solidFill>
                <a:srgbClr val="CC00CC"/>
              </a:solidFill>
            </a:endParaRPr>
          </a:p>
        </p:txBody>
      </p:sp>
      <p:pic>
        <p:nvPicPr>
          <p:cNvPr id="165891" name="Picture 9">
            <a:extLst>
              <a:ext uri="{FF2B5EF4-FFF2-40B4-BE49-F238E27FC236}">
                <a16:creationId xmlns:a16="http://schemas.microsoft.com/office/drawing/2014/main" id="{87419287-A414-19D0-AEA7-E1CE6C2C2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029200"/>
            <a:ext cx="3138488"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2" name="Picture 10">
            <a:extLst>
              <a:ext uri="{FF2B5EF4-FFF2-40B4-BE49-F238E27FC236}">
                <a16:creationId xmlns:a16="http://schemas.microsoft.com/office/drawing/2014/main" id="{6972092D-ADAA-F972-E5CD-6C2D5BAE1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638800"/>
            <a:ext cx="1833563"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3" name="Picture 11">
            <a:extLst>
              <a:ext uri="{FF2B5EF4-FFF2-40B4-BE49-F238E27FC236}">
                <a16:creationId xmlns:a16="http://schemas.microsoft.com/office/drawing/2014/main" id="{6B4FA2B0-2709-5527-D971-8B9B7AE4E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562600"/>
            <a:ext cx="1833563"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5894" name="Group 20">
            <a:extLst>
              <a:ext uri="{FF2B5EF4-FFF2-40B4-BE49-F238E27FC236}">
                <a16:creationId xmlns:a16="http://schemas.microsoft.com/office/drawing/2014/main" id="{CB208162-D0D2-DBBC-0F1A-1407BF165CAB}"/>
              </a:ext>
            </a:extLst>
          </p:cNvPr>
          <p:cNvGrpSpPr>
            <a:grpSpLocks/>
          </p:cNvGrpSpPr>
          <p:nvPr/>
        </p:nvGrpSpPr>
        <p:grpSpPr bwMode="auto">
          <a:xfrm>
            <a:off x="4876800" y="1455738"/>
            <a:ext cx="3768725" cy="1463675"/>
            <a:chOff x="3072" y="917"/>
            <a:chExt cx="2374" cy="922"/>
          </a:xfrm>
        </p:grpSpPr>
        <p:pic>
          <p:nvPicPr>
            <p:cNvPr id="165900" name="Picture 14">
              <a:extLst>
                <a:ext uri="{FF2B5EF4-FFF2-40B4-BE49-F238E27FC236}">
                  <a16:creationId xmlns:a16="http://schemas.microsoft.com/office/drawing/2014/main" id="{E6E96B2A-A8F4-48A3-CDB7-701E4C4D89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4" y="1392"/>
              <a:ext cx="1353"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901" name="Picture 13">
              <a:extLst>
                <a:ext uri="{FF2B5EF4-FFF2-40B4-BE49-F238E27FC236}">
                  <a16:creationId xmlns:a16="http://schemas.microsoft.com/office/drawing/2014/main" id="{B6C5D377-FE06-CD71-721B-11379ADCB4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917"/>
              <a:ext cx="2374"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5895" name="Text Box 15">
            <a:extLst>
              <a:ext uri="{FF2B5EF4-FFF2-40B4-BE49-F238E27FC236}">
                <a16:creationId xmlns:a16="http://schemas.microsoft.com/office/drawing/2014/main" id="{CD33B8CD-E969-F95F-D601-A37BA40F4D38}"/>
              </a:ext>
            </a:extLst>
          </p:cNvPr>
          <p:cNvSpPr txBox="1">
            <a:spLocks noChangeArrowheads="1"/>
          </p:cNvSpPr>
          <p:nvPr/>
        </p:nvSpPr>
        <p:spPr bwMode="auto">
          <a:xfrm>
            <a:off x="4800600" y="990600"/>
            <a:ext cx="3886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1900" b="0">
                <a:solidFill>
                  <a:srgbClr val="3333FF"/>
                </a:solidFill>
              </a:rPr>
              <a:t>Energy equation between 3 and 4</a:t>
            </a:r>
          </a:p>
        </p:txBody>
      </p:sp>
      <p:sp>
        <p:nvSpPr>
          <p:cNvPr id="165896" name="Text Box 16">
            <a:extLst>
              <a:ext uri="{FF2B5EF4-FFF2-40B4-BE49-F238E27FC236}">
                <a16:creationId xmlns:a16="http://schemas.microsoft.com/office/drawing/2014/main" id="{8790F49C-20BB-5E4F-B1BB-108C226DAAC8}"/>
              </a:ext>
            </a:extLst>
          </p:cNvPr>
          <p:cNvSpPr txBox="1">
            <a:spLocks noChangeArrowheads="1"/>
          </p:cNvSpPr>
          <p:nvPr/>
        </p:nvSpPr>
        <p:spPr bwMode="auto">
          <a:xfrm>
            <a:off x="4953000" y="3657600"/>
            <a:ext cx="3886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1900" b="0">
                <a:solidFill>
                  <a:srgbClr val="3333FF"/>
                </a:solidFill>
              </a:rPr>
              <a:t>Energy equation between 1 and 2</a:t>
            </a:r>
          </a:p>
        </p:txBody>
      </p:sp>
      <p:pic>
        <p:nvPicPr>
          <p:cNvPr id="165897" name="Picture 18">
            <a:extLst>
              <a:ext uri="{FF2B5EF4-FFF2-40B4-BE49-F238E27FC236}">
                <a16:creationId xmlns:a16="http://schemas.microsoft.com/office/drawing/2014/main" id="{B84705EB-2366-3806-3F55-04A4D052C6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762000"/>
            <a:ext cx="4308475"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8" name="Picture 19">
            <a:extLst>
              <a:ext uri="{FF2B5EF4-FFF2-40B4-BE49-F238E27FC236}">
                <a16:creationId xmlns:a16="http://schemas.microsoft.com/office/drawing/2014/main" id="{438DCD06-2D4F-0ABF-4C48-6A0340A97E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48768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9" name="Picture 22">
            <a:extLst>
              <a:ext uri="{FF2B5EF4-FFF2-40B4-BE49-F238E27FC236}">
                <a16:creationId xmlns:a16="http://schemas.microsoft.com/office/drawing/2014/main" id="{6C0E4D88-157C-F81C-9C28-D504AC3FEC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4114800"/>
            <a:ext cx="78771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Number Placeholder 3">
            <a:extLst>
              <a:ext uri="{FF2B5EF4-FFF2-40B4-BE49-F238E27FC236}">
                <a16:creationId xmlns:a16="http://schemas.microsoft.com/office/drawing/2014/main" id="{6B260B30-7CC3-520C-7ED9-639F2A21AF6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4702E929-CB45-406B-A7A1-3D72E54E5EB2}" type="slidenum">
              <a:rPr lang="en-US" altLang="en-US" sz="1400" smtClean="0"/>
              <a:pPr>
                <a:spcBef>
                  <a:spcPct val="0"/>
                </a:spcBef>
                <a:spcAft>
                  <a:spcPct val="0"/>
                </a:spcAft>
                <a:buClrTx/>
                <a:buFontTx/>
                <a:buNone/>
              </a:pPr>
              <a:t>76</a:t>
            </a:fld>
            <a:endParaRPr lang="en-US" altLang="en-US" sz="1400"/>
          </a:p>
        </p:txBody>
      </p:sp>
      <p:sp>
        <p:nvSpPr>
          <p:cNvPr id="167938" name="Rectangle 2">
            <a:extLst>
              <a:ext uri="{FF2B5EF4-FFF2-40B4-BE49-F238E27FC236}">
                <a16:creationId xmlns:a16="http://schemas.microsoft.com/office/drawing/2014/main" id="{35222ADA-13D7-9CB2-1F96-E90E7D65D520}"/>
              </a:ext>
            </a:extLst>
          </p:cNvPr>
          <p:cNvSpPr>
            <a:spLocks noChangeArrowheads="1"/>
          </p:cNvSpPr>
          <p:nvPr/>
        </p:nvSpPr>
        <p:spPr bwMode="auto">
          <a:xfrm>
            <a:off x="228600" y="152400"/>
            <a:ext cx="650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a:solidFill>
                  <a:srgbClr val="CC00CC"/>
                </a:solidFill>
              </a:rPr>
              <a:t>Example: </a:t>
            </a:r>
            <a:r>
              <a:rPr lang="en-US" altLang="en-US" sz="2000">
                <a:solidFill>
                  <a:srgbClr val="CC00CC"/>
                </a:solidFill>
              </a:rPr>
              <a:t>Pumping Water from a Lake to a Reservoir</a:t>
            </a:r>
          </a:p>
        </p:txBody>
      </p:sp>
      <p:pic>
        <p:nvPicPr>
          <p:cNvPr id="167939" name="Picture 8">
            <a:extLst>
              <a:ext uri="{FF2B5EF4-FFF2-40B4-BE49-F238E27FC236}">
                <a16:creationId xmlns:a16="http://schemas.microsoft.com/office/drawing/2014/main" id="{09D8C12B-2D12-D3DF-1197-23037E50E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895600"/>
            <a:ext cx="329088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0" name="Picture 9">
            <a:extLst>
              <a:ext uri="{FF2B5EF4-FFF2-40B4-BE49-F238E27FC236}">
                <a16:creationId xmlns:a16="http://schemas.microsoft.com/office/drawing/2014/main" id="{E8236FEF-3276-8D7E-D9AE-62340CB55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609600"/>
            <a:ext cx="56134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7941" name="Group 14">
            <a:extLst>
              <a:ext uri="{FF2B5EF4-FFF2-40B4-BE49-F238E27FC236}">
                <a16:creationId xmlns:a16="http://schemas.microsoft.com/office/drawing/2014/main" id="{2C261745-6723-90D3-2B46-3F4A94B0EA6F}"/>
              </a:ext>
            </a:extLst>
          </p:cNvPr>
          <p:cNvGrpSpPr>
            <a:grpSpLocks/>
          </p:cNvGrpSpPr>
          <p:nvPr/>
        </p:nvGrpSpPr>
        <p:grpSpPr bwMode="auto">
          <a:xfrm>
            <a:off x="2057400" y="1284288"/>
            <a:ext cx="6919913" cy="2220912"/>
            <a:chOff x="1296" y="864"/>
            <a:chExt cx="4359" cy="1399"/>
          </a:xfrm>
        </p:grpSpPr>
        <p:pic>
          <p:nvPicPr>
            <p:cNvPr id="167946" name="Picture 10">
              <a:extLst>
                <a:ext uri="{FF2B5EF4-FFF2-40B4-BE49-F238E27FC236}">
                  <a16:creationId xmlns:a16="http://schemas.microsoft.com/office/drawing/2014/main" id="{B2CB2C44-4D23-B72C-B6C8-CA7808E59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864"/>
              <a:ext cx="4302" cy="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7" name="Picture 11">
              <a:extLst>
                <a:ext uri="{FF2B5EF4-FFF2-40B4-BE49-F238E27FC236}">
                  <a16:creationId xmlns:a16="http://schemas.microsoft.com/office/drawing/2014/main" id="{A50DAEBE-EDF1-F029-C9A2-7B087C218D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1824"/>
              <a:ext cx="2487"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7942" name="Picture 12">
            <a:extLst>
              <a:ext uri="{FF2B5EF4-FFF2-40B4-BE49-F238E27FC236}">
                <a16:creationId xmlns:a16="http://schemas.microsoft.com/office/drawing/2014/main" id="{A23332BD-DA4A-3425-EB07-96FB5FDA7E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886200"/>
            <a:ext cx="2689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3" name="Picture 13">
            <a:extLst>
              <a:ext uri="{FF2B5EF4-FFF2-40B4-BE49-F238E27FC236}">
                <a16:creationId xmlns:a16="http://schemas.microsoft.com/office/drawing/2014/main" id="{E8BC38C6-5BE8-1C3D-2D70-29189B7E5A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4648200"/>
            <a:ext cx="327342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944" name="Text Box 15">
            <a:extLst>
              <a:ext uri="{FF2B5EF4-FFF2-40B4-BE49-F238E27FC236}">
                <a16:creationId xmlns:a16="http://schemas.microsoft.com/office/drawing/2014/main" id="{2D279FB6-DE70-763F-B580-122F3A55C44B}"/>
              </a:ext>
            </a:extLst>
          </p:cNvPr>
          <p:cNvSpPr txBox="1">
            <a:spLocks noChangeArrowheads="1"/>
          </p:cNvSpPr>
          <p:nvPr/>
        </p:nvSpPr>
        <p:spPr bwMode="auto">
          <a:xfrm>
            <a:off x="3886200" y="4784725"/>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50000"/>
              </a:spcBef>
              <a:spcAft>
                <a:spcPct val="0"/>
              </a:spcAft>
              <a:buClrTx/>
              <a:buFontTx/>
              <a:buNone/>
            </a:pPr>
            <a:r>
              <a:rPr lang="en-US" altLang="en-US" sz="2000" b="0">
                <a:solidFill>
                  <a:srgbClr val="3333FF"/>
                </a:solidFill>
              </a:rPr>
              <a:t>For the pump</a:t>
            </a:r>
          </a:p>
        </p:txBody>
      </p:sp>
      <p:sp>
        <p:nvSpPr>
          <p:cNvPr id="167945" name="Text Box 16">
            <a:extLst>
              <a:ext uri="{FF2B5EF4-FFF2-40B4-BE49-F238E27FC236}">
                <a16:creationId xmlns:a16="http://schemas.microsoft.com/office/drawing/2014/main" id="{8E85E470-7221-6E63-FEE3-DEC84F844FB6}"/>
              </a:ext>
            </a:extLst>
          </p:cNvPr>
          <p:cNvSpPr txBox="1">
            <a:spLocks noChangeArrowheads="1"/>
          </p:cNvSpPr>
          <p:nvPr/>
        </p:nvSpPr>
        <p:spPr bwMode="auto">
          <a:xfrm>
            <a:off x="228600" y="1371600"/>
            <a:ext cx="1752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50000"/>
              </a:spcBef>
              <a:spcAft>
                <a:spcPct val="0"/>
              </a:spcAft>
              <a:buClrTx/>
              <a:buFontTx/>
              <a:buNone/>
            </a:pPr>
            <a:r>
              <a:rPr lang="en-US" altLang="en-US" sz="2000" b="0">
                <a:solidFill>
                  <a:srgbClr val="3333FF"/>
                </a:solidFill>
              </a:rPr>
              <a:t>Energy equation between 1 and 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5">
            <a:extLst>
              <a:ext uri="{FF2B5EF4-FFF2-40B4-BE49-F238E27FC236}">
                <a16:creationId xmlns:a16="http://schemas.microsoft.com/office/drawing/2014/main" id="{72A58493-1175-DA9B-F0B8-098259A5D84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730BD6CF-B48D-44FB-8731-118CA0AD4AB7}" type="slidenum">
              <a:rPr lang="en-US" altLang="en-US" sz="1400" smtClean="0"/>
              <a:pPr>
                <a:spcBef>
                  <a:spcPct val="0"/>
                </a:spcBef>
                <a:spcAft>
                  <a:spcPct val="0"/>
                </a:spcAft>
                <a:buClrTx/>
                <a:buFontTx/>
                <a:buNone/>
              </a:pPr>
              <a:t>77</a:t>
            </a:fld>
            <a:endParaRPr lang="en-US" altLang="en-US" sz="1400"/>
          </a:p>
        </p:txBody>
      </p:sp>
      <p:sp>
        <p:nvSpPr>
          <p:cNvPr id="169986" name="Rectangle 2">
            <a:extLst>
              <a:ext uri="{FF2B5EF4-FFF2-40B4-BE49-F238E27FC236}">
                <a16:creationId xmlns:a16="http://schemas.microsoft.com/office/drawing/2014/main" id="{26C6270E-277C-DDB0-0946-9EA028DDE6AE}"/>
              </a:ext>
            </a:extLst>
          </p:cNvPr>
          <p:cNvSpPr>
            <a:spLocks noGrp="1" noChangeArrowheads="1"/>
          </p:cNvSpPr>
          <p:nvPr>
            <p:ph type="title"/>
          </p:nvPr>
        </p:nvSpPr>
        <p:spPr>
          <a:xfrm>
            <a:off x="914400" y="274638"/>
            <a:ext cx="2209800" cy="563562"/>
          </a:xfrm>
        </p:spPr>
        <p:txBody>
          <a:bodyPr/>
          <a:lstStyle/>
          <a:p>
            <a:pPr eaLnBrk="1" hangingPunct="1"/>
            <a:r>
              <a:rPr lang="en-US" altLang="en-US" sz="3200"/>
              <a:t>Summary</a:t>
            </a:r>
          </a:p>
        </p:txBody>
      </p:sp>
      <p:sp>
        <p:nvSpPr>
          <p:cNvPr id="169987" name="Rectangle 3">
            <a:extLst>
              <a:ext uri="{FF2B5EF4-FFF2-40B4-BE49-F238E27FC236}">
                <a16:creationId xmlns:a16="http://schemas.microsoft.com/office/drawing/2014/main" id="{12609BEF-57A2-F425-EEF8-429DB2E55B1A}"/>
              </a:ext>
            </a:extLst>
          </p:cNvPr>
          <p:cNvSpPr>
            <a:spLocks noGrp="1" noChangeArrowheads="1"/>
          </p:cNvSpPr>
          <p:nvPr>
            <p:ph type="body" idx="1"/>
          </p:nvPr>
        </p:nvSpPr>
        <p:spPr>
          <a:xfrm>
            <a:off x="609600" y="990600"/>
            <a:ext cx="5943600" cy="5105400"/>
          </a:xfrm>
        </p:spPr>
        <p:txBody>
          <a:bodyPr/>
          <a:lstStyle/>
          <a:p>
            <a:pPr eaLnBrk="1" hangingPunct="1">
              <a:lnSpc>
                <a:spcPct val="90000"/>
              </a:lnSpc>
              <a:spcBef>
                <a:spcPct val="25000"/>
              </a:spcBef>
              <a:spcAft>
                <a:spcPct val="25000"/>
              </a:spcAft>
            </a:pPr>
            <a:r>
              <a:rPr lang="en-US" altLang="en-US" sz="2400"/>
              <a:t>Introduction</a:t>
            </a:r>
            <a:r>
              <a:rPr lang="en-US" altLang="en-US" sz="2800"/>
              <a:t> </a:t>
            </a:r>
          </a:p>
          <a:p>
            <a:pPr lvl="1" eaLnBrk="1" hangingPunct="1">
              <a:lnSpc>
                <a:spcPct val="90000"/>
              </a:lnSpc>
              <a:spcBef>
                <a:spcPct val="25000"/>
              </a:spcBef>
              <a:spcAft>
                <a:spcPct val="25000"/>
              </a:spcAft>
            </a:pPr>
            <a:r>
              <a:rPr lang="en-US" altLang="en-US" sz="2000">
                <a:solidFill>
                  <a:srgbClr val="CC00CC"/>
                </a:solidFill>
              </a:rPr>
              <a:t>Conservation of Mass </a:t>
            </a:r>
          </a:p>
          <a:p>
            <a:pPr lvl="1" eaLnBrk="1" hangingPunct="1">
              <a:lnSpc>
                <a:spcPct val="90000"/>
              </a:lnSpc>
              <a:spcBef>
                <a:spcPct val="25000"/>
              </a:spcBef>
              <a:spcAft>
                <a:spcPct val="25000"/>
              </a:spcAft>
            </a:pPr>
            <a:r>
              <a:rPr lang="en-US" altLang="en-US" sz="2000">
                <a:solidFill>
                  <a:srgbClr val="CC00CC"/>
                </a:solidFill>
              </a:rPr>
              <a:t>The Linear Momentum Equation </a:t>
            </a:r>
          </a:p>
          <a:p>
            <a:pPr lvl="1" eaLnBrk="1" hangingPunct="1">
              <a:lnSpc>
                <a:spcPct val="90000"/>
              </a:lnSpc>
              <a:spcBef>
                <a:spcPct val="25000"/>
              </a:spcBef>
              <a:spcAft>
                <a:spcPct val="25000"/>
              </a:spcAft>
            </a:pPr>
            <a:r>
              <a:rPr lang="en-US" altLang="en-US" sz="2000">
                <a:solidFill>
                  <a:srgbClr val="CC00CC"/>
                </a:solidFill>
              </a:rPr>
              <a:t>Conservation of Energy</a:t>
            </a:r>
          </a:p>
          <a:p>
            <a:pPr eaLnBrk="1" hangingPunct="1">
              <a:lnSpc>
                <a:spcPct val="90000"/>
              </a:lnSpc>
              <a:spcBef>
                <a:spcPct val="25000"/>
              </a:spcBef>
              <a:spcAft>
                <a:spcPct val="25000"/>
              </a:spcAft>
            </a:pPr>
            <a:r>
              <a:rPr lang="en-US" altLang="en-US" sz="2400"/>
              <a:t>Conservation of Mass</a:t>
            </a:r>
          </a:p>
          <a:p>
            <a:pPr lvl="1" eaLnBrk="1" hangingPunct="1">
              <a:lnSpc>
                <a:spcPct val="90000"/>
              </a:lnSpc>
              <a:spcBef>
                <a:spcPct val="25000"/>
              </a:spcBef>
              <a:spcAft>
                <a:spcPct val="25000"/>
              </a:spcAft>
            </a:pPr>
            <a:r>
              <a:rPr lang="en-US" altLang="en-US" sz="2000">
                <a:solidFill>
                  <a:srgbClr val="CC00CC"/>
                </a:solidFill>
              </a:rPr>
              <a:t>Mass and Volume Flow Rates</a:t>
            </a:r>
          </a:p>
          <a:p>
            <a:pPr lvl="1" eaLnBrk="1" hangingPunct="1">
              <a:lnSpc>
                <a:spcPct val="90000"/>
              </a:lnSpc>
              <a:spcBef>
                <a:spcPct val="25000"/>
              </a:spcBef>
              <a:spcAft>
                <a:spcPct val="25000"/>
              </a:spcAft>
            </a:pPr>
            <a:r>
              <a:rPr lang="en-US" altLang="en-US" sz="2000">
                <a:solidFill>
                  <a:srgbClr val="CC00CC"/>
                </a:solidFill>
              </a:rPr>
              <a:t>Conservation of Mass Principle</a:t>
            </a:r>
          </a:p>
          <a:p>
            <a:pPr lvl="1" eaLnBrk="1" hangingPunct="1">
              <a:lnSpc>
                <a:spcPct val="90000"/>
              </a:lnSpc>
              <a:spcBef>
                <a:spcPct val="25000"/>
              </a:spcBef>
              <a:spcAft>
                <a:spcPct val="25000"/>
              </a:spcAft>
            </a:pPr>
            <a:r>
              <a:rPr lang="en-US" altLang="en-US" sz="2000">
                <a:solidFill>
                  <a:srgbClr val="CC00CC"/>
                </a:solidFill>
              </a:rPr>
              <a:t>Moving or Deforming Control Volumes</a:t>
            </a:r>
          </a:p>
          <a:p>
            <a:pPr lvl="1" eaLnBrk="1" hangingPunct="1">
              <a:lnSpc>
                <a:spcPct val="90000"/>
              </a:lnSpc>
              <a:spcBef>
                <a:spcPct val="25000"/>
              </a:spcBef>
              <a:spcAft>
                <a:spcPct val="25000"/>
              </a:spcAft>
            </a:pPr>
            <a:r>
              <a:rPr lang="en-US" altLang="en-US" sz="2000">
                <a:solidFill>
                  <a:srgbClr val="CC00CC"/>
                </a:solidFill>
              </a:rPr>
              <a:t>Mass Balance for Steady-Flow Processes</a:t>
            </a:r>
          </a:p>
          <a:p>
            <a:pPr lvl="1" eaLnBrk="1" hangingPunct="1">
              <a:lnSpc>
                <a:spcPct val="90000"/>
              </a:lnSpc>
              <a:spcBef>
                <a:spcPct val="25000"/>
              </a:spcBef>
              <a:spcAft>
                <a:spcPct val="25000"/>
              </a:spcAft>
            </a:pPr>
            <a:r>
              <a:rPr lang="en-US" altLang="en-US" sz="2000">
                <a:solidFill>
                  <a:srgbClr val="CC00CC"/>
                </a:solidFill>
              </a:rPr>
              <a:t>Special Case: Incompressible Flow</a:t>
            </a:r>
          </a:p>
          <a:p>
            <a:pPr eaLnBrk="1" hangingPunct="1">
              <a:lnSpc>
                <a:spcPct val="90000"/>
              </a:lnSpc>
              <a:spcBef>
                <a:spcPct val="25000"/>
              </a:spcBef>
              <a:spcAft>
                <a:spcPct val="25000"/>
              </a:spcAft>
            </a:pPr>
            <a:r>
              <a:rPr lang="en-US" altLang="en-US" sz="2000"/>
              <a:t>Mechanical Energy and Efficiency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Number Placeholder 5">
            <a:extLst>
              <a:ext uri="{FF2B5EF4-FFF2-40B4-BE49-F238E27FC236}">
                <a16:creationId xmlns:a16="http://schemas.microsoft.com/office/drawing/2014/main" id="{5D9AC855-7D7F-94F5-F7A6-CB8B8513614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2E3BF7C9-6772-49EC-B707-B03BBC339727}" type="slidenum">
              <a:rPr lang="en-US" altLang="en-US" sz="1400" smtClean="0"/>
              <a:pPr>
                <a:spcBef>
                  <a:spcPct val="0"/>
                </a:spcBef>
                <a:spcAft>
                  <a:spcPct val="0"/>
                </a:spcAft>
                <a:buClrTx/>
                <a:buFontTx/>
                <a:buNone/>
              </a:pPr>
              <a:t>78</a:t>
            </a:fld>
            <a:endParaRPr lang="en-US" altLang="en-US" sz="1400"/>
          </a:p>
        </p:txBody>
      </p:sp>
      <p:sp>
        <p:nvSpPr>
          <p:cNvPr id="172034" name="Rectangle 3">
            <a:extLst>
              <a:ext uri="{FF2B5EF4-FFF2-40B4-BE49-F238E27FC236}">
                <a16:creationId xmlns:a16="http://schemas.microsoft.com/office/drawing/2014/main" id="{09AA9038-4499-947E-F8F6-C9F413C1D050}"/>
              </a:ext>
            </a:extLst>
          </p:cNvPr>
          <p:cNvSpPr>
            <a:spLocks noGrp="1" noChangeArrowheads="1"/>
          </p:cNvSpPr>
          <p:nvPr>
            <p:ph type="body" idx="1"/>
          </p:nvPr>
        </p:nvSpPr>
        <p:spPr>
          <a:xfrm>
            <a:off x="457200" y="228600"/>
            <a:ext cx="7239000" cy="6324600"/>
          </a:xfrm>
        </p:spPr>
        <p:txBody>
          <a:bodyPr/>
          <a:lstStyle/>
          <a:p>
            <a:pPr eaLnBrk="1" hangingPunct="1">
              <a:lnSpc>
                <a:spcPct val="90000"/>
              </a:lnSpc>
            </a:pPr>
            <a:r>
              <a:rPr lang="en-US" altLang="en-US" sz="2000"/>
              <a:t>The Bernoulli Equation</a:t>
            </a:r>
          </a:p>
          <a:p>
            <a:pPr lvl="1" eaLnBrk="1" hangingPunct="1">
              <a:lnSpc>
                <a:spcPct val="90000"/>
              </a:lnSpc>
            </a:pPr>
            <a:r>
              <a:rPr lang="en-US" altLang="en-US" sz="1700">
                <a:solidFill>
                  <a:srgbClr val="CC00CC"/>
                </a:solidFill>
              </a:rPr>
              <a:t>Acceleration of a Fluid Particle</a:t>
            </a:r>
          </a:p>
          <a:p>
            <a:pPr lvl="1" eaLnBrk="1" hangingPunct="1">
              <a:lnSpc>
                <a:spcPct val="90000"/>
              </a:lnSpc>
            </a:pPr>
            <a:r>
              <a:rPr lang="en-US" altLang="en-US" sz="1700">
                <a:solidFill>
                  <a:srgbClr val="CC00CC"/>
                </a:solidFill>
              </a:rPr>
              <a:t>Derivation of the Bernoulli Equation</a:t>
            </a:r>
          </a:p>
          <a:p>
            <a:pPr lvl="1" eaLnBrk="1" hangingPunct="1">
              <a:lnSpc>
                <a:spcPct val="90000"/>
              </a:lnSpc>
            </a:pPr>
            <a:r>
              <a:rPr lang="en-US" altLang="en-US" sz="1700">
                <a:solidFill>
                  <a:srgbClr val="CC00CC"/>
                </a:solidFill>
              </a:rPr>
              <a:t>Force Balance across Streamlines</a:t>
            </a:r>
          </a:p>
          <a:p>
            <a:pPr lvl="1" eaLnBrk="1" hangingPunct="1">
              <a:lnSpc>
                <a:spcPct val="90000"/>
              </a:lnSpc>
            </a:pPr>
            <a:r>
              <a:rPr lang="en-US" altLang="en-US" sz="1700">
                <a:solidFill>
                  <a:srgbClr val="CC00CC"/>
                </a:solidFill>
              </a:rPr>
              <a:t>Unsteady, compressible flow</a:t>
            </a:r>
          </a:p>
          <a:p>
            <a:pPr lvl="1" eaLnBrk="1" hangingPunct="1">
              <a:lnSpc>
                <a:spcPct val="90000"/>
              </a:lnSpc>
            </a:pPr>
            <a:r>
              <a:rPr lang="en-US" altLang="en-US" sz="1700">
                <a:solidFill>
                  <a:srgbClr val="CC00CC"/>
                </a:solidFill>
              </a:rPr>
              <a:t>Static, Dynamic, and Stagnation Pressures</a:t>
            </a:r>
          </a:p>
          <a:p>
            <a:pPr lvl="1" eaLnBrk="1" hangingPunct="1">
              <a:lnSpc>
                <a:spcPct val="90000"/>
              </a:lnSpc>
            </a:pPr>
            <a:r>
              <a:rPr lang="en-US" altLang="en-US" sz="1700">
                <a:solidFill>
                  <a:srgbClr val="CC00CC"/>
                </a:solidFill>
              </a:rPr>
              <a:t>Limitations on the Use of the Bernoulli Equation</a:t>
            </a:r>
          </a:p>
          <a:p>
            <a:pPr lvl="1" eaLnBrk="1" hangingPunct="1">
              <a:lnSpc>
                <a:spcPct val="90000"/>
              </a:lnSpc>
            </a:pPr>
            <a:r>
              <a:rPr lang="en-US" altLang="en-US" sz="1700">
                <a:solidFill>
                  <a:srgbClr val="CC00CC"/>
                </a:solidFill>
              </a:rPr>
              <a:t>Hydraulic Grade Line (HGL) and Energy Grade Line (EGL)</a:t>
            </a:r>
          </a:p>
          <a:p>
            <a:pPr lvl="1" eaLnBrk="1" hangingPunct="1">
              <a:lnSpc>
                <a:spcPct val="90000"/>
              </a:lnSpc>
            </a:pPr>
            <a:r>
              <a:rPr lang="en-US" altLang="en-US" sz="1700">
                <a:solidFill>
                  <a:srgbClr val="CC00CC"/>
                </a:solidFill>
              </a:rPr>
              <a:t>Applications of the Bernouli Equation</a:t>
            </a:r>
          </a:p>
          <a:p>
            <a:pPr eaLnBrk="1" hangingPunct="1">
              <a:lnSpc>
                <a:spcPct val="90000"/>
              </a:lnSpc>
            </a:pPr>
            <a:r>
              <a:rPr lang="en-US" altLang="en-US" sz="2000"/>
              <a:t>General Energy Equation</a:t>
            </a:r>
          </a:p>
          <a:p>
            <a:pPr lvl="1" eaLnBrk="1" hangingPunct="1">
              <a:lnSpc>
                <a:spcPct val="90000"/>
              </a:lnSpc>
            </a:pPr>
            <a:r>
              <a:rPr lang="en-US" altLang="en-US" sz="1700">
                <a:solidFill>
                  <a:srgbClr val="CC00CC"/>
                </a:solidFill>
              </a:rPr>
              <a:t>Energy Transfer by Heat, </a:t>
            </a:r>
            <a:r>
              <a:rPr lang="en-US" altLang="en-US" sz="1700" i="1">
                <a:solidFill>
                  <a:srgbClr val="CC00CC"/>
                </a:solidFill>
              </a:rPr>
              <a:t>Q</a:t>
            </a:r>
          </a:p>
          <a:p>
            <a:pPr lvl="1" eaLnBrk="1" hangingPunct="1">
              <a:lnSpc>
                <a:spcPct val="90000"/>
              </a:lnSpc>
            </a:pPr>
            <a:r>
              <a:rPr lang="en-US" altLang="en-US" sz="1700">
                <a:solidFill>
                  <a:srgbClr val="CC00CC"/>
                </a:solidFill>
              </a:rPr>
              <a:t>Energy Transfer by Work, </a:t>
            </a:r>
            <a:r>
              <a:rPr lang="en-US" altLang="en-US" sz="1700" i="1">
                <a:solidFill>
                  <a:srgbClr val="CC00CC"/>
                </a:solidFill>
              </a:rPr>
              <a:t>W</a:t>
            </a:r>
          </a:p>
          <a:p>
            <a:pPr lvl="1" eaLnBrk="1" hangingPunct="1">
              <a:lnSpc>
                <a:spcPct val="90000"/>
              </a:lnSpc>
            </a:pPr>
            <a:r>
              <a:rPr lang="en-US" altLang="en-US" sz="1700">
                <a:solidFill>
                  <a:srgbClr val="CC00CC"/>
                </a:solidFill>
              </a:rPr>
              <a:t>Shaft Work</a:t>
            </a:r>
          </a:p>
          <a:p>
            <a:pPr lvl="1" eaLnBrk="1" hangingPunct="1">
              <a:lnSpc>
                <a:spcPct val="90000"/>
              </a:lnSpc>
            </a:pPr>
            <a:r>
              <a:rPr lang="en-US" altLang="en-US" sz="1700">
                <a:solidFill>
                  <a:srgbClr val="CC00CC"/>
                </a:solidFill>
              </a:rPr>
              <a:t>Work Done by Pressure Forces</a:t>
            </a:r>
          </a:p>
          <a:p>
            <a:pPr eaLnBrk="1" hangingPunct="1">
              <a:lnSpc>
                <a:spcPct val="90000"/>
              </a:lnSpc>
            </a:pPr>
            <a:r>
              <a:rPr lang="en-US" altLang="en-US" sz="2000"/>
              <a:t>Energy Analysis of Steady Flows</a:t>
            </a:r>
          </a:p>
          <a:p>
            <a:pPr lvl="1" eaLnBrk="1" hangingPunct="1">
              <a:lnSpc>
                <a:spcPct val="90000"/>
              </a:lnSpc>
            </a:pPr>
            <a:r>
              <a:rPr lang="en-US" altLang="en-US" sz="1700">
                <a:solidFill>
                  <a:srgbClr val="CC00CC"/>
                </a:solidFill>
              </a:rPr>
              <a:t>Special Case: Incompressible Flow with No Mechanical Work Devices and Negligible Friction</a:t>
            </a:r>
          </a:p>
          <a:p>
            <a:pPr lvl="1" eaLnBrk="1" hangingPunct="1">
              <a:lnSpc>
                <a:spcPct val="90000"/>
              </a:lnSpc>
            </a:pPr>
            <a:r>
              <a:rPr lang="en-US" altLang="en-US" sz="1700">
                <a:solidFill>
                  <a:srgbClr val="CC00CC"/>
                </a:solidFill>
              </a:rPr>
              <a:t>Kinetic Energy Correction Factor, </a:t>
            </a:r>
            <a:r>
              <a:rPr lang="en-US" altLang="en-US" sz="1700" i="1">
                <a:solidFill>
                  <a:srgbClr val="CC00CC"/>
                </a:solidFill>
                <a:sym typeface="Symbol" panose="05050102010706020507" pitchFamily="18" charset="2"/>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a:extLst>
              <a:ext uri="{FF2B5EF4-FFF2-40B4-BE49-F238E27FC236}">
                <a16:creationId xmlns:a16="http://schemas.microsoft.com/office/drawing/2014/main" id="{1AD371ED-2F2F-14BC-2105-8BEB14B1C05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E3AEB9B6-6A0F-4617-B9C2-5CBFEADC5DBD}" type="slidenum">
              <a:rPr lang="en-US" altLang="en-US" sz="1400" smtClean="0"/>
              <a:pPr>
                <a:spcBef>
                  <a:spcPct val="0"/>
                </a:spcBef>
                <a:spcAft>
                  <a:spcPct val="0"/>
                </a:spcAft>
                <a:buClrTx/>
                <a:buFontTx/>
                <a:buNone/>
              </a:pPr>
              <a:t>8</a:t>
            </a:fld>
            <a:endParaRPr lang="en-US" altLang="en-US" sz="1400"/>
          </a:p>
        </p:txBody>
      </p:sp>
      <p:sp>
        <p:nvSpPr>
          <p:cNvPr id="29698" name="Rectangle 2">
            <a:extLst>
              <a:ext uri="{FF2B5EF4-FFF2-40B4-BE49-F238E27FC236}">
                <a16:creationId xmlns:a16="http://schemas.microsoft.com/office/drawing/2014/main" id="{C2D06158-12ED-797E-ECF5-66588E7F60E8}"/>
              </a:ext>
            </a:extLst>
          </p:cNvPr>
          <p:cNvSpPr>
            <a:spLocks noGrp="1" noChangeArrowheads="1"/>
          </p:cNvSpPr>
          <p:nvPr>
            <p:ph type="title"/>
          </p:nvPr>
        </p:nvSpPr>
        <p:spPr>
          <a:xfrm>
            <a:off x="457200" y="122238"/>
            <a:ext cx="8229600" cy="639762"/>
          </a:xfrm>
        </p:spPr>
        <p:txBody>
          <a:bodyPr/>
          <a:lstStyle/>
          <a:p>
            <a:pPr eaLnBrk="1" hangingPunct="1"/>
            <a:r>
              <a:rPr lang="en-US" altLang="en-US" sz="3200"/>
              <a:t>5–2 </a:t>
            </a:r>
            <a:r>
              <a:rPr lang="en-US" altLang="en-US" sz="3200" b="0"/>
              <a:t>■</a:t>
            </a:r>
            <a:r>
              <a:rPr lang="tr-TR" altLang="en-US" sz="3200" b="0"/>
              <a:t> </a:t>
            </a:r>
            <a:r>
              <a:rPr lang="en-US" altLang="en-US" sz="3200"/>
              <a:t>CONSERVATION OF MASS</a:t>
            </a:r>
          </a:p>
        </p:txBody>
      </p:sp>
      <p:pic>
        <p:nvPicPr>
          <p:cNvPr id="29699" name="Picture 3">
            <a:extLst>
              <a:ext uri="{FF2B5EF4-FFF2-40B4-BE49-F238E27FC236}">
                <a16:creationId xmlns:a16="http://schemas.microsoft.com/office/drawing/2014/main" id="{6A60E962-EC4E-F516-174F-9ABE00851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78163"/>
            <a:ext cx="55626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a:extLst>
              <a:ext uri="{FF2B5EF4-FFF2-40B4-BE49-F238E27FC236}">
                <a16:creationId xmlns:a16="http://schemas.microsoft.com/office/drawing/2014/main" id="{48AD9636-AF5B-8177-0F13-4664B618614E}"/>
              </a:ext>
            </a:extLst>
          </p:cNvPr>
          <p:cNvSpPr>
            <a:spLocks noChangeArrowheads="1"/>
          </p:cNvSpPr>
          <p:nvPr/>
        </p:nvSpPr>
        <p:spPr bwMode="auto">
          <a:xfrm>
            <a:off x="1447800" y="4403725"/>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3333FF"/>
                </a:solidFill>
              </a:rPr>
              <a:t>Mass is conserved even during chemical reactions.</a:t>
            </a:r>
          </a:p>
        </p:txBody>
      </p:sp>
      <p:sp>
        <p:nvSpPr>
          <p:cNvPr id="29701" name="Rectangle 5">
            <a:extLst>
              <a:ext uri="{FF2B5EF4-FFF2-40B4-BE49-F238E27FC236}">
                <a16:creationId xmlns:a16="http://schemas.microsoft.com/office/drawing/2014/main" id="{0BDD06DF-DAC1-090A-059E-3B649ABD00F4}"/>
              </a:ext>
            </a:extLst>
          </p:cNvPr>
          <p:cNvSpPr>
            <a:spLocks noChangeArrowheads="1"/>
          </p:cNvSpPr>
          <p:nvPr/>
        </p:nvSpPr>
        <p:spPr bwMode="auto">
          <a:xfrm>
            <a:off x="457200" y="760413"/>
            <a:ext cx="77724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0000"/>
              </a:spcBef>
              <a:spcAft>
                <a:spcPct val="10000"/>
              </a:spcAft>
              <a:buClrTx/>
              <a:buFontTx/>
              <a:buNone/>
            </a:pPr>
            <a:r>
              <a:rPr lang="en-US" altLang="en-US" sz="2000">
                <a:solidFill>
                  <a:srgbClr val="CC00CC"/>
                </a:solidFill>
              </a:rPr>
              <a:t>Conservation of mass</a:t>
            </a:r>
            <a:r>
              <a:rPr lang="en-US" altLang="en-US" sz="2000" b="0"/>
              <a:t>: Mass, like energy, is a conserved property, and it cannot be created or destroyed during a process. </a:t>
            </a:r>
          </a:p>
          <a:p>
            <a:pPr eaLnBrk="1" hangingPunct="1">
              <a:spcBef>
                <a:spcPct val="10000"/>
              </a:spcBef>
              <a:spcAft>
                <a:spcPct val="10000"/>
              </a:spcAft>
              <a:buClrTx/>
              <a:buFontTx/>
              <a:buNone/>
            </a:pPr>
            <a:r>
              <a:rPr lang="en-US" altLang="en-US" sz="2000" i="1">
                <a:solidFill>
                  <a:srgbClr val="CC00CC"/>
                </a:solidFill>
              </a:rPr>
              <a:t>Closed systems</a:t>
            </a:r>
            <a:r>
              <a:rPr lang="en-US" altLang="en-US" sz="2000" b="0"/>
              <a:t>:  The mass of the system remain constant during a process. </a:t>
            </a:r>
          </a:p>
          <a:p>
            <a:pPr eaLnBrk="1" hangingPunct="1">
              <a:spcBef>
                <a:spcPct val="10000"/>
              </a:spcBef>
              <a:spcAft>
                <a:spcPct val="10000"/>
              </a:spcAft>
              <a:buClrTx/>
              <a:buFontTx/>
              <a:buNone/>
            </a:pPr>
            <a:r>
              <a:rPr lang="en-US" altLang="en-US" sz="2000" i="1">
                <a:solidFill>
                  <a:srgbClr val="CC00CC"/>
                </a:solidFill>
              </a:rPr>
              <a:t>Control volumes</a:t>
            </a:r>
            <a:r>
              <a:rPr lang="en-US" altLang="en-US" sz="2000" b="0"/>
              <a:t>: Mass can cross the boundaries, and so we must keep track of the amount of mass entering and leaving the control volume.</a:t>
            </a:r>
          </a:p>
        </p:txBody>
      </p:sp>
      <p:sp>
        <p:nvSpPr>
          <p:cNvPr id="29702" name="Rectangle 6">
            <a:extLst>
              <a:ext uri="{FF2B5EF4-FFF2-40B4-BE49-F238E27FC236}">
                <a16:creationId xmlns:a16="http://schemas.microsoft.com/office/drawing/2014/main" id="{E93FC2E8-26F0-BCCF-BC50-CF6DBE41B4EB}"/>
              </a:ext>
            </a:extLst>
          </p:cNvPr>
          <p:cNvSpPr>
            <a:spLocks noChangeArrowheads="1"/>
          </p:cNvSpPr>
          <p:nvPr/>
        </p:nvSpPr>
        <p:spPr bwMode="auto">
          <a:xfrm>
            <a:off x="762000" y="49530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t>Mass </a:t>
            </a:r>
            <a:r>
              <a:rPr lang="en-US" altLang="en-US" sz="2000" b="0" i="1"/>
              <a:t>m </a:t>
            </a:r>
            <a:r>
              <a:rPr lang="en-US" altLang="en-US" sz="2000" b="0"/>
              <a:t>and energy </a:t>
            </a:r>
            <a:r>
              <a:rPr lang="en-US" altLang="en-US" sz="2000" b="0" i="1"/>
              <a:t>E </a:t>
            </a:r>
            <a:r>
              <a:rPr lang="en-US" altLang="en-US" sz="2000" b="0"/>
              <a:t>can be converted to each other</a:t>
            </a:r>
            <a:r>
              <a:rPr lang="tr-TR" altLang="en-US" sz="2000" b="0"/>
              <a:t>:</a:t>
            </a:r>
            <a:endParaRPr lang="en-US" altLang="en-US" sz="2000" b="0"/>
          </a:p>
        </p:txBody>
      </p:sp>
      <p:pic>
        <p:nvPicPr>
          <p:cNvPr id="29703" name="Picture 7">
            <a:extLst>
              <a:ext uri="{FF2B5EF4-FFF2-40B4-BE49-F238E27FC236}">
                <a16:creationId xmlns:a16="http://schemas.microsoft.com/office/drawing/2014/main" id="{4DAA2507-1E62-81DF-1F13-4B1BB45A6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400675"/>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Rectangle 8">
            <a:extLst>
              <a:ext uri="{FF2B5EF4-FFF2-40B4-BE49-F238E27FC236}">
                <a16:creationId xmlns:a16="http://schemas.microsoft.com/office/drawing/2014/main" id="{6160E659-796B-E12D-2673-459308ED6E4B}"/>
              </a:ext>
            </a:extLst>
          </p:cNvPr>
          <p:cNvSpPr>
            <a:spLocks noChangeArrowheads="1"/>
          </p:cNvSpPr>
          <p:nvPr/>
        </p:nvSpPr>
        <p:spPr bwMode="auto">
          <a:xfrm>
            <a:off x="723900" y="5775325"/>
            <a:ext cx="6397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i="1"/>
              <a:t>c </a:t>
            </a:r>
            <a:r>
              <a:rPr lang="en-US" altLang="en-US" sz="2000" b="0"/>
              <a:t>is the speed of light in a vacuum, </a:t>
            </a:r>
            <a:r>
              <a:rPr lang="en-US" altLang="en-US" sz="2000" b="0" i="1"/>
              <a:t>c = </a:t>
            </a:r>
            <a:r>
              <a:rPr lang="en-US" altLang="en-US" sz="2000" b="0"/>
              <a:t>2.9979</a:t>
            </a:r>
            <a:r>
              <a:rPr lang="en-US" altLang="en-US" sz="2000" b="0">
                <a:sym typeface="Symbol" panose="05050102010706020507" pitchFamily="18" charset="2"/>
              </a:rPr>
              <a:t></a:t>
            </a:r>
            <a:r>
              <a:rPr lang="en-US" altLang="en-US" sz="2000" b="0"/>
              <a:t>10</a:t>
            </a:r>
            <a:r>
              <a:rPr lang="en-US" altLang="en-US" sz="2000" b="0" baseline="30000"/>
              <a:t>8</a:t>
            </a:r>
            <a:r>
              <a:rPr lang="en-US" altLang="en-US" sz="2000" b="0"/>
              <a:t> m/s </a:t>
            </a:r>
          </a:p>
          <a:p>
            <a:pPr eaLnBrk="1" hangingPunct="1">
              <a:spcBef>
                <a:spcPct val="0"/>
              </a:spcBef>
              <a:spcAft>
                <a:spcPct val="0"/>
              </a:spcAft>
              <a:buClrTx/>
              <a:buFontTx/>
              <a:buNone/>
            </a:pPr>
            <a:r>
              <a:rPr lang="en-US" altLang="en-US" sz="2000" b="0">
                <a:solidFill>
                  <a:srgbClr val="CC00CC"/>
                </a:solidFill>
              </a:rPr>
              <a:t>The mass change due to energy change is negligible.</a:t>
            </a:r>
            <a:r>
              <a:rPr lang="en-US" altLang="en-US" sz="2000" b="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a:extLst>
              <a:ext uri="{FF2B5EF4-FFF2-40B4-BE49-F238E27FC236}">
                <a16:creationId xmlns:a16="http://schemas.microsoft.com/office/drawing/2014/main" id="{D6E124F5-FC45-A434-CD2C-1FF8C1572C2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01CCE1D8-3B38-4FAB-BEE7-3B89532C3F5E}" type="slidenum">
              <a:rPr lang="en-US" altLang="en-US" sz="1400" smtClean="0"/>
              <a:pPr>
                <a:spcBef>
                  <a:spcPct val="0"/>
                </a:spcBef>
                <a:spcAft>
                  <a:spcPct val="0"/>
                </a:spcAft>
                <a:buClrTx/>
                <a:buFontTx/>
                <a:buNone/>
              </a:pPr>
              <a:t>9</a:t>
            </a:fld>
            <a:endParaRPr lang="en-US" altLang="en-US" sz="1400"/>
          </a:p>
        </p:txBody>
      </p:sp>
      <p:sp>
        <p:nvSpPr>
          <p:cNvPr id="31746" name="Rectangle 2">
            <a:extLst>
              <a:ext uri="{FF2B5EF4-FFF2-40B4-BE49-F238E27FC236}">
                <a16:creationId xmlns:a16="http://schemas.microsoft.com/office/drawing/2014/main" id="{925D4FAF-F8B0-466F-3AC4-F7826BF09B8E}"/>
              </a:ext>
            </a:extLst>
          </p:cNvPr>
          <p:cNvSpPr>
            <a:spLocks noGrp="1" noChangeArrowheads="1"/>
          </p:cNvSpPr>
          <p:nvPr>
            <p:ph type="title"/>
          </p:nvPr>
        </p:nvSpPr>
        <p:spPr>
          <a:xfrm>
            <a:off x="381000" y="198438"/>
            <a:ext cx="8229600" cy="639762"/>
          </a:xfrm>
        </p:spPr>
        <p:txBody>
          <a:bodyPr/>
          <a:lstStyle/>
          <a:p>
            <a:pPr eaLnBrk="1" hangingPunct="1"/>
            <a:r>
              <a:rPr lang="en-US" altLang="en-US" sz="2800"/>
              <a:t>Mass and Volume Flow Rates</a:t>
            </a:r>
            <a:endParaRPr lang="en-US" altLang="en-US" sz="2800" b="0"/>
          </a:p>
        </p:txBody>
      </p:sp>
      <p:pic>
        <p:nvPicPr>
          <p:cNvPr id="31747" name="Picture 16">
            <a:extLst>
              <a:ext uri="{FF2B5EF4-FFF2-40B4-BE49-F238E27FC236}">
                <a16:creationId xmlns:a16="http://schemas.microsoft.com/office/drawing/2014/main" id="{BD983668-BE05-8C80-1503-A3E1A950D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1295400"/>
            <a:ext cx="35782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17">
            <a:extLst>
              <a:ext uri="{FF2B5EF4-FFF2-40B4-BE49-F238E27FC236}">
                <a16:creationId xmlns:a16="http://schemas.microsoft.com/office/drawing/2014/main" id="{9B8F147D-F7EC-E485-E0B3-2136E7AD1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0"/>
            <a:ext cx="1789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18">
            <a:extLst>
              <a:ext uri="{FF2B5EF4-FFF2-40B4-BE49-F238E27FC236}">
                <a16:creationId xmlns:a16="http://schemas.microsoft.com/office/drawing/2014/main" id="{CD64AC25-1FD7-1FE0-0F72-7C2C4912A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551238"/>
            <a:ext cx="44894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Rectangle 20">
            <a:extLst>
              <a:ext uri="{FF2B5EF4-FFF2-40B4-BE49-F238E27FC236}">
                <a16:creationId xmlns:a16="http://schemas.microsoft.com/office/drawing/2014/main" id="{6F5830B2-6C40-EE14-2D63-5F9DF0CD1F80}"/>
              </a:ext>
            </a:extLst>
          </p:cNvPr>
          <p:cNvSpPr>
            <a:spLocks noChangeArrowheads="1"/>
          </p:cNvSpPr>
          <p:nvPr/>
        </p:nvSpPr>
        <p:spPr bwMode="auto">
          <a:xfrm>
            <a:off x="5181600" y="5394325"/>
            <a:ext cx="373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0000CC"/>
                </a:solidFill>
              </a:rPr>
              <a:t>The normal velocity </a:t>
            </a:r>
            <a:r>
              <a:rPr lang="en-US" altLang="en-US" sz="2000" b="0" i="1">
                <a:solidFill>
                  <a:srgbClr val="0000CC"/>
                </a:solidFill>
              </a:rPr>
              <a:t>V</a:t>
            </a:r>
            <a:r>
              <a:rPr lang="en-US" altLang="en-US" sz="2000" b="0" i="1" baseline="-25000">
                <a:solidFill>
                  <a:srgbClr val="0000CC"/>
                </a:solidFill>
              </a:rPr>
              <a:t>n</a:t>
            </a:r>
            <a:r>
              <a:rPr lang="en-US" altLang="en-US" sz="2000" b="0" i="1">
                <a:solidFill>
                  <a:srgbClr val="0000CC"/>
                </a:solidFill>
              </a:rPr>
              <a:t> </a:t>
            </a:r>
            <a:r>
              <a:rPr lang="en-US" altLang="en-US" sz="2000" b="0">
                <a:solidFill>
                  <a:srgbClr val="0000CC"/>
                </a:solidFill>
              </a:rPr>
              <a:t>for a surface</a:t>
            </a:r>
            <a:r>
              <a:rPr lang="tr-TR" altLang="en-US" sz="2000" b="0">
                <a:solidFill>
                  <a:srgbClr val="0000CC"/>
                </a:solidFill>
              </a:rPr>
              <a:t> </a:t>
            </a:r>
            <a:r>
              <a:rPr lang="en-US" altLang="en-US" sz="2000" b="0">
                <a:solidFill>
                  <a:srgbClr val="0000CC"/>
                </a:solidFill>
              </a:rPr>
              <a:t>is the component of velocity</a:t>
            </a:r>
            <a:r>
              <a:rPr lang="tr-TR" altLang="en-US" sz="2000" b="0">
                <a:solidFill>
                  <a:srgbClr val="0000CC"/>
                </a:solidFill>
              </a:rPr>
              <a:t> </a:t>
            </a:r>
            <a:r>
              <a:rPr lang="en-US" altLang="en-US" sz="2000" b="0">
                <a:solidFill>
                  <a:srgbClr val="0000CC"/>
                </a:solidFill>
              </a:rPr>
              <a:t>perpendicular to the surface.</a:t>
            </a:r>
          </a:p>
        </p:txBody>
      </p:sp>
      <p:sp>
        <p:nvSpPr>
          <p:cNvPr id="31751" name="Rectangle 21">
            <a:extLst>
              <a:ext uri="{FF2B5EF4-FFF2-40B4-BE49-F238E27FC236}">
                <a16:creationId xmlns:a16="http://schemas.microsoft.com/office/drawing/2014/main" id="{5923163B-B97C-83ED-5D46-C2E8CA2EFD63}"/>
              </a:ext>
            </a:extLst>
          </p:cNvPr>
          <p:cNvSpPr>
            <a:spLocks noChangeArrowheads="1"/>
          </p:cNvSpPr>
          <p:nvPr/>
        </p:nvSpPr>
        <p:spPr bwMode="auto">
          <a:xfrm>
            <a:off x="228600" y="3032125"/>
            <a:ext cx="4878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i="1">
                <a:solidFill>
                  <a:srgbClr val="CC00CC"/>
                </a:solidFill>
              </a:rPr>
              <a:t>P</a:t>
            </a:r>
            <a:r>
              <a:rPr lang="en-US" altLang="en-US" sz="2000" i="1">
                <a:solidFill>
                  <a:srgbClr val="CC00CC"/>
                </a:solidFill>
              </a:rPr>
              <a:t>oint functions</a:t>
            </a:r>
            <a:r>
              <a:rPr lang="en-US" altLang="en-US" sz="2000" b="0">
                <a:solidFill>
                  <a:srgbClr val="CC00CC"/>
                </a:solidFill>
              </a:rPr>
              <a:t> have </a:t>
            </a:r>
            <a:r>
              <a:rPr lang="en-US" altLang="en-US" sz="2000" i="1">
                <a:solidFill>
                  <a:srgbClr val="CC00CC"/>
                </a:solidFill>
              </a:rPr>
              <a:t>exact differentials</a:t>
            </a:r>
          </a:p>
        </p:txBody>
      </p:sp>
      <p:sp>
        <p:nvSpPr>
          <p:cNvPr id="31752" name="Rectangle 22">
            <a:extLst>
              <a:ext uri="{FF2B5EF4-FFF2-40B4-BE49-F238E27FC236}">
                <a16:creationId xmlns:a16="http://schemas.microsoft.com/office/drawing/2014/main" id="{41C4A475-A5AC-CD01-BF0D-EC052E4140C8}"/>
              </a:ext>
            </a:extLst>
          </p:cNvPr>
          <p:cNvSpPr>
            <a:spLocks noChangeArrowheads="1"/>
          </p:cNvSpPr>
          <p:nvPr/>
        </p:nvSpPr>
        <p:spPr bwMode="auto">
          <a:xfrm>
            <a:off x="228600" y="4632325"/>
            <a:ext cx="5019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i="1">
                <a:solidFill>
                  <a:srgbClr val="CC00CC"/>
                </a:solidFill>
              </a:rPr>
              <a:t>Path</a:t>
            </a:r>
            <a:r>
              <a:rPr lang="en-US" altLang="en-US" sz="2000" i="1">
                <a:solidFill>
                  <a:srgbClr val="CC00CC"/>
                </a:solidFill>
              </a:rPr>
              <a:t> functions</a:t>
            </a:r>
            <a:r>
              <a:rPr lang="en-US" altLang="en-US" sz="2000" b="0">
                <a:solidFill>
                  <a:srgbClr val="CC00CC"/>
                </a:solidFill>
              </a:rPr>
              <a:t> have </a:t>
            </a:r>
            <a:r>
              <a:rPr lang="tr-TR" altLang="en-US" sz="2000" i="1">
                <a:solidFill>
                  <a:srgbClr val="CC00CC"/>
                </a:solidFill>
              </a:rPr>
              <a:t>ine</a:t>
            </a:r>
            <a:r>
              <a:rPr lang="en-US" altLang="en-US" sz="2000" i="1">
                <a:solidFill>
                  <a:srgbClr val="CC00CC"/>
                </a:solidFill>
              </a:rPr>
              <a:t>xact differentials</a:t>
            </a:r>
          </a:p>
        </p:txBody>
      </p:sp>
      <p:sp>
        <p:nvSpPr>
          <p:cNvPr id="31753" name="Rectangle 23">
            <a:extLst>
              <a:ext uri="{FF2B5EF4-FFF2-40B4-BE49-F238E27FC236}">
                <a16:creationId xmlns:a16="http://schemas.microsoft.com/office/drawing/2014/main" id="{C75E3B06-F285-4F77-EF07-0D5255AD466B}"/>
              </a:ext>
            </a:extLst>
          </p:cNvPr>
          <p:cNvSpPr>
            <a:spLocks noChangeArrowheads="1"/>
          </p:cNvSpPr>
          <p:nvPr/>
        </p:nvSpPr>
        <p:spPr bwMode="auto">
          <a:xfrm>
            <a:off x="304800" y="1812925"/>
            <a:ext cx="3568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CC00CC"/>
                </a:solidFill>
              </a:rPr>
              <a:t>The differential mass flow rate</a:t>
            </a:r>
          </a:p>
        </p:txBody>
      </p:sp>
      <p:pic>
        <p:nvPicPr>
          <p:cNvPr id="31754" name="Picture 24">
            <a:extLst>
              <a:ext uri="{FF2B5EF4-FFF2-40B4-BE49-F238E27FC236}">
                <a16:creationId xmlns:a16="http://schemas.microsoft.com/office/drawing/2014/main" id="{03C562AC-B547-010B-0BBA-069A5A1874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418138"/>
            <a:ext cx="1789113"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5" name="Rectangle 25">
            <a:extLst>
              <a:ext uri="{FF2B5EF4-FFF2-40B4-BE49-F238E27FC236}">
                <a16:creationId xmlns:a16="http://schemas.microsoft.com/office/drawing/2014/main" id="{59529C76-45C5-7D9B-779B-DAB636C75C31}"/>
              </a:ext>
            </a:extLst>
          </p:cNvPr>
          <p:cNvSpPr>
            <a:spLocks noChangeArrowheads="1"/>
          </p:cNvSpPr>
          <p:nvPr/>
        </p:nvSpPr>
        <p:spPr bwMode="auto">
          <a:xfrm>
            <a:off x="381000" y="838200"/>
            <a:ext cx="556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a:solidFill>
                  <a:srgbClr val="CC00CC"/>
                </a:solidFill>
              </a:rPr>
              <a:t>M</a:t>
            </a:r>
            <a:r>
              <a:rPr lang="en-US" altLang="en-US" sz="2000">
                <a:solidFill>
                  <a:srgbClr val="CC00CC"/>
                </a:solidFill>
              </a:rPr>
              <a:t>ass flow rate</a:t>
            </a:r>
            <a:r>
              <a:rPr lang="tr-TR" altLang="en-US" sz="2000">
                <a:solidFill>
                  <a:srgbClr val="CC00CC"/>
                </a:solidFill>
              </a:rPr>
              <a:t>:</a:t>
            </a:r>
            <a:r>
              <a:rPr lang="tr-TR" altLang="en-US" sz="2000"/>
              <a:t> </a:t>
            </a:r>
            <a:r>
              <a:rPr lang="en-US" altLang="en-US" sz="2000" b="0"/>
              <a:t>The amount of mass flowing through a cross section per unit time</a:t>
            </a:r>
            <a:r>
              <a:rPr lang="tr-TR" altLang="en-US" sz="2000" b="0"/>
              <a:t>.</a:t>
            </a:r>
            <a:endParaRPr lang="en-US" altLang="en-US" sz="2000"/>
          </a:p>
        </p:txBody>
      </p:sp>
      <p:grpSp>
        <p:nvGrpSpPr>
          <p:cNvPr id="31756" name="Group 27">
            <a:extLst>
              <a:ext uri="{FF2B5EF4-FFF2-40B4-BE49-F238E27FC236}">
                <a16:creationId xmlns:a16="http://schemas.microsoft.com/office/drawing/2014/main" id="{9EEB2A1B-3D6C-313E-9C7F-C70E048D6566}"/>
              </a:ext>
            </a:extLst>
          </p:cNvPr>
          <p:cNvGrpSpPr>
            <a:grpSpLocks/>
          </p:cNvGrpSpPr>
          <p:nvPr/>
        </p:nvGrpSpPr>
        <p:grpSpPr bwMode="auto">
          <a:xfrm>
            <a:off x="457200" y="5105400"/>
            <a:ext cx="1968500" cy="990600"/>
            <a:chOff x="288" y="3216"/>
            <a:chExt cx="1240" cy="624"/>
          </a:xfrm>
        </p:grpSpPr>
        <p:pic>
          <p:nvPicPr>
            <p:cNvPr id="31757" name="Picture 19">
              <a:extLst>
                <a:ext uri="{FF2B5EF4-FFF2-40B4-BE49-F238E27FC236}">
                  <a16:creationId xmlns:a16="http://schemas.microsoft.com/office/drawing/2014/main" id="{E84C101A-533E-0E77-15DC-F5B2949C7F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3280"/>
              <a:ext cx="1240"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8" name="Text Box 26">
              <a:extLst>
                <a:ext uri="{FF2B5EF4-FFF2-40B4-BE49-F238E27FC236}">
                  <a16:creationId xmlns:a16="http://schemas.microsoft.com/office/drawing/2014/main" id="{EDAE88F2-9B44-0209-EB87-5CD4BF14EBE5}"/>
                </a:ext>
              </a:extLst>
            </p:cNvPr>
            <p:cNvSpPr txBox="1">
              <a:spLocks noChangeArrowheads="1"/>
            </p:cNvSpPr>
            <p:nvPr/>
          </p:nvSpPr>
          <p:spPr bwMode="auto">
            <a:xfrm>
              <a:off x="528" y="3216"/>
              <a:ext cx="144"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endParaRPr lang="en-US" altLang="en-US" sz="1800"/>
            </a:p>
          </p:txBody>
        </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CDF5CF86D40A47B159E22F2D212CEF" ma:contentTypeVersion="14" ma:contentTypeDescription="Create a new document." ma:contentTypeScope="" ma:versionID="abc208189021d9ab495a2cd1165c0fa8">
  <xsd:schema xmlns:xsd="http://www.w3.org/2001/XMLSchema" xmlns:xs="http://www.w3.org/2001/XMLSchema" xmlns:p="http://schemas.microsoft.com/office/2006/metadata/properties" xmlns:ns2="a114a8ca-ceee-4bfc-98b0-e03e678e090b" xmlns:ns3="51062801-25db-4037-acf2-f781c3a15ca0" targetNamespace="http://schemas.microsoft.com/office/2006/metadata/properties" ma:root="true" ma:fieldsID="00985f93fc97ed6cb413e02f7408c11b" ns2:_="" ns3:_="">
    <xsd:import namespace="a114a8ca-ceee-4bfc-98b0-e03e678e090b"/>
    <xsd:import namespace="51062801-25db-4037-acf2-f781c3a15c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4a8ca-ceee-4bfc-98b0-e03e678e09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cae7c1a-4f97-439c-9504-d4cac66d95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062801-25db-4037-acf2-f781c3a15c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eb94f7-d142-484c-8daa-659128507221}" ma:internalName="TaxCatchAll" ma:showField="CatchAllData" ma:web="51062801-25db-4037-acf2-f781c3a15ca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001B9BDC-30AC-41BA-89F1-6544EC2FE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14a8ca-ceee-4bfc-98b0-e03e678e090b"/>
    <ds:schemaRef ds:uri="51062801-25db-4037-acf2-f781c3a15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AE4D57-8CF5-4B5C-95A5-6E943E51D70D}">
  <ds:schemaRefs>
    <ds:schemaRef ds:uri="http://schemas.microsoft.com/sharepoint/v3/contenttype/forms"/>
  </ds:schemaRefs>
</ds:datastoreItem>
</file>

<file path=customXml/itemProps3.xml><?xml version="1.0" encoding="utf-8"?>
<ds:datastoreItem xmlns:ds="http://schemas.openxmlformats.org/officeDocument/2006/customXml" ds:itemID="{E5DB07BB-6B2E-4022-8DCD-5E1C728304A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5056</TotalTime>
  <Words>5048</Words>
  <Application>Microsoft Office PowerPoint</Application>
  <PresentationFormat>On-screen Show (4:3)</PresentationFormat>
  <Paragraphs>432</Paragraphs>
  <Slides>78</Slides>
  <Notes>77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Symbol</vt:lpstr>
      <vt:lpstr>Times New Roman</vt:lpstr>
      <vt:lpstr>Wingdings</vt:lpstr>
      <vt:lpstr>Default Design</vt:lpstr>
      <vt:lpstr>Chapter 5  MASS, BERNOULLI AND ENERGY EQUATIONS</vt:lpstr>
      <vt:lpstr>PowerPoint Presentation</vt:lpstr>
      <vt:lpstr>PowerPoint Presentation</vt:lpstr>
      <vt:lpstr>PowerPoint Presentation</vt:lpstr>
      <vt:lpstr>PowerPoint Presentation</vt:lpstr>
      <vt:lpstr>PowerPoint Presentation</vt:lpstr>
      <vt:lpstr>PowerPoint Presentation</vt:lpstr>
      <vt:lpstr>5–2 ■ CONSERVATION OF MASS</vt:lpstr>
      <vt:lpstr>Mass and Volume Flow Rates</vt:lpstr>
      <vt:lpstr>PowerPoint Presentation</vt:lpstr>
      <vt:lpstr>Conservation of Mass Principle</vt:lpstr>
      <vt:lpstr>PowerPoint Presentation</vt:lpstr>
      <vt:lpstr>PowerPoint Presentation</vt:lpstr>
      <vt:lpstr>PowerPoint Presentation</vt:lpstr>
      <vt:lpstr>Mass Balance for Steady-Flow Processes</vt:lpstr>
      <vt:lpstr>Special Case: Incompressible Flow</vt:lpstr>
      <vt:lpstr>PowerPoint Presentation</vt:lpstr>
      <vt:lpstr>PowerPoint Presentation</vt:lpstr>
      <vt:lpstr>PowerPoint Presentation</vt:lpstr>
      <vt:lpstr>5–3 ■ MECHANICAL ENERGY AND EFFICIENCY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DC-UOIT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MOHD AZAN BIN MOHAMMED SAPARDI</cp:lastModifiedBy>
  <cp:revision>626</cp:revision>
  <dcterms:created xsi:type="dcterms:W3CDTF">2007-03-22T19:44:56Z</dcterms:created>
  <dcterms:modified xsi:type="dcterms:W3CDTF">2025-11-02T17:03:46Z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WAQAR ASRAR</vt:lpwstr>
  </property>
  <property fmtid="{D5CDD505-2E9C-101B-9397-08002B2CF9AE}" pid="4" name="Order">
    <vt:lpwstr>7721200.00000000</vt:lpwstr>
  </property>
  <property fmtid="{D5CDD505-2E9C-101B-9397-08002B2CF9AE}" pid="5" name="xd_ProgID">
    <vt:lpwstr/>
  </property>
  <property fmtid="{D5CDD505-2E9C-101B-9397-08002B2CF9AE}" pid="6" name="SharedWithUsers">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display_urn:schemas-microsoft-com:office:office#Author">
    <vt:lpwstr>WAQAR ASRAR</vt:lpwstr>
  </property>
  <property fmtid="{D5CDD505-2E9C-101B-9397-08002B2CF9AE}" pid="11" name="ContentTypeId">
    <vt:lpwstr>0x01010042CDBFEEEEB76C4C89E18C9515B0C366</vt:lpwstr>
  </property>
  <property fmtid="{D5CDD505-2E9C-101B-9397-08002B2CF9AE}" pid="12" name="TriggerFlowInfo">
    <vt:lpwstr/>
  </property>
  <property fmtid="{D5CDD505-2E9C-101B-9397-08002B2CF9AE}" pid="13" name="MediaLengthInSeconds">
    <vt:lpwstr/>
  </property>
  <property fmtid="{D5CDD505-2E9C-101B-9397-08002B2CF9AE}" pid="14" name="TaxCatchAll">
    <vt:lpwstr/>
  </property>
  <property fmtid="{D5CDD505-2E9C-101B-9397-08002B2CF9AE}" pid="15" name="MediaServiceImageTags">
    <vt:lpwstr/>
  </property>
  <property fmtid="{D5CDD505-2E9C-101B-9397-08002B2CF9AE}" pid="16" name="lcf76f155ced4ddcb4097134ff3c332f">
    <vt:lpwstr/>
  </property>
</Properties>
</file>